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3" r:id="rId3"/>
    <p:sldId id="259" r:id="rId4"/>
    <p:sldId id="257" r:id="rId5"/>
    <p:sldId id="264" r:id="rId6"/>
    <p:sldId id="265" r:id="rId7"/>
    <p:sldId id="266" r:id="rId8"/>
    <p:sldId id="268" r:id="rId9"/>
    <p:sldId id="270" r:id="rId10"/>
    <p:sldId id="269" r:id="rId11"/>
    <p:sldId id="260" r:id="rId12"/>
    <p:sldId id="271" r:id="rId13"/>
    <p:sldId id="258" r:id="rId14"/>
    <p:sldId id="261" r:id="rId15"/>
    <p:sldId id="262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embeddedFontLst>
    <p:embeddedFont>
      <p:font typeface="나눔바른고딕 Light" panose="020B0603020101020101" pitchFamily="50" charset="-127"/>
      <p:regular r:id="rId35"/>
    </p:embeddedFont>
    <p:embeddedFont>
      <p:font typeface="나눔바른고딕" panose="020B0603020101020101" pitchFamily="50" charset="-127"/>
      <p:regular r:id="rId36"/>
      <p:bold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64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5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0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25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49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7900" y="2274838"/>
            <a:ext cx="42082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200" b="1" spc="-1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</a:t>
            </a:r>
            <a:r>
              <a:rPr lang="ko-KR" altLang="en-US" sz="7200" b="1" spc="-15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클</a:t>
            </a:r>
            <a:r>
              <a:rPr lang="ko-KR" altLang="en-US" sz="7200" b="1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</a:t>
            </a:r>
            <a:r>
              <a:rPr lang="ko-KR" altLang="en-US" sz="7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7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7200" b="1" spc="-15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캐꿀잼</a:t>
            </a:r>
            <a:r>
              <a:rPr lang="ko-KR" altLang="en-US" sz="7200" b="1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으로</a:t>
            </a:r>
            <a:endParaRPr lang="ko-KR" altLang="en-US" sz="7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3420" y="5877272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 박종익</a:t>
            </a:r>
          </a:p>
        </p:txBody>
      </p:sp>
    </p:spTree>
    <p:extLst>
      <p:ext uri="{BB962C8B-B14F-4D97-AF65-F5344CB8AC3E}">
        <p14:creationId xmlns:p14="http://schemas.microsoft.com/office/powerpoint/2010/main" val="22823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RpQtt0FSKg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49" y="1593140"/>
            <a:ext cx="6527502" cy="3671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912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1659285"/>
            <a:ext cx="6048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모든 미디어</a:t>
            </a:r>
            <a:r>
              <a:rPr lang="en-US" altLang="ko-KR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모든 컨텐츠가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축구경기가 아닌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2800" spc="-150" dirty="0">
                <a:solidFill>
                  <a:srgbClr val="FFFF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2800" spc="-150" dirty="0">
                <a:solidFill>
                  <a:srgbClr val="FFFF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축구문화</a:t>
            </a:r>
            <a:r>
              <a:rPr lang="en-US" altLang="ko-KR" sz="2800" spc="-150" dirty="0">
                <a:solidFill>
                  <a:srgbClr val="FFFF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알려줬습니다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축구선수에 의한 경기가 아니라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축구를 보는 이가 만드는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문화를 느끼게 해주었습니다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452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4509120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덕분에 남녀노소 누구나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 err="1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붉은악마가</a:t>
            </a:r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될 수 있었습니다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9218" name="Picture 2" descr="http://cfile1.uf.tistory.com/image/154338144C0D061C227B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33" y="1127850"/>
            <a:ext cx="4572134" cy="304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59545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2644170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그런데</a:t>
            </a:r>
            <a:r>
              <a:rPr lang="en-US" altLang="ko-KR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K</a:t>
            </a:r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리그는</a:t>
            </a:r>
            <a:endParaRPr lang="en-US" altLang="ko-KR" sz="4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어떻습니까</a:t>
            </a:r>
            <a:r>
              <a:rPr lang="en-US" altLang="ko-KR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424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3316030" cy="475252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052737"/>
            <a:ext cx="447190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3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660" y="1166843"/>
            <a:ext cx="6120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온통 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경기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선수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기록 등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축구경기</a:t>
            </a:r>
            <a:r>
              <a:rPr lang="en-US" altLang="ko-KR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대한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소식 밖에 없습니다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천만을 열광하게 했던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</a:t>
            </a:r>
            <a:r>
              <a:rPr lang="en-US" altLang="ko-KR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축구문화</a:t>
            </a:r>
            <a:r>
              <a:rPr lang="en-US" altLang="ko-KR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대체 어디에 있을까요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0724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644170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이제는 축구경기가 아닌</a:t>
            </a:r>
            <a:endParaRPr lang="en-US" altLang="ko-KR" sz="4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축구문화를 이야기 할 때</a:t>
            </a:r>
            <a:r>
              <a:rPr lang="en-US" altLang="ko-KR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5853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420888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4800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천만을</a:t>
            </a:r>
            <a:endParaRPr lang="en-US" altLang="ko-KR" sz="4800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4800" spc="-150" dirty="0" err="1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붉은악마</a:t>
            </a:r>
            <a:r>
              <a:rPr lang="ko-KR" altLang="en-US" sz="4800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</a:t>
            </a:r>
            <a:r>
              <a:rPr lang="ko-KR" altLang="en-US" sz="4800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4800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4800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만들었던 그 때처럼</a:t>
            </a:r>
            <a:endParaRPr lang="en-US" altLang="ko-KR" sz="4800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6674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660" y="1166843"/>
            <a:ext cx="6120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그래서 제안합니다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대세 미디어인 </a:t>
            </a:r>
            <a:r>
              <a:rPr lang="en-US" altLang="ko-KR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통해</a:t>
            </a:r>
            <a:endParaRPr lang="en-US" altLang="ko-KR" sz="3600" spc="-150" dirty="0">
              <a:solidFill>
                <a:srgbClr val="FF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축구라는 문화를</a:t>
            </a:r>
            <a:endParaRPr lang="en-US" altLang="ko-KR" sz="3600" spc="-150" dirty="0">
              <a:solidFill>
                <a:srgbClr val="FF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즐기는 법을</a:t>
            </a:r>
            <a:r>
              <a:rPr lang="en-US" altLang="ko-KR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전하자</a:t>
            </a:r>
            <a:r>
              <a:rPr lang="en-US" altLang="ko-KR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r>
              <a:rPr lang="ko-KR" altLang="en-US" sz="36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3600" spc="-150" dirty="0">
              <a:solidFill>
                <a:srgbClr val="FF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en-US" altLang="ko-KR" sz="3600" spc="-150" dirty="0">
              <a:solidFill>
                <a:srgbClr val="FF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케이리그 클래식의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꿀잼을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느끼도록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387430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644170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spc="-150" dirty="0" err="1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</a:t>
            </a:r>
            <a:r>
              <a:rPr lang="ko-KR" altLang="en-US" sz="4800" b="1" spc="-150" dirty="0" err="1">
                <a:solidFill>
                  <a:srgbClr val="0070C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클</a:t>
            </a:r>
            <a:r>
              <a:rPr lang="ko-KR" altLang="en-US" sz="48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</a:t>
            </a:r>
            <a:r>
              <a:rPr lang="ko-KR" altLang="en-US" sz="48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4800" b="1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4800" b="1" spc="-150" dirty="0" err="1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캐꿀잼</a:t>
            </a:r>
            <a:r>
              <a:rPr lang="ko-KR" altLang="en-US" sz="48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으로</a:t>
            </a:r>
            <a:r>
              <a:rPr lang="en-US" altLang="ko-KR" sz="48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96967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464647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660" y="316739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여기 이상한 나라가 있습니다</a:t>
            </a:r>
            <a:endParaRPr lang="ko-KR" altLang="en-US" sz="4400" spc="-150" dirty="0">
              <a:solidFill>
                <a:srgbClr val="FFFF00"/>
              </a:solidFill>
              <a:effectLst/>
              <a:latin typeface="나눔바른고딕 Light" panose="020B0603020101020101" pitchFamily="50" charset="-127"/>
              <a:ea typeface="나눔바른고딕 Light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630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64417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72TV with K League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96967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전반전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1304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3774858" cy="5616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154" y="1052736"/>
            <a:ext cx="361562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경기는 선수들이 하지만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경기장은 팬에 의해 만들어집니다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  <a:p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늘 경기를 즐기고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경기를 만들고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경기를 움직이는 팬들의 이야기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당신의 이야기가 이제 시작됩니다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우리의 눈부신 킥오프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Kick</a:t>
            </a:r>
          </a:p>
        </p:txBody>
      </p:sp>
      <p:pic>
        <p:nvPicPr>
          <p:cNvPr id="11266" name="Picture 2" descr="http://imgnews.naver.net/image/109/2016/06/02/201606020026770186_574efebe40ac4_99_20160602002803.jpg?type=w5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01"/>
          <a:stretch/>
        </p:blipFill>
        <p:spPr bwMode="auto">
          <a:xfrm>
            <a:off x="475154" y="2142702"/>
            <a:ext cx="3615621" cy="20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620688"/>
            <a:ext cx="3168352" cy="5605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980728"/>
            <a:ext cx="307588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우리에게 우리 </a:t>
            </a:r>
            <a:r>
              <a:rPr lang="ko-KR" altLang="en-US" sz="9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리그란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어떤 의미일까요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 친구가 뛰는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 아는 동생이 뛰는 이 리그를 응원한다는 의미는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 의미를 나누고 싶습니다</a:t>
            </a:r>
            <a:endParaRPr lang="en-US" altLang="ko-KR" sz="9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8584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1720" y="2274838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젊은이들을 이해하고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그들을 움직이는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2030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TV, 72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TV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와의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콜라보레이션을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제안합니다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6960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1720" y="1720840"/>
            <a:ext cx="504056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400" b="1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10,000,000</a:t>
            </a:r>
            <a:r>
              <a:rPr lang="ko-KR" altLang="en-US" sz="5400" b="1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</a:t>
            </a:r>
            <a:r>
              <a:rPr lang="ko-KR" altLang="en-US" sz="5400" b="1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endParaRPr lang="en-US" altLang="ko-KR" sz="5400" b="1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공감에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44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44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억</a:t>
            </a:r>
            <a:r>
              <a:rPr lang="ko-KR" altLang="en-US" sz="44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이면 됩니다</a:t>
            </a:r>
            <a:endParaRPr lang="en-US" altLang="ko-KR" sz="44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0044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64417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축덕쑥덕</a:t>
            </a:r>
            <a:endParaRPr lang="en-US" altLang="ko-KR" sz="4800" b="1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96967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후반전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1776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1720" y="1720840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페이스북의 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대세 컨텐츠의 절대명제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51720" y="3573016"/>
            <a:ext cx="5040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친밀도</a:t>
            </a:r>
            <a:endParaRPr lang="en-US" altLang="ko-KR" sz="88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3861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1720" y="2274838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우리의 컨텐츠는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팬들과 친밀하게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좋아요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댓글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공유를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주고 받고 있는가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310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3316030" cy="475252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052737"/>
            <a:ext cx="4471903" cy="475252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835696" y="1844824"/>
            <a:ext cx="504056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3900" spc="-150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908366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1720" y="4653136"/>
            <a:ext cx="6912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축덕들이 </a:t>
            </a:r>
            <a:r>
              <a:rPr lang="ko-KR" altLang="en-US" sz="32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쑥덕</a:t>
            </a:r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32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거릴</a:t>
            </a:r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수 있고</a:t>
            </a:r>
            <a:endParaRPr lang="en-US" altLang="ko-KR" sz="32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/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축덕들이 떵떵 </a:t>
            </a:r>
            <a:r>
              <a:rPr lang="ko-KR" altLang="en-US" sz="32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거릴</a:t>
            </a:r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수 있도록</a:t>
            </a:r>
            <a:endParaRPr lang="en-US" altLang="ko-KR" sz="32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/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그들을 독려할 수 있는 컨텐츠와 </a:t>
            </a:r>
            <a:endParaRPr lang="en-US" altLang="ko-KR" sz="32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/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그들을 위한 리워드 전략</a:t>
            </a:r>
            <a:endParaRPr lang="en-US" altLang="ko-KR" sz="32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1520" y="188640"/>
            <a:ext cx="4536504" cy="410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t="1515" r="69405" b="89394"/>
          <a:stretch/>
        </p:blipFill>
        <p:spPr>
          <a:xfrm>
            <a:off x="351994" y="260649"/>
            <a:ext cx="1368152" cy="432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94" y="836712"/>
            <a:ext cx="433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/>
              <a:t>[</a:t>
            </a:r>
            <a:r>
              <a:rPr lang="ko-KR" altLang="en-US" sz="1200" dirty="0" err="1"/>
              <a:t>축덕쑥덕</a:t>
            </a:r>
            <a:r>
              <a:rPr lang="ko-KR" altLang="en-US" sz="1200" dirty="0"/>
              <a:t> </a:t>
            </a:r>
            <a:r>
              <a:rPr lang="en-US" altLang="ko-KR" sz="1200" dirty="0"/>
              <a:t>#1]</a:t>
            </a:r>
          </a:p>
          <a:p>
            <a:pPr algn="just"/>
            <a:endParaRPr lang="en-US" altLang="ko-KR" sz="1200" dirty="0"/>
          </a:p>
          <a:p>
            <a:pPr algn="just"/>
            <a:r>
              <a:rPr lang="ko-KR" altLang="en-US" sz="1200" dirty="0"/>
              <a:t>이 상황은 </a:t>
            </a:r>
            <a:r>
              <a:rPr lang="ko-KR" altLang="en-US" sz="1200" dirty="0" err="1"/>
              <a:t>오프사이드일까요</a:t>
            </a:r>
            <a:r>
              <a:rPr lang="en-US" altLang="ko-KR" sz="1200" dirty="0"/>
              <a:t>? </a:t>
            </a:r>
            <a:r>
              <a:rPr lang="ko-KR" altLang="en-US" sz="1200" dirty="0"/>
              <a:t>아닐까요</a:t>
            </a:r>
            <a:r>
              <a:rPr lang="en-US" altLang="ko-KR" sz="1200" dirty="0"/>
              <a:t>? </a:t>
            </a:r>
            <a:r>
              <a:rPr lang="ko-KR" altLang="en-US" sz="1200" dirty="0"/>
              <a:t>맞추시는 </a:t>
            </a:r>
            <a:r>
              <a:rPr lang="ko-KR" altLang="en-US" sz="1200" dirty="0" err="1"/>
              <a:t>축덕님께는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축덕의</a:t>
            </a:r>
            <a:r>
              <a:rPr lang="ko-KR" altLang="en-US" sz="1200" dirty="0"/>
              <a:t> 상징인 프로축구 원년 유니폼 </a:t>
            </a:r>
            <a:r>
              <a:rPr lang="en-US" altLang="ko-KR" sz="1200" dirty="0"/>
              <a:t>1</a:t>
            </a:r>
            <a:r>
              <a:rPr lang="ko-KR" altLang="en-US" sz="1200" dirty="0"/>
              <a:t>개를 선물로 드립니다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pic>
        <p:nvPicPr>
          <p:cNvPr id="17410" name="Picture 2" descr="http://ncc.phinf.naver.net/ncc01/2010/6/14/12/off_illust_copy_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5876"/>
            <a:ext cx="4248472" cy="222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06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75656" y="2551837"/>
            <a:ext cx="6192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컨텐츠 도달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⇧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컨텐츠 참여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⇧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축덕의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친구들에 대한 도달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⇧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69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660" y="4382344"/>
            <a:ext cx="61206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스스로를 </a:t>
            </a:r>
            <a:r>
              <a:rPr lang="ko-KR" altLang="en-US" sz="2800" spc="-150" dirty="0" err="1">
                <a:solidFill>
                  <a:schemeClr val="bg1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붉은악마라</a:t>
            </a:r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 주저 없이 부르지만</a:t>
            </a: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스스럼없이 </a:t>
            </a:r>
            <a:r>
              <a:rPr lang="ko-KR" altLang="en-US" sz="2800" spc="-150" dirty="0" err="1">
                <a:solidFill>
                  <a:schemeClr val="bg1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케이리그</a:t>
            </a:r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 팬은 아니라 말하는 </a:t>
            </a:r>
          </a:p>
          <a:p>
            <a:pPr algn="ctr"/>
            <a:r>
              <a:rPr lang="ko-KR" altLang="en-US" sz="3600" spc="-150" dirty="0">
                <a:solidFill>
                  <a:srgbClr val="FFFF00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이상한 축구의 나라</a:t>
            </a:r>
            <a:r>
              <a:rPr lang="en-US" altLang="ko-KR" sz="3600" spc="-150" dirty="0">
                <a:solidFill>
                  <a:srgbClr val="FFFF00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, </a:t>
            </a:r>
            <a:r>
              <a:rPr lang="ko-KR" altLang="en-US" sz="3600" spc="-150" dirty="0">
                <a:solidFill>
                  <a:srgbClr val="FFFF00"/>
                </a:solidFill>
                <a:effectLst/>
                <a:latin typeface="나눔바른고딕 Light" panose="020B0603020101020101" pitchFamily="50" charset="-127"/>
                <a:ea typeface="나눔바른고딕 Light" panose="020B0603020101020101" pitchFamily="50" charset="-127"/>
              </a:rPr>
              <a:t>대한민국</a:t>
            </a:r>
          </a:p>
        </p:txBody>
      </p:sp>
      <p:pic>
        <p:nvPicPr>
          <p:cNvPr id="1026" name="Picture 2" descr="http://image01.asadal.com/cwi/design/image/2014/05/2302455_detai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19" b="41449" l="11263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3939" r="20954" b="60777"/>
          <a:stretch/>
        </p:blipFill>
        <p:spPr bwMode="auto">
          <a:xfrm>
            <a:off x="2123728" y="692696"/>
            <a:ext cx="5184576" cy="3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99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1720" y="4653136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32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라이트팬들이</a:t>
            </a:r>
            <a:endParaRPr lang="en-US" altLang="ko-KR" sz="32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/>
            <a:r>
              <a:rPr lang="en-US" altLang="ko-KR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</a:t>
            </a:r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리그를 컨텐츠로 </a:t>
            </a:r>
            <a:endParaRPr lang="en-US" altLang="ko-KR" sz="32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/>
            <a:r>
              <a:rPr lang="ko-KR" altLang="en-US" sz="32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느낄 수 있도록 하는 전략</a:t>
            </a:r>
            <a:endParaRPr lang="en-US" altLang="ko-KR" sz="32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1520" y="188640"/>
            <a:ext cx="4536504" cy="44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t="1515" r="69405" b="89394"/>
          <a:stretch/>
        </p:blipFill>
        <p:spPr>
          <a:xfrm>
            <a:off x="351994" y="260649"/>
            <a:ext cx="1368152" cy="432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94" y="836712"/>
            <a:ext cx="433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/>
              <a:t>[</a:t>
            </a:r>
            <a:r>
              <a:rPr lang="ko-KR" altLang="en-US" sz="1200" dirty="0" err="1"/>
              <a:t>포메이션</a:t>
            </a:r>
            <a:r>
              <a:rPr lang="ko-KR" altLang="en-US" sz="1200" dirty="0"/>
              <a:t> </a:t>
            </a:r>
            <a:r>
              <a:rPr lang="en-US" altLang="ko-KR" sz="1200" dirty="0"/>
              <a:t>#1]</a:t>
            </a:r>
          </a:p>
          <a:p>
            <a:pPr algn="just"/>
            <a:endParaRPr lang="en-US" altLang="ko-KR" sz="1200" dirty="0"/>
          </a:p>
          <a:p>
            <a:pPr algn="just"/>
            <a:r>
              <a:rPr lang="ko-KR" altLang="en-US" sz="1200" dirty="0"/>
              <a:t>당신이 </a:t>
            </a:r>
            <a:r>
              <a:rPr lang="ko-KR" altLang="en-US" sz="1200" dirty="0" err="1"/>
              <a:t>응원할만한</a:t>
            </a:r>
            <a:r>
              <a:rPr lang="ko-KR" altLang="en-US" sz="1200" dirty="0"/>
              <a:t> 팀은 어디일까요</a:t>
            </a:r>
            <a:r>
              <a:rPr lang="en-US" altLang="ko-KR" sz="1200" dirty="0"/>
              <a:t>? </a:t>
            </a:r>
            <a:r>
              <a:rPr lang="ko-KR" altLang="en-US" sz="1200" dirty="0"/>
              <a:t>당신의 성향과 어울리는 팀을 한 번 찾아보세요</a:t>
            </a:r>
            <a:r>
              <a:rPr lang="en-US" altLang="ko-KR" sz="1200" dirty="0"/>
              <a:t>. </a:t>
            </a:r>
            <a:r>
              <a:rPr lang="ko-KR" altLang="en-US" sz="1200" dirty="0"/>
              <a:t>당신이 응원하고 싶은 팀과 함께 친구를 </a:t>
            </a:r>
            <a:r>
              <a:rPr lang="ko-KR" altLang="en-US" sz="1200" dirty="0" err="1"/>
              <a:t>태깅해보세요</a:t>
            </a:r>
            <a:r>
              <a:rPr lang="en-US" altLang="ko-KR" sz="1200" dirty="0"/>
              <a:t>. </a:t>
            </a:r>
            <a:r>
              <a:rPr lang="ko-KR" altLang="en-US" sz="1200" dirty="0"/>
              <a:t>경기장에 갈 기회가 생길지도 모릅니다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6" name="직사각형 5"/>
          <p:cNvSpPr/>
          <p:nvPr/>
        </p:nvSpPr>
        <p:spPr>
          <a:xfrm>
            <a:off x="351994" y="2132856"/>
            <a:ext cx="2131774" cy="230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2555214" y="2132856"/>
            <a:ext cx="2131774" cy="230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0496" y="2315781"/>
            <a:ext cx="172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/>
              <a:t>“</a:t>
            </a:r>
            <a:r>
              <a:rPr lang="ko-KR" altLang="en-US" sz="1200" dirty="0"/>
              <a:t>야</a:t>
            </a:r>
            <a:r>
              <a:rPr lang="en-US" altLang="ko-KR" sz="1200" dirty="0"/>
              <a:t>! </a:t>
            </a:r>
            <a:r>
              <a:rPr lang="ko-KR" altLang="en-US" sz="1200" dirty="0"/>
              <a:t>골대 앞에 가서</a:t>
            </a:r>
            <a:endParaRPr lang="en-US" altLang="ko-KR" sz="1200" dirty="0"/>
          </a:p>
          <a:p>
            <a:pPr algn="just"/>
            <a:r>
              <a:rPr lang="ko-KR" altLang="en-US" sz="1200" dirty="0"/>
              <a:t>비빔밥처럼 비벼</a:t>
            </a:r>
            <a:r>
              <a:rPr lang="en-US" altLang="ko-KR" sz="1200" dirty="0"/>
              <a:t>.”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55261" y="3054151"/>
            <a:ext cx="172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/>
              <a:t>닥치고 공격</a:t>
            </a:r>
            <a:r>
              <a:rPr lang="en-US" altLang="ko-KR" b="1" dirty="0"/>
              <a:t>!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6805" y="3955122"/>
            <a:ext cx="172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/>
              <a:t>전북</a:t>
            </a:r>
            <a:r>
              <a:rPr lang="en-US" altLang="ko-KR" b="1" dirty="0"/>
              <a:t>FC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84242" y="2315781"/>
            <a:ext cx="172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200" dirty="0" err="1"/>
              <a:t>서울리언의</a:t>
            </a:r>
            <a:r>
              <a:rPr lang="ko-KR" altLang="en-US" sz="1200" dirty="0"/>
              <a:t> 느낌을 느끼며</a:t>
            </a:r>
            <a:r>
              <a:rPr lang="en-US" altLang="ko-KR" sz="1200" dirty="0"/>
              <a:t>, </a:t>
            </a:r>
            <a:r>
              <a:rPr lang="ko-KR" altLang="en-US" sz="1200" dirty="0"/>
              <a:t>고급지게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58481" y="3025682"/>
            <a:ext cx="172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/>
              <a:t>나</a:t>
            </a:r>
            <a:r>
              <a:rPr lang="en-US" altLang="ko-KR" b="1" dirty="0"/>
              <a:t>~ </a:t>
            </a:r>
          </a:p>
          <a:p>
            <a:pPr algn="ctr"/>
            <a:r>
              <a:rPr lang="ko-KR" altLang="en-US" b="1" dirty="0"/>
              <a:t>서울사람이야</a:t>
            </a:r>
            <a:r>
              <a:rPr lang="en-US" altLang="ko-KR" b="1" dirty="0"/>
              <a:t> </a:t>
            </a:r>
            <a:r>
              <a:rPr lang="ko-KR" altLang="en-US" b="1" dirty="0"/>
              <a:t>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8999" y="3955122"/>
            <a:ext cx="172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/>
              <a:t>FC</a:t>
            </a:r>
            <a:r>
              <a:rPr lang="ko-KR" altLang="en-US" b="1" dirty="0"/>
              <a:t>서울</a:t>
            </a:r>
          </a:p>
        </p:txBody>
      </p:sp>
    </p:spTree>
    <p:extLst>
      <p:ext uri="{BB962C8B-B14F-4D97-AF65-F5344CB8AC3E}">
        <p14:creationId xmlns:p14="http://schemas.microsoft.com/office/powerpoint/2010/main" val="3077133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75656" y="2551837"/>
            <a:ext cx="6192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컨텐츠 도달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⇧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컨텐츠 참여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⇧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600" spc="-150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라이트팬들의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관심 </a:t>
            </a:r>
            <a:r>
              <a:rPr lang="en-US" altLang="ko-KR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ko-KR" altLang="en-US" sz="36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⇧</a:t>
            </a:r>
            <a:endParaRPr lang="en-US" altLang="ko-KR" sz="36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0140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96967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컨텐츠 전략 </a:t>
            </a:r>
            <a:r>
              <a:rPr lang="ko-KR" altLang="en-US" sz="2800" spc="-15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</a:t>
            </a:r>
            <a:r>
              <a:rPr lang="en-US" altLang="ko-KR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후반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64417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72TV with K League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386104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축덕쑥덕</a:t>
            </a:r>
            <a:endParaRPr lang="en-US" altLang="ko-KR" sz="4800" b="1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0039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242088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72</a:t>
            </a:r>
            <a:r>
              <a:rPr lang="ko-KR" altLang="en-US" sz="32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 </a:t>
            </a:r>
            <a:r>
              <a:rPr lang="en-US" altLang="ko-KR" sz="32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TV</a:t>
            </a:r>
            <a:r>
              <a:rPr lang="ko-KR" altLang="en-US" sz="32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공감을 얻고</a:t>
            </a:r>
            <a:endParaRPr lang="en-US" altLang="ko-KR" sz="3200" b="1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13071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축덕쑥덕</a:t>
            </a:r>
            <a:r>
              <a:rPr lang="ko-KR" altLang="en-US" sz="36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컨텐츠로 관심을 받아</a:t>
            </a:r>
            <a:endParaRPr lang="en-US" altLang="ko-KR" sz="3600" b="1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391435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온국민을 </a:t>
            </a:r>
            <a:r>
              <a:rPr lang="ko-KR" altLang="en-US" sz="40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붉은악마로</a:t>
            </a:r>
            <a:r>
              <a:rPr lang="ko-KR" altLang="en-US" sz="40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만든 것처럼</a:t>
            </a:r>
            <a:endParaRPr lang="en-US" altLang="ko-KR" sz="4000" b="1" spc="-15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4759547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케클을</a:t>
            </a:r>
            <a:r>
              <a:rPr lang="ko-KR" altLang="en-US" sz="48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4800" b="1" spc="-150" dirty="0" err="1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캐꿀잼으로</a:t>
            </a:r>
            <a:r>
              <a:rPr lang="ko-KR" altLang="en-US" sz="48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즐기게 되길 </a:t>
            </a:r>
            <a:r>
              <a:rPr lang="en-US" altLang="ko-KR" sz="4800" b="1" spc="-15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864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3429811"/>
            <a:ext cx="6480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그들은 </a:t>
            </a:r>
            <a:r>
              <a:rPr lang="en-US" altLang="ko-KR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AFC </a:t>
            </a:r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회원국 랭킹 </a:t>
            </a:r>
            <a:endParaRPr lang="en-US" altLang="ko-KR" sz="28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연속 </a:t>
            </a:r>
            <a:r>
              <a:rPr lang="en-US" altLang="ko-KR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 하는 리그에 빛나는</a:t>
            </a:r>
            <a:endParaRPr lang="en-US" altLang="ko-KR" sz="28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자국리그를 </a:t>
            </a:r>
            <a:r>
              <a:rPr lang="en-US" altLang="ko-KR" sz="28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28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게이리그</a:t>
            </a:r>
            <a:r>
              <a:rPr lang="en-US" altLang="ko-KR" sz="28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800" spc="-150" dirty="0" err="1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개리그</a:t>
            </a:r>
            <a:r>
              <a:rPr lang="en-US" altLang="ko-KR" sz="2800" spc="-150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</a:t>
            </a:r>
            <a:endParaRPr lang="en-US" altLang="ko-KR" sz="28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부르는 이상한 모습을 보입니다</a:t>
            </a:r>
            <a:endParaRPr lang="en-US" altLang="ko-KR" sz="28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en-US" altLang="ko-KR" sz="2800" spc="-15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그리고 그들 스스로를  </a:t>
            </a:r>
            <a:r>
              <a:rPr lang="ko-KR" altLang="en-US" sz="2800" spc="-150" dirty="0" err="1"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붉은악마</a:t>
            </a:r>
            <a:r>
              <a:rPr lang="ko-KR" altLang="en-US" sz="2800" spc="-15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라 부릅니다</a:t>
            </a:r>
          </a:p>
        </p:txBody>
      </p:sp>
      <p:pic>
        <p:nvPicPr>
          <p:cNvPr id="2050" name="Picture 2" descr="http://cfile25.uf.tistory.com/image/2537E43D53992FE7121B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836712"/>
            <a:ext cx="4896544" cy="241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96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645024"/>
            <a:ext cx="6048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spc="-1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그래서 일까요</a:t>
            </a:r>
            <a:r>
              <a:rPr lang="en-US" altLang="ko-KR" sz="2800" b="1" spc="-1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  <a:p>
            <a:pPr algn="ctr"/>
            <a:endParaRPr lang="en-US" altLang="ko-KR" sz="2800" b="1" spc="-15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b="1" spc="-1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많은 이들의 논의와 연구는</a:t>
            </a:r>
            <a:endParaRPr lang="en-US" altLang="ko-KR" sz="2800" b="1" spc="-15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2800" b="1" spc="-150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2800" b="1" spc="-150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왜 </a:t>
            </a:r>
            <a:r>
              <a:rPr lang="ko-KR" altLang="en-US" sz="2800" b="1" spc="-150" dirty="0" err="1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붉은악마는</a:t>
            </a:r>
            <a:r>
              <a:rPr lang="ko-KR" altLang="en-US" sz="2800" b="1" spc="-150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800" b="1" spc="-150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</a:t>
            </a:r>
            <a:r>
              <a:rPr lang="ko-KR" altLang="en-US" sz="2800" b="1" spc="-150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리그의 팬이 되지 못했나</a:t>
            </a:r>
            <a:r>
              <a:rPr lang="en-US" altLang="ko-KR" sz="2800" b="1" spc="-150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en-US" altLang="ko-KR" sz="2800" b="1" spc="-1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2800" b="1" spc="-1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초점을 맞추고 있습니다</a:t>
            </a:r>
            <a:endParaRPr lang="en-US" altLang="ko-KR" sz="2800" b="1" spc="-15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548231"/>
            <a:ext cx="864094" cy="1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9542" y="2006391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저는 조금 더 근원적인 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이야기를 하고 싶습니다</a:t>
            </a:r>
            <a:endParaRPr lang="en-US" altLang="ko-KR" sz="2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07763"/>
            <a:ext cx="2304256" cy="4243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6283" y="3459126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도대체</a:t>
            </a:r>
            <a:endParaRPr lang="en-US" altLang="ko-KR" sz="4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그들은 </a:t>
            </a:r>
            <a:endParaRPr lang="en-US" altLang="ko-KR" sz="4800" spc="-150" dirty="0"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4800" spc="-150" dirty="0" err="1">
                <a:solidFill>
                  <a:srgbClr val="FF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붉은악마</a:t>
            </a:r>
            <a:r>
              <a:rPr lang="ko-KR" altLang="en-US" sz="4800" spc="-150" dirty="0" err="1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</a:t>
            </a:r>
            <a:r>
              <a:rPr lang="ko-KR" altLang="en-US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되었을까</a:t>
            </a:r>
            <a:r>
              <a:rPr lang="en-US" altLang="ko-KR" sz="4800" spc="-150" dirty="0"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720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스피드 011 CF - 응원구호 대한민국 편 (200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106742"/>
            <a:ext cx="6192688" cy="464451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5027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fs11.tistory.com/image/4/tistory/2009/01/08/17/30/4965b9b0aed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9" y="620688"/>
            <a:ext cx="769918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437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1.daumcdn.net/news/201006/03/khan/201006032004107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3176"/>
            <a:ext cx="7344816" cy="489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8152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452</Words>
  <Application>Microsoft Office PowerPoint</Application>
  <PresentationFormat>화면 슬라이드 쇼(4:3)</PresentationFormat>
  <Paragraphs>119</Paragraphs>
  <Slides>33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8" baseType="lpstr">
      <vt:lpstr>나눔바른고딕 Light</vt:lpstr>
      <vt:lpstr>나눔바른고딕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케클을 캐꿀잼으로</dc:title>
  <dc:creator>박종익(Jongik Park) 차장 오리콤</dc:creator>
  <cp:lastModifiedBy>박종익</cp:lastModifiedBy>
  <cp:revision>26</cp:revision>
  <dcterms:created xsi:type="dcterms:W3CDTF">2016-06-30T12:33:10Z</dcterms:created>
  <dcterms:modified xsi:type="dcterms:W3CDTF">2016-07-03T00:55:20Z</dcterms:modified>
</cp:coreProperties>
</file>