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24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3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59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8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10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28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71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63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8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38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83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32D5-BC25-4B04-B6A2-6DA98571A4DD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9989-3134-490F-92BE-6C95FD2D6C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7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아이들의 안전을 위한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노란 버스정류장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070140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취지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학교 인근 버스정류장을 통해 </a:t>
            </a:r>
            <a:r>
              <a:rPr lang="ko-KR" altLang="en-US" dirty="0" err="1" smtClean="0"/>
              <a:t>스쿨존</a:t>
            </a:r>
            <a:r>
              <a:rPr lang="ko-KR" altLang="en-US" dirty="0" smtClean="0"/>
              <a:t> 지역에 운전자가 진입하고 있음을 알려준다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목적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안전속도 준수 및 보행자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학생들의 안전 예방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현황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1) </a:t>
            </a:r>
            <a:r>
              <a:rPr lang="ko-KR" altLang="en-US" dirty="0" err="1" smtClean="0"/>
              <a:t>스쿨존</a:t>
            </a:r>
            <a:r>
              <a:rPr lang="ko-KR" altLang="en-US" dirty="0" smtClean="0"/>
              <a:t> 안내가 표지판이나 학교 앞 신호등 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또는 바닥에만 표시되어 있어 진입 이후에 확인하게 됨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2) </a:t>
            </a:r>
            <a:r>
              <a:rPr lang="ko-KR" altLang="en-US" dirty="0" smtClean="0"/>
              <a:t>버스정류장은 </a:t>
            </a:r>
            <a:r>
              <a:rPr lang="ko-KR" altLang="en-US" dirty="0" smtClean="0"/>
              <a:t>각 </a:t>
            </a:r>
            <a:r>
              <a:rPr lang="ko-KR" altLang="en-US" dirty="0" err="1" smtClean="0"/>
              <a:t>지자체별</a:t>
            </a:r>
            <a:r>
              <a:rPr lang="ko-KR" altLang="en-US" dirty="0" smtClean="0"/>
              <a:t> 각기 다른 디자인 형태를 띄고 </a:t>
            </a:r>
            <a:r>
              <a:rPr lang="ko-KR" altLang="en-US" dirty="0" smtClean="0"/>
              <a:t>있으나 </a:t>
            </a:r>
            <a:r>
              <a:rPr lang="ko-KR" altLang="en-US" dirty="0" smtClean="0"/>
              <a:t>버스정류장 특성상 철제 뼈대가 대부분 어두운 색상으로 </a:t>
            </a:r>
            <a:r>
              <a:rPr lang="ko-KR" altLang="en-US" dirty="0" err="1" smtClean="0"/>
              <a:t>도색되어</a:t>
            </a:r>
            <a:r>
              <a:rPr lang="ko-KR" altLang="en-US" dirty="0" smtClean="0"/>
              <a:t> 있음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개선방법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학교 인근에 있는 버스정류장과 일반 버스정류장을 기본 뼈대에 노랑색을 </a:t>
            </a:r>
            <a:r>
              <a:rPr lang="ko-KR" altLang="en-US" dirty="0" err="1" smtClean="0"/>
              <a:t>도색하여</a:t>
            </a:r>
            <a:r>
              <a:rPr lang="ko-KR" altLang="en-US" dirty="0" smtClean="0"/>
              <a:t> 사람들이 쉽게 인지할 수 있게 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12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2" y="1662989"/>
            <a:ext cx="3225994" cy="21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7" y="4094203"/>
            <a:ext cx="3225094" cy="203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45" y="1676231"/>
            <a:ext cx="2952327" cy="21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02590"/>
            <a:ext cx="2952327" cy="205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407" y="335487"/>
            <a:ext cx="814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버스정류장의 </a:t>
            </a:r>
            <a:r>
              <a:rPr lang="ko-KR" altLang="en-US" dirty="0" err="1" smtClean="0"/>
              <a:t>지자체마다</a:t>
            </a:r>
            <a:r>
              <a:rPr lang="ko-KR" altLang="en-US" dirty="0" smtClean="0"/>
              <a:t> 디자인은 다르나 </a:t>
            </a:r>
            <a:endParaRPr lang="en-US" altLang="ko-KR" dirty="0" smtClean="0"/>
          </a:p>
          <a:p>
            <a:r>
              <a:rPr lang="ko-KR" altLang="en-US" dirty="0" smtClean="0"/>
              <a:t>기본 뼈대는 공통적으로 어두운 색상으로 </a:t>
            </a:r>
            <a:r>
              <a:rPr lang="ko-KR" altLang="en-US" dirty="0" err="1" smtClean="0"/>
              <a:t>도색되어</a:t>
            </a:r>
            <a:r>
              <a:rPr lang="ko-KR" altLang="en-US" dirty="0" smtClean="0"/>
              <a:t>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기본 뼈대가 되는 부분만을 노랑색으로 </a:t>
            </a:r>
            <a:r>
              <a:rPr lang="ko-KR" altLang="en-US" dirty="0" err="1" smtClean="0"/>
              <a:t>도색하여</a:t>
            </a:r>
            <a:r>
              <a:rPr lang="ko-KR" altLang="en-US" dirty="0" smtClean="0"/>
              <a:t> 일반 정류장과 학교 인근 정류장에 시각적 구분을 둔다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19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/>
          <a:stretch/>
        </p:blipFill>
        <p:spPr bwMode="auto">
          <a:xfrm>
            <a:off x="395536" y="2103120"/>
            <a:ext cx="3240360" cy="326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/>
          <a:stretch/>
        </p:blipFill>
        <p:spPr bwMode="auto">
          <a:xfrm>
            <a:off x="4860032" y="2103120"/>
            <a:ext cx="3240360" cy="326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일반 버스 정류장 </a:t>
            </a: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76056" y="5640923"/>
            <a:ext cx="3851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학교 인근 버스 정류장</a:t>
            </a:r>
            <a:endParaRPr lang="en-US" altLang="ko-KR" dirty="0" smtClean="0"/>
          </a:p>
          <a:p>
            <a:r>
              <a:rPr lang="ko-KR" altLang="en-US" sz="1600" dirty="0" smtClean="0"/>
              <a:t>학교와 직전거리 </a:t>
            </a:r>
            <a:r>
              <a:rPr lang="en-US" altLang="ko-KR" sz="1600" dirty="0" smtClean="0"/>
              <a:t>50m </a:t>
            </a:r>
            <a:r>
              <a:rPr lang="ko-KR" altLang="en-US" sz="1600" dirty="0" smtClean="0"/>
              <a:t>또는 </a:t>
            </a:r>
            <a:r>
              <a:rPr lang="en-US" altLang="ko-KR" sz="1600" dirty="0" smtClean="0"/>
              <a:t>100m </a:t>
            </a:r>
            <a:r>
              <a:rPr lang="ko-KR" altLang="en-US" sz="1600" dirty="0" smtClean="0"/>
              <a:t>기준노랑색 도색  </a:t>
            </a:r>
            <a:endParaRPr lang="en-US" altLang="ko-KR" sz="16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5436096" y="2645296"/>
            <a:ext cx="144016" cy="21518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236568" y="2492896"/>
            <a:ext cx="144016" cy="25922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 rot="573768" flipH="1" flipV="1">
            <a:off x="6236568" y="2712751"/>
            <a:ext cx="1863824" cy="1758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rot="573768" flipH="1" flipV="1">
            <a:off x="5455401" y="2798891"/>
            <a:ext cx="1863824" cy="1758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668344" y="2886805"/>
            <a:ext cx="72008" cy="15503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284877" y="3047879"/>
            <a:ext cx="72008" cy="15503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5486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일반 버스정류장과 학교 인근 버스정류장의 기본 뼈대는 동일하다는 기준 에서 버스정류장 뼈대 또는 지붕 등을 눈에 쉽게 띌 수 있도록 노랑색으로 도색 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제가 디자인 능력이 없어 아래 이미지는 참고로 보시길 바랍니다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80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162</Words>
  <Application>Microsoft Office PowerPoint</Application>
  <PresentationFormat>화면 슬라이드 쇼(4:3)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아이들의 안전을 위한  노란 버스정류장 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아이들의 안전을 위한  노란 버스정류장 </dc:title>
  <dc:creator>Registered User</dc:creator>
  <cp:lastModifiedBy>Registered User</cp:lastModifiedBy>
  <cp:revision>3</cp:revision>
  <dcterms:created xsi:type="dcterms:W3CDTF">2019-11-20T08:04:53Z</dcterms:created>
  <dcterms:modified xsi:type="dcterms:W3CDTF">2019-11-30T02:55:25Z</dcterms:modified>
</cp:coreProperties>
</file>