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7" r:id="rId3"/>
    <p:sldId id="302" r:id="rId4"/>
    <p:sldId id="303" r:id="rId5"/>
    <p:sldId id="310" r:id="rId6"/>
    <p:sldId id="311" r:id="rId7"/>
    <p:sldId id="306" r:id="rId8"/>
    <p:sldId id="299" r:id="rId9"/>
    <p:sldId id="298" r:id="rId10"/>
    <p:sldId id="301" r:id="rId11"/>
    <p:sldId id="308" r:id="rId12"/>
    <p:sldId id="307" r:id="rId13"/>
    <p:sldId id="309" r:id="rId14"/>
    <p:sldId id="305" r:id="rId15"/>
    <p:sldId id="294" r:id="rId16"/>
    <p:sldId id="296" r:id="rId17"/>
    <p:sldId id="313" r:id="rId18"/>
    <p:sldId id="312" r:id="rId19"/>
    <p:sldId id="26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47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32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06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49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27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60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4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7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13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5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8C25-C9C1-4AD5-84C7-7DF1A66027CC}" type="datetimeFigureOut">
              <a:rPr lang="ko-KR" altLang="en-US" smtClean="0"/>
              <a:t>2016-05-05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9DD7-AABD-450D-A961-47C0EBB4E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8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85293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창업선도대학 </a:t>
            </a:r>
            <a:endParaRPr lang="en-US" altLang="ko-KR" sz="3200" b="1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프로그램 안내</a:t>
            </a:r>
            <a:endParaRPr lang="en-US" altLang="ko-KR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42838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2016.05.06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" y="14401"/>
            <a:ext cx="2200275" cy="20764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6673"/>
            <a:ext cx="165618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3271538"/>
            <a:ext cx="1080000" cy="10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창업</a:t>
            </a:r>
            <a:endParaRPr lang="ko-KR" altLang="en-US" sz="1400" dirty="0"/>
          </a:p>
        </p:txBody>
      </p:sp>
      <p:sp>
        <p:nvSpPr>
          <p:cNvPr id="5" name="타원 4"/>
          <p:cNvSpPr/>
          <p:nvPr/>
        </p:nvSpPr>
        <p:spPr>
          <a:xfrm>
            <a:off x="2771800" y="1988840"/>
            <a:ext cx="108000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/>
              <a:t>생계형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창업</a:t>
            </a:r>
            <a:endParaRPr lang="ko-KR" altLang="en-US" sz="1400" dirty="0"/>
          </a:p>
        </p:txBody>
      </p:sp>
      <p:sp>
        <p:nvSpPr>
          <p:cNvPr id="6" name="타원 5"/>
          <p:cNvSpPr/>
          <p:nvPr/>
        </p:nvSpPr>
        <p:spPr>
          <a:xfrm>
            <a:off x="2771800" y="4293096"/>
            <a:ext cx="1080000" cy="10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기술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창</a:t>
            </a:r>
            <a:r>
              <a:rPr lang="ko-KR" altLang="en-US" sz="1400" dirty="0"/>
              <a:t>업</a:t>
            </a:r>
          </a:p>
        </p:txBody>
      </p:sp>
      <p:cxnSp>
        <p:nvCxnSpPr>
          <p:cNvPr id="7" name="직선 화살표 연결선 6"/>
          <p:cNvCxnSpPr>
            <a:stCxn id="4" idx="6"/>
            <a:endCxn id="5" idx="3"/>
          </p:cNvCxnSpPr>
          <p:nvPr/>
        </p:nvCxnSpPr>
        <p:spPr>
          <a:xfrm flipV="1">
            <a:off x="1259512" y="2910678"/>
            <a:ext cx="1670450" cy="9008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>
            <a:stCxn id="4" idx="6"/>
            <a:endCxn id="6" idx="2"/>
          </p:cNvCxnSpPr>
          <p:nvPr/>
        </p:nvCxnSpPr>
        <p:spPr>
          <a:xfrm>
            <a:off x="1259512" y="3811538"/>
            <a:ext cx="1512288" cy="10215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616" y="24930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5</a:t>
            </a:r>
            <a:r>
              <a:rPr lang="ko-KR" altLang="en-US" sz="1600" dirty="0" smtClean="0"/>
              <a:t>인 이하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인력 중심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454527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5</a:t>
            </a:r>
            <a:r>
              <a:rPr lang="ko-KR" altLang="en-US" sz="1600" dirty="0" smtClean="0"/>
              <a:t>인 이상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기</a:t>
            </a:r>
            <a:r>
              <a:rPr lang="ko-KR" altLang="en-US" sz="1600" dirty="0"/>
              <a:t>술</a:t>
            </a:r>
            <a:r>
              <a:rPr lang="ko-KR" altLang="en-US" sz="1600" dirty="0" smtClean="0"/>
              <a:t> 중심</a:t>
            </a:r>
            <a:endParaRPr lang="ko-KR" altLang="en-US" sz="16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06336"/>
            <a:ext cx="1905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9" y="3429120"/>
            <a:ext cx="1905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오른쪽 화살표 12"/>
          <p:cNvSpPr/>
          <p:nvPr/>
        </p:nvSpPr>
        <p:spPr>
          <a:xfrm>
            <a:off x="3995936" y="2216215"/>
            <a:ext cx="288032" cy="57606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6660232" y="3713704"/>
            <a:ext cx="288032" cy="57606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436216" y="3429000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일</a:t>
            </a:r>
            <a:r>
              <a:rPr lang="ko-KR" altLang="en-US" sz="1400" dirty="0"/>
              <a:t>반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창업</a:t>
            </a:r>
            <a:endParaRPr lang="ko-KR" altLang="en-US" sz="1400" dirty="0"/>
          </a:p>
        </p:txBody>
      </p:sp>
      <p:sp>
        <p:nvSpPr>
          <p:cNvPr id="22" name="타원 21"/>
          <p:cNvSpPr/>
          <p:nvPr/>
        </p:nvSpPr>
        <p:spPr>
          <a:xfrm>
            <a:off x="5436216" y="5373336"/>
            <a:ext cx="1080000" cy="10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고급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기술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창</a:t>
            </a:r>
            <a:r>
              <a:rPr lang="ko-KR" altLang="en-US" sz="1400" dirty="0"/>
              <a:t>업</a:t>
            </a:r>
          </a:p>
        </p:txBody>
      </p:sp>
      <p:cxnSp>
        <p:nvCxnSpPr>
          <p:cNvPr id="23" name="직선 화살표 연결선 22"/>
          <p:cNvCxnSpPr>
            <a:endCxn id="21" idx="2"/>
          </p:cNvCxnSpPr>
          <p:nvPr/>
        </p:nvCxnSpPr>
        <p:spPr>
          <a:xfrm flipV="1">
            <a:off x="3851800" y="3969000"/>
            <a:ext cx="1584416" cy="9224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endCxn id="22" idx="2"/>
          </p:cNvCxnSpPr>
          <p:nvPr/>
        </p:nvCxnSpPr>
        <p:spPr>
          <a:xfrm>
            <a:off x="3851800" y="4905224"/>
            <a:ext cx="1584416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9" y="5373336"/>
            <a:ext cx="1905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오른쪽 화살표 28"/>
          <p:cNvSpPr/>
          <p:nvPr/>
        </p:nvSpPr>
        <p:spPr>
          <a:xfrm>
            <a:off x="6660232" y="5657920"/>
            <a:ext cx="288032" cy="57606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포인트가 5개인 별 30"/>
          <p:cNvSpPr/>
          <p:nvPr/>
        </p:nvSpPr>
        <p:spPr>
          <a:xfrm rot="20648658">
            <a:off x="2771800" y="4149200"/>
            <a:ext cx="360040" cy="35992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포인트가 5개인 별 31"/>
          <p:cNvSpPr/>
          <p:nvPr/>
        </p:nvSpPr>
        <p:spPr>
          <a:xfrm rot="20648658">
            <a:off x="5391938" y="5193376"/>
            <a:ext cx="360040" cy="35992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일</a:t>
            </a:r>
            <a:r>
              <a:rPr lang="ko-KR" altLang="en-US" sz="2400" b="1" dirty="0">
                <a:solidFill>
                  <a:srgbClr val="C00000"/>
                </a:solidFill>
              </a:rPr>
              <a:t>반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창업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vs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고급기술 창업 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1196752"/>
            <a:ext cx="8352928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400" b="1" dirty="0" smtClean="0"/>
              <a:t>개  요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주관기관이 상이하며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이에 따라 지원내용도 달라짐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9358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6867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신청 자격 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39" y="1576783"/>
            <a:ext cx="4176464" cy="12926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 smtClean="0"/>
              <a:t>예비창업자</a:t>
            </a:r>
            <a:endParaRPr lang="en-US" altLang="ko-KR" sz="1200" b="1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 smtClean="0"/>
              <a:t> </a:t>
            </a:r>
            <a:r>
              <a:rPr lang="en-US" altLang="ko-KR" sz="1200" dirty="0" smtClean="0"/>
              <a:t>: </a:t>
            </a:r>
            <a:r>
              <a:rPr lang="ko-KR" altLang="en-US" sz="1200" dirty="0"/>
              <a:t>신청일 현재 사업자등록</a:t>
            </a:r>
            <a:r>
              <a:rPr lang="en-US" altLang="ko-KR" sz="1200" dirty="0"/>
              <a:t>(</a:t>
            </a:r>
            <a:r>
              <a:rPr lang="ko-KR" altLang="en-US" sz="1200" dirty="0"/>
              <a:t>개인</a:t>
            </a:r>
            <a:r>
              <a:rPr lang="en-US" altLang="ko-KR" sz="1200" dirty="0"/>
              <a:t>, </a:t>
            </a:r>
            <a:r>
              <a:rPr lang="ko-KR" altLang="en-US" sz="1200" dirty="0"/>
              <a:t>법인</a:t>
            </a:r>
            <a:r>
              <a:rPr lang="en-US" altLang="ko-KR" sz="1200" dirty="0"/>
              <a:t>)</a:t>
            </a:r>
            <a:r>
              <a:rPr lang="ko-KR" altLang="en-US" sz="1200" dirty="0"/>
              <a:t>을 하지 않은 </a:t>
            </a:r>
            <a:r>
              <a:rPr lang="ko-KR" altLang="en-US" sz="1200" dirty="0" smtClean="0"/>
              <a:t>자</a:t>
            </a:r>
            <a:endParaRPr lang="en-US" altLang="ko-KR" sz="1200" dirty="0" smtClean="0"/>
          </a:p>
          <a:p>
            <a:pPr>
              <a:lnSpc>
                <a:spcPct val="13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                           &amp;</a:t>
            </a:r>
          </a:p>
          <a:p>
            <a:pPr>
              <a:lnSpc>
                <a:spcPct val="13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협약종료일로부터 </a:t>
            </a:r>
            <a:r>
              <a:rPr lang="en-US" altLang="ko-KR" sz="1200" dirty="0"/>
              <a:t>2</a:t>
            </a:r>
            <a:r>
              <a:rPr lang="ko-KR" altLang="en-US" sz="1200" dirty="0"/>
              <a:t>개월 이전에 창업이 가능한 </a:t>
            </a:r>
            <a:r>
              <a:rPr lang="ko-KR" altLang="en-US" sz="1200" dirty="0" smtClean="0"/>
              <a:t>자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676827" y="1584199"/>
            <a:ext cx="4176464" cy="12926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b="1" dirty="0"/>
              <a:t>3</a:t>
            </a:r>
            <a:r>
              <a:rPr lang="ko-KR" altLang="en-US" sz="1200" b="1" dirty="0" smtClean="0"/>
              <a:t>년 이내 창업 대표</a:t>
            </a:r>
            <a:endParaRPr lang="en-US" altLang="ko-KR" sz="1200" b="1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 smtClean="0"/>
              <a:t> </a:t>
            </a:r>
            <a:r>
              <a:rPr lang="en-US" altLang="ko-KR" sz="1200" dirty="0" smtClean="0"/>
              <a:t>: 13</a:t>
            </a:r>
            <a:r>
              <a:rPr lang="ko-KR" altLang="en-US" sz="1200" dirty="0" smtClean="0"/>
              <a:t>년 </a:t>
            </a:r>
            <a:r>
              <a:rPr lang="en-US" altLang="ko-KR" sz="1200" dirty="0"/>
              <a:t>4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29</a:t>
            </a:r>
            <a:r>
              <a:rPr lang="ko-KR" altLang="en-US" sz="1200" dirty="0" smtClean="0"/>
              <a:t>일 이후 창업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개인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법인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한 자</a:t>
            </a:r>
            <a:endParaRPr lang="en-US" altLang="ko-KR" sz="1200" dirty="0" smtClean="0"/>
          </a:p>
          <a:p>
            <a:pPr>
              <a:lnSpc>
                <a:spcPct val="130000"/>
              </a:lnSpc>
            </a:pPr>
            <a:endParaRPr lang="en-US" altLang="ko-KR" sz="1200" dirty="0" smtClean="0"/>
          </a:p>
          <a:p>
            <a:pPr>
              <a:lnSpc>
                <a:spcPct val="130000"/>
              </a:lnSpc>
            </a:pPr>
            <a:endParaRPr lang="ko-KR" altLang="en-US" sz="1200" dirty="0"/>
          </a:p>
        </p:txBody>
      </p:sp>
      <p:sp>
        <p:nvSpPr>
          <p:cNvPr id="2" name="아래쪽 화살표 1"/>
          <p:cNvSpPr/>
          <p:nvPr/>
        </p:nvSpPr>
        <p:spPr>
          <a:xfrm>
            <a:off x="1691680" y="3284984"/>
            <a:ext cx="5688632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4339" y="4025055"/>
            <a:ext cx="4176464" cy="1772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 smtClean="0"/>
              <a:t>일</a:t>
            </a:r>
            <a:r>
              <a:rPr lang="ko-KR" altLang="en-US" sz="1200" b="1" dirty="0"/>
              <a:t>반</a:t>
            </a:r>
            <a:r>
              <a:rPr lang="ko-KR" altLang="en-US" sz="1200" b="1" dirty="0" smtClean="0"/>
              <a:t>창업자</a:t>
            </a:r>
            <a:endParaRPr lang="en-US" altLang="ko-KR" sz="1200" b="1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 smtClean="0"/>
              <a:t>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제한 없음</a:t>
            </a:r>
            <a:endParaRPr lang="en-US" altLang="ko-KR" sz="1200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endParaRPr lang="en-US" altLang="ko-KR" sz="1200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6827" y="4032471"/>
            <a:ext cx="4176464" cy="1772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 smtClean="0"/>
              <a:t>고급기술창업</a:t>
            </a:r>
            <a:r>
              <a:rPr lang="ko-KR" altLang="en-US" sz="1200" b="1" dirty="0"/>
              <a:t>자</a:t>
            </a:r>
            <a:endParaRPr lang="en-US" altLang="ko-KR" sz="1200" b="1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 smtClean="0"/>
              <a:t> </a:t>
            </a:r>
            <a:r>
              <a:rPr lang="ko-KR" altLang="en-US" sz="1200" dirty="0" smtClean="0">
                <a:latin typeface="맑은 고딕"/>
                <a:ea typeface="맑은 고딕"/>
              </a:rPr>
              <a:t>① </a:t>
            </a:r>
            <a:r>
              <a:rPr lang="ko-KR" altLang="en-US" sz="1200" dirty="0"/>
              <a:t>공학</a:t>
            </a:r>
            <a:r>
              <a:rPr lang="en-US" altLang="ko-KR" sz="1200" dirty="0"/>
              <a:t>, </a:t>
            </a:r>
            <a:r>
              <a:rPr lang="ko-KR" altLang="en-US" sz="1200" dirty="0"/>
              <a:t>의학</a:t>
            </a:r>
            <a:r>
              <a:rPr lang="en-US" altLang="ko-KR" sz="1200" dirty="0"/>
              <a:t>, </a:t>
            </a:r>
            <a:r>
              <a:rPr lang="ko-KR" altLang="en-US" sz="1200" dirty="0"/>
              <a:t>자연과학 </a:t>
            </a:r>
            <a:r>
              <a:rPr lang="ko-KR" altLang="en-US" sz="1200" dirty="0" smtClean="0"/>
              <a:t>계열 </a:t>
            </a:r>
            <a:r>
              <a:rPr lang="en-US" altLang="ko-KR" sz="1200" dirty="0" smtClean="0"/>
              <a:t>&amp; </a:t>
            </a:r>
          </a:p>
          <a:p>
            <a:pPr>
              <a:lnSpc>
                <a:spcPct val="13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</a:t>
            </a:r>
            <a:r>
              <a:rPr lang="ko-KR" altLang="en-US" sz="1200" dirty="0" smtClean="0"/>
              <a:t>대학교수</a:t>
            </a:r>
            <a:r>
              <a:rPr lang="en-US" altLang="ko-KR" sz="1200" dirty="0"/>
              <a:t>, </a:t>
            </a:r>
            <a:r>
              <a:rPr lang="ko-KR" altLang="en-US" sz="1200" dirty="0"/>
              <a:t>대학원생</a:t>
            </a:r>
            <a:r>
              <a:rPr lang="en-US" altLang="ko-KR" sz="1200" dirty="0"/>
              <a:t>,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석</a:t>
            </a:r>
            <a:r>
              <a:rPr lang="en-US" altLang="ko-KR" sz="1200" dirty="0"/>
              <a:t>․</a:t>
            </a:r>
            <a:r>
              <a:rPr lang="ko-KR" altLang="en-US" sz="1200" dirty="0"/>
              <a:t>박사 학위 보유자</a:t>
            </a:r>
            <a:r>
              <a:rPr lang="en-US" altLang="ko-KR" sz="1200" dirty="0"/>
              <a:t>, </a:t>
            </a:r>
            <a:r>
              <a:rPr lang="ko-KR" altLang="en-US" sz="1200" dirty="0"/>
              <a:t>연구원</a:t>
            </a:r>
            <a:r>
              <a:rPr lang="en-US" altLang="ko-KR" sz="1200" dirty="0"/>
              <a:t>, </a:t>
            </a:r>
            <a:endParaRPr lang="en-US" altLang="ko-KR" sz="1200" dirty="0" smtClean="0"/>
          </a:p>
          <a:p>
            <a:pPr>
              <a:lnSpc>
                <a:spcPct val="13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5</a:t>
            </a:r>
            <a:r>
              <a:rPr lang="ko-KR" altLang="en-US" sz="1200" dirty="0"/>
              <a:t>년 이상 경력을 </a:t>
            </a:r>
            <a:r>
              <a:rPr lang="ko-KR" altLang="en-US" sz="1200" dirty="0" smtClean="0"/>
              <a:t>보유한 엔지니어</a:t>
            </a:r>
            <a:endParaRPr lang="ko-KR" altLang="en-US" sz="1200" dirty="0"/>
          </a:p>
          <a:p>
            <a:pPr>
              <a:lnSpc>
                <a:spcPct val="130000"/>
              </a:lnSpc>
            </a:pPr>
            <a:r>
              <a:rPr lang="en-US" altLang="ko-KR" sz="1200" dirty="0" smtClean="0"/>
              <a:t> </a:t>
            </a:r>
            <a:r>
              <a:rPr lang="en-US" altLang="ko-KR" sz="1200" dirty="0" smtClean="0">
                <a:latin typeface="맑은 고딕"/>
                <a:ea typeface="맑은 고딕"/>
              </a:rPr>
              <a:t>② </a:t>
            </a:r>
            <a:r>
              <a:rPr lang="ko-KR" altLang="en-US" sz="1200" dirty="0" smtClean="0">
                <a:latin typeface="맑은 고딕"/>
                <a:ea typeface="맑은 고딕"/>
              </a:rPr>
              <a:t>해외특허등록완료자 </a:t>
            </a:r>
            <a:r>
              <a:rPr lang="en-US" altLang="ko-KR" sz="1200" dirty="0" smtClean="0">
                <a:latin typeface="맑은 고딕"/>
                <a:ea typeface="맑은 고딕"/>
              </a:rPr>
              <a:t>(</a:t>
            </a:r>
            <a:r>
              <a:rPr lang="ko-KR" altLang="en-US" sz="1200" dirty="0" smtClean="0">
                <a:latin typeface="맑은 고딕"/>
                <a:ea typeface="맑은 고딕"/>
              </a:rPr>
              <a:t>산업분야 </a:t>
            </a:r>
            <a:r>
              <a:rPr lang="en-US" altLang="ko-KR" sz="1200" dirty="0" smtClean="0">
                <a:latin typeface="맑은 고딕"/>
                <a:ea typeface="맑은 고딕"/>
              </a:rPr>
              <a:t>or </a:t>
            </a:r>
            <a:r>
              <a:rPr lang="ko-KR" altLang="en-US" sz="1200" dirty="0" smtClean="0">
                <a:latin typeface="맑은 고딕"/>
                <a:ea typeface="맑은 고딕"/>
              </a:rPr>
              <a:t>해당 아이템</a:t>
            </a:r>
            <a:r>
              <a:rPr lang="en-US" altLang="ko-KR" sz="1200" dirty="0" smtClean="0">
                <a:latin typeface="맑은 고딕"/>
                <a:ea typeface="맑은 고딕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z="1200" dirty="0" smtClean="0">
                <a:latin typeface="맑은 고딕"/>
                <a:ea typeface="맑은 고딕"/>
              </a:rPr>
              <a:t> ③ </a:t>
            </a:r>
            <a:r>
              <a:rPr lang="ko-KR" altLang="en-US" sz="1200" dirty="0" smtClean="0">
                <a:latin typeface="맑은 고딕"/>
                <a:ea typeface="맑은 고딕"/>
              </a:rPr>
              <a:t>아래의 업종영위자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2296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영위업종 분류 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4339" y="1412775"/>
            <a:ext cx="4215653" cy="5184576"/>
            <a:chOff x="284339" y="3676027"/>
            <a:chExt cx="4215653" cy="2952328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84339" y="3676027"/>
              <a:ext cx="4215653" cy="295232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[19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개 미래성장동력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]</a:t>
              </a:r>
            </a:p>
            <a:p>
              <a:pPr algn="ctr">
                <a:lnSpc>
                  <a:spcPct val="150000"/>
                </a:lnSpc>
              </a:pP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지능형 로봇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 smtClean="0">
                  <a:solidFill>
                    <a:schemeClr val="bg1"/>
                  </a:solidFill>
                </a:rPr>
                <a:t>착응형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스마트기기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 smtClean="0">
                  <a:solidFill>
                    <a:schemeClr val="bg1"/>
                  </a:solidFill>
                </a:rPr>
                <a:t>실감형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콘텐츠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 smtClean="0">
                  <a:solidFill>
                    <a:schemeClr val="bg1"/>
                  </a:solidFill>
                </a:rPr>
                <a:t>스마트바이오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생산시스템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가상훈련시스템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스마트 자동차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 smtClean="0">
                  <a:solidFill>
                    <a:schemeClr val="bg1"/>
                  </a:solidFill>
                </a:rPr>
                <a:t>심해저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해양플랜트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5G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이동통신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 smtClean="0">
                  <a:solidFill>
                    <a:schemeClr val="bg1"/>
                  </a:solidFill>
                </a:rPr>
                <a:t>수직이착륙무인기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맞춤형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웰니스케어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6485" y="4619132"/>
              <a:ext cx="1833019" cy="147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 smtClean="0">
                  <a:solidFill>
                    <a:schemeClr val="bg1"/>
                  </a:solidFill>
                </a:rPr>
                <a:t>신재생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하이브리드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재난안전시스템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직</a:t>
              </a:r>
              <a:r>
                <a:rPr lang="ko-KR" altLang="en-US" sz="1200" dirty="0">
                  <a:solidFill>
                    <a:schemeClr val="bg1"/>
                  </a:solidFill>
                </a:rPr>
                <a:t>류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송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/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배전 시스템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초소형 발전시스템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융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/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복합 소재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지능형 반도체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사물인터넷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(</a:t>
              </a:r>
              <a:r>
                <a:rPr lang="en-US" altLang="ko-KR" sz="1200" dirty="0" err="1" smtClean="0">
                  <a:solidFill>
                    <a:schemeClr val="bg1"/>
                  </a:solidFill>
                </a:rPr>
                <a:t>IoT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)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 smtClean="0">
                  <a:solidFill>
                    <a:schemeClr val="bg1"/>
                  </a:solidFill>
                </a:rPr>
                <a:t>빅데이터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첨단소재 가공시스템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76827" y="1412776"/>
            <a:ext cx="4176464" cy="5184576"/>
            <a:chOff x="4676827" y="4725144"/>
            <a:chExt cx="4176464" cy="1944216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676827" y="4725144"/>
              <a:ext cx="4176464" cy="19442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[6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대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신산업창출분야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]</a:t>
              </a:r>
            </a:p>
            <a:p>
              <a:pPr algn="ctr">
                <a:lnSpc>
                  <a:spcPct val="150000"/>
                </a:lnSpc>
              </a:pP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ICT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융합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첨단신소재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에너지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신산업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32240" y="5616243"/>
              <a:ext cx="194421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>
                  <a:solidFill>
                    <a:schemeClr val="bg1"/>
                  </a:solidFill>
                </a:rPr>
                <a:t>고급소비재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err="1">
                  <a:solidFill>
                    <a:schemeClr val="bg1"/>
                  </a:solidFill>
                </a:rPr>
                <a:t>바이오헬스케어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200" dirty="0" smtClean="0">
                  <a:solidFill>
                    <a:schemeClr val="bg1"/>
                  </a:solidFill>
                </a:rPr>
                <a:t>의료관광서비스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984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52960" r="2152"/>
          <a:stretch/>
        </p:blipFill>
        <p:spPr>
          <a:xfrm>
            <a:off x="449116" y="312440"/>
            <a:ext cx="1319949" cy="1331410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1769065" y="404664"/>
            <a:ext cx="6600931" cy="1224136"/>
          </a:xfrm>
          <a:prstGeom prst="wedge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51720" y="54868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solidFill>
                  <a:srgbClr val="FF0000"/>
                </a:solidFill>
              </a:rPr>
              <a:t>나는 어느 대학에 지원해야 하는가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br>
              <a:rPr lang="en-US" altLang="ko-KR" b="1" dirty="0" smtClean="0">
                <a:solidFill>
                  <a:srgbClr val="FF0000"/>
                </a:solidFill>
              </a:rPr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경쟁률과 연관</a:t>
            </a:r>
            <a:endParaRPr lang="ko-KR" altLang="en-US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755576" y="2276872"/>
            <a:ext cx="7632848" cy="3960440"/>
            <a:chOff x="755576" y="2276872"/>
            <a:chExt cx="7632848" cy="3960440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755576" y="2276872"/>
              <a:ext cx="2304256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사무실이 필요한가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?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347864" y="3717032"/>
              <a:ext cx="2304256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가까운</a:t>
              </a:r>
              <a:r>
                <a:rPr lang="ko-KR" altLang="en-US" b="1" dirty="0">
                  <a:solidFill>
                    <a:schemeClr val="tx1"/>
                  </a:solidFill>
                </a:rPr>
                <a:t>가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?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6084168" y="5229200"/>
              <a:ext cx="2304256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경쟁률은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?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아래로 구부러진 화살표 2"/>
            <p:cNvSpPr/>
            <p:nvPr/>
          </p:nvSpPr>
          <p:spPr>
            <a:xfrm rot="1727615">
              <a:off x="3141479" y="2673675"/>
              <a:ext cx="2088232" cy="57606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아래로 구부러진 화살표 8"/>
            <p:cNvSpPr/>
            <p:nvPr/>
          </p:nvSpPr>
          <p:spPr>
            <a:xfrm rot="1727615">
              <a:off x="5714489" y="4184325"/>
              <a:ext cx="2088232" cy="57606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14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3458"/>
              </p:ext>
            </p:extLst>
          </p:nvPr>
        </p:nvGraphicFramePr>
        <p:xfrm>
          <a:off x="539551" y="1052737"/>
          <a:ext cx="8208913" cy="5471466"/>
        </p:xfrm>
        <a:graphic>
          <a:graphicData uri="http://schemas.openxmlformats.org/drawingml/2006/table">
            <a:tbl>
              <a:tblPr/>
              <a:tblGrid>
                <a:gridCol w="1521390"/>
                <a:gridCol w="1214914"/>
                <a:gridCol w="1368063"/>
                <a:gridCol w="1521390"/>
                <a:gridCol w="1214914"/>
                <a:gridCol w="1368242"/>
              </a:tblGrid>
              <a:tr h="260546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일반형 창업선도대학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(19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 대학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271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거점형 창업선도대학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 대학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289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대학명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지원규모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소재지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대학명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지원규모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소재지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D"/>
                    </a:solidFill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가톨릭관동대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강원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강릉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강원대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강원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춘천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건국대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경기대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경성대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경일대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국민대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계명대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단국대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용인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동아대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대구대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부경대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동국대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연세대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18</a:t>
                      </a: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동서대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원광대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익산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성균관대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13</a:t>
                      </a: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경기</a:t>
                      </a:r>
                      <a:r>
                        <a:rPr lang="en-US" altLang="ko-KR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수원</a:t>
                      </a:r>
                      <a:r>
                        <a:rPr lang="en-US" altLang="ko-KR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인덕대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25</a:t>
                      </a: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순천대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순천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인천대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인천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순천향대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충남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아산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전주대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숭실대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13</a:t>
                      </a:r>
                      <a:r>
                        <a:rPr lang="ko-KR" altLang="en-US" sz="1000" b="1" kern="0" spc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b="1" kern="0" spc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서울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충북대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충북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청주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영남이공대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한국산기대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시흥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전북대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한남대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제주대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호서대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충남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아산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조선대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광주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창원대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경남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창원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한국교통대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충북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충주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54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한밭대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791" marR="58791" marT="29396" marB="2939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5600" algn="l"/>
                        </a:tabLs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644" marR="41644" marT="11513" marB="11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일반형 대학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vs </a:t>
            </a:r>
            <a:r>
              <a:rPr lang="ko-KR" altLang="en-US" sz="2400" b="1" dirty="0" err="1" smtClean="0">
                <a:solidFill>
                  <a:srgbClr val="C00000"/>
                </a:solidFill>
              </a:rPr>
              <a:t>거점형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대학 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1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창업선도대학 경쟁률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b="1" dirty="0" smtClean="0"/>
              <a:t>선도대학 현황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34</a:t>
            </a:r>
            <a:r>
              <a:rPr lang="ko-KR" altLang="en-US" sz="1400" dirty="0" smtClean="0"/>
              <a:t>개 대학 지정</a:t>
            </a:r>
            <a:r>
              <a:rPr lang="en-US" altLang="ko-KR" sz="1400" dirty="0" smtClean="0"/>
              <a:t>(2016.4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grpSp>
        <p:nvGrpSpPr>
          <p:cNvPr id="86" name="그룹 85"/>
          <p:cNvGrpSpPr/>
          <p:nvPr/>
        </p:nvGrpSpPr>
        <p:grpSpPr>
          <a:xfrm>
            <a:off x="229085" y="1822026"/>
            <a:ext cx="4335266" cy="4735126"/>
            <a:chOff x="4197173" y="1123326"/>
            <a:chExt cx="4335266" cy="5267951"/>
          </a:xfrm>
        </p:grpSpPr>
        <p:grpSp>
          <p:nvGrpSpPr>
            <p:cNvPr id="6" name="그룹 5"/>
            <p:cNvGrpSpPr/>
            <p:nvPr/>
          </p:nvGrpSpPr>
          <p:grpSpPr>
            <a:xfrm>
              <a:off x="4788024" y="1312216"/>
              <a:ext cx="2952328" cy="5079061"/>
              <a:chOff x="4284663" y="265113"/>
              <a:chExt cx="3625850" cy="6327775"/>
            </a:xfrm>
            <a:solidFill>
              <a:schemeClr val="bg1">
                <a:lumMod val="75000"/>
              </a:schemeClr>
            </a:solidFill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0463" y="1817688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5262563" y="747713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964113" y="3582988"/>
                <a:ext cx="6350" cy="6350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  <a:gd name="T10" fmla="*/ 4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5227638" y="2411413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4970463" y="3576638"/>
                <a:ext cx="9525" cy="6350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0 w 6"/>
                  <a:gd name="T5" fmla="*/ 4 h 4"/>
                  <a:gd name="T6" fmla="*/ 0 w 6"/>
                  <a:gd name="T7" fmla="*/ 4 h 4"/>
                  <a:gd name="T8" fmla="*/ 6 w 6"/>
                  <a:gd name="T9" fmla="*/ 0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983163" y="3570288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5014913" y="1414463"/>
                <a:ext cx="409575" cy="336550"/>
              </a:xfrm>
              <a:custGeom>
                <a:avLst/>
                <a:gdLst>
                  <a:gd name="T0" fmla="*/ 192 w 258"/>
                  <a:gd name="T1" fmla="*/ 198 h 212"/>
                  <a:gd name="T2" fmla="*/ 212 w 258"/>
                  <a:gd name="T3" fmla="*/ 178 h 212"/>
                  <a:gd name="T4" fmla="*/ 226 w 258"/>
                  <a:gd name="T5" fmla="*/ 150 h 212"/>
                  <a:gd name="T6" fmla="*/ 244 w 258"/>
                  <a:gd name="T7" fmla="*/ 134 h 212"/>
                  <a:gd name="T8" fmla="*/ 256 w 258"/>
                  <a:gd name="T9" fmla="*/ 120 h 212"/>
                  <a:gd name="T10" fmla="*/ 256 w 258"/>
                  <a:gd name="T11" fmla="*/ 112 h 212"/>
                  <a:gd name="T12" fmla="*/ 250 w 258"/>
                  <a:gd name="T13" fmla="*/ 110 h 212"/>
                  <a:gd name="T14" fmla="*/ 228 w 258"/>
                  <a:gd name="T15" fmla="*/ 118 h 212"/>
                  <a:gd name="T16" fmla="*/ 208 w 258"/>
                  <a:gd name="T17" fmla="*/ 126 h 212"/>
                  <a:gd name="T18" fmla="*/ 198 w 258"/>
                  <a:gd name="T19" fmla="*/ 120 h 212"/>
                  <a:gd name="T20" fmla="*/ 198 w 258"/>
                  <a:gd name="T21" fmla="*/ 106 h 212"/>
                  <a:gd name="T22" fmla="*/ 204 w 258"/>
                  <a:gd name="T23" fmla="*/ 96 h 212"/>
                  <a:gd name="T24" fmla="*/ 210 w 258"/>
                  <a:gd name="T25" fmla="*/ 86 h 212"/>
                  <a:gd name="T26" fmla="*/ 196 w 258"/>
                  <a:gd name="T27" fmla="*/ 14 h 212"/>
                  <a:gd name="T28" fmla="*/ 186 w 258"/>
                  <a:gd name="T29" fmla="*/ 4 h 212"/>
                  <a:gd name="T30" fmla="*/ 168 w 258"/>
                  <a:gd name="T31" fmla="*/ 0 h 212"/>
                  <a:gd name="T32" fmla="*/ 146 w 258"/>
                  <a:gd name="T33" fmla="*/ 6 h 212"/>
                  <a:gd name="T34" fmla="*/ 140 w 258"/>
                  <a:gd name="T35" fmla="*/ 16 h 212"/>
                  <a:gd name="T36" fmla="*/ 138 w 258"/>
                  <a:gd name="T37" fmla="*/ 36 h 212"/>
                  <a:gd name="T38" fmla="*/ 130 w 258"/>
                  <a:gd name="T39" fmla="*/ 62 h 212"/>
                  <a:gd name="T40" fmla="*/ 124 w 258"/>
                  <a:gd name="T41" fmla="*/ 66 h 212"/>
                  <a:gd name="T42" fmla="*/ 112 w 258"/>
                  <a:gd name="T43" fmla="*/ 66 h 212"/>
                  <a:gd name="T44" fmla="*/ 98 w 258"/>
                  <a:gd name="T45" fmla="*/ 62 h 212"/>
                  <a:gd name="T46" fmla="*/ 92 w 258"/>
                  <a:gd name="T47" fmla="*/ 66 h 212"/>
                  <a:gd name="T48" fmla="*/ 84 w 258"/>
                  <a:gd name="T49" fmla="*/ 82 h 212"/>
                  <a:gd name="T50" fmla="*/ 78 w 258"/>
                  <a:gd name="T51" fmla="*/ 100 h 212"/>
                  <a:gd name="T52" fmla="*/ 62 w 258"/>
                  <a:gd name="T53" fmla="*/ 112 h 212"/>
                  <a:gd name="T54" fmla="*/ 54 w 258"/>
                  <a:gd name="T55" fmla="*/ 112 h 212"/>
                  <a:gd name="T56" fmla="*/ 28 w 258"/>
                  <a:gd name="T57" fmla="*/ 90 h 212"/>
                  <a:gd name="T58" fmla="*/ 22 w 258"/>
                  <a:gd name="T59" fmla="*/ 82 h 212"/>
                  <a:gd name="T60" fmla="*/ 20 w 258"/>
                  <a:gd name="T61" fmla="*/ 84 h 212"/>
                  <a:gd name="T62" fmla="*/ 4 w 258"/>
                  <a:gd name="T63" fmla="*/ 98 h 212"/>
                  <a:gd name="T64" fmla="*/ 0 w 258"/>
                  <a:gd name="T65" fmla="*/ 106 h 212"/>
                  <a:gd name="T66" fmla="*/ 4 w 258"/>
                  <a:gd name="T67" fmla="*/ 116 h 212"/>
                  <a:gd name="T68" fmla="*/ 20 w 258"/>
                  <a:gd name="T69" fmla="*/ 132 h 212"/>
                  <a:gd name="T70" fmla="*/ 32 w 258"/>
                  <a:gd name="T71" fmla="*/ 160 h 212"/>
                  <a:gd name="T72" fmla="*/ 36 w 258"/>
                  <a:gd name="T73" fmla="*/ 172 h 212"/>
                  <a:gd name="T74" fmla="*/ 52 w 258"/>
                  <a:gd name="T75" fmla="*/ 178 h 212"/>
                  <a:gd name="T76" fmla="*/ 72 w 258"/>
                  <a:gd name="T77" fmla="*/ 192 h 212"/>
                  <a:gd name="T78" fmla="*/ 84 w 258"/>
                  <a:gd name="T79" fmla="*/ 210 h 212"/>
                  <a:gd name="T80" fmla="*/ 88 w 258"/>
                  <a:gd name="T81" fmla="*/ 212 h 212"/>
                  <a:gd name="T82" fmla="*/ 100 w 258"/>
                  <a:gd name="T83" fmla="*/ 208 h 212"/>
                  <a:gd name="T84" fmla="*/ 112 w 258"/>
                  <a:gd name="T85" fmla="*/ 206 h 212"/>
                  <a:gd name="T86" fmla="*/ 130 w 258"/>
                  <a:gd name="T87" fmla="*/ 202 h 212"/>
                  <a:gd name="T88" fmla="*/ 156 w 258"/>
                  <a:gd name="T89" fmla="*/ 196 h 212"/>
                  <a:gd name="T90" fmla="*/ 166 w 258"/>
                  <a:gd name="T91" fmla="*/ 200 h 212"/>
                  <a:gd name="T92" fmla="*/ 174 w 258"/>
                  <a:gd name="T93" fmla="*/ 206 h 212"/>
                  <a:gd name="T94" fmla="*/ 184 w 258"/>
                  <a:gd name="T95" fmla="*/ 2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8" h="212">
                    <a:moveTo>
                      <a:pt x="184" y="202"/>
                    </a:moveTo>
                    <a:lnTo>
                      <a:pt x="184" y="202"/>
                    </a:lnTo>
                    <a:lnTo>
                      <a:pt x="192" y="198"/>
                    </a:lnTo>
                    <a:lnTo>
                      <a:pt x="200" y="194"/>
                    </a:lnTo>
                    <a:lnTo>
                      <a:pt x="206" y="186"/>
                    </a:lnTo>
                    <a:lnTo>
                      <a:pt x="212" y="178"/>
                    </a:lnTo>
                    <a:lnTo>
                      <a:pt x="212" y="178"/>
                    </a:lnTo>
                    <a:lnTo>
                      <a:pt x="218" y="162"/>
                    </a:lnTo>
                    <a:lnTo>
                      <a:pt x="226" y="150"/>
                    </a:lnTo>
                    <a:lnTo>
                      <a:pt x="236" y="142"/>
                    </a:lnTo>
                    <a:lnTo>
                      <a:pt x="244" y="134"/>
                    </a:lnTo>
                    <a:lnTo>
                      <a:pt x="244" y="134"/>
                    </a:lnTo>
                    <a:lnTo>
                      <a:pt x="250" y="130"/>
                    </a:lnTo>
                    <a:lnTo>
                      <a:pt x="254" y="126"/>
                    </a:lnTo>
                    <a:lnTo>
                      <a:pt x="256" y="120"/>
                    </a:lnTo>
                    <a:lnTo>
                      <a:pt x="258" y="116"/>
                    </a:lnTo>
                    <a:lnTo>
                      <a:pt x="258" y="116"/>
                    </a:lnTo>
                    <a:lnTo>
                      <a:pt x="256" y="112"/>
                    </a:lnTo>
                    <a:lnTo>
                      <a:pt x="252" y="110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50" y="110"/>
                    </a:lnTo>
                    <a:lnTo>
                      <a:pt x="240" y="112"/>
                    </a:lnTo>
                    <a:lnTo>
                      <a:pt x="228" y="118"/>
                    </a:lnTo>
                    <a:lnTo>
                      <a:pt x="228" y="118"/>
                    </a:lnTo>
                    <a:lnTo>
                      <a:pt x="218" y="124"/>
                    </a:lnTo>
                    <a:lnTo>
                      <a:pt x="208" y="126"/>
                    </a:lnTo>
                    <a:lnTo>
                      <a:pt x="208" y="126"/>
                    </a:lnTo>
                    <a:lnTo>
                      <a:pt x="202" y="124"/>
                    </a:lnTo>
                    <a:lnTo>
                      <a:pt x="198" y="120"/>
                    </a:lnTo>
                    <a:lnTo>
                      <a:pt x="198" y="120"/>
                    </a:lnTo>
                    <a:lnTo>
                      <a:pt x="196" y="112"/>
                    </a:lnTo>
                    <a:lnTo>
                      <a:pt x="198" y="106"/>
                    </a:lnTo>
                    <a:lnTo>
                      <a:pt x="200" y="102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8" y="92"/>
                    </a:lnTo>
                    <a:lnTo>
                      <a:pt x="210" y="86"/>
                    </a:lnTo>
                    <a:lnTo>
                      <a:pt x="210" y="86"/>
                    </a:lnTo>
                    <a:lnTo>
                      <a:pt x="206" y="50"/>
                    </a:lnTo>
                    <a:lnTo>
                      <a:pt x="200" y="28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2" y="8"/>
                    </a:lnTo>
                    <a:lnTo>
                      <a:pt x="186" y="4"/>
                    </a:lnTo>
                    <a:lnTo>
                      <a:pt x="178" y="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2"/>
                    </a:lnTo>
                    <a:lnTo>
                      <a:pt x="152" y="4"/>
                    </a:lnTo>
                    <a:lnTo>
                      <a:pt x="146" y="6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0" y="16"/>
                    </a:lnTo>
                    <a:lnTo>
                      <a:pt x="138" y="22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6" y="46"/>
                    </a:lnTo>
                    <a:lnTo>
                      <a:pt x="134" y="54"/>
                    </a:lnTo>
                    <a:lnTo>
                      <a:pt x="130" y="62"/>
                    </a:lnTo>
                    <a:lnTo>
                      <a:pt x="128" y="64"/>
                    </a:lnTo>
                    <a:lnTo>
                      <a:pt x="124" y="66"/>
                    </a:lnTo>
                    <a:lnTo>
                      <a:pt x="124" y="66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2" y="66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78" y="100"/>
                    </a:lnTo>
                    <a:lnTo>
                      <a:pt x="74" y="106"/>
                    </a:lnTo>
                    <a:lnTo>
                      <a:pt x="68" y="110"/>
                    </a:lnTo>
                    <a:lnTo>
                      <a:pt x="62" y="112"/>
                    </a:lnTo>
                    <a:lnTo>
                      <a:pt x="62" y="112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46" y="108"/>
                    </a:lnTo>
                    <a:lnTo>
                      <a:pt x="38" y="102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4" y="86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4" y="98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20" y="132"/>
                    </a:lnTo>
                    <a:lnTo>
                      <a:pt x="26" y="140"/>
                    </a:lnTo>
                    <a:lnTo>
                      <a:pt x="30" y="148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32" y="166"/>
                    </a:lnTo>
                    <a:lnTo>
                      <a:pt x="36" y="172"/>
                    </a:lnTo>
                    <a:lnTo>
                      <a:pt x="42" y="176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8" y="180"/>
                    </a:lnTo>
                    <a:lnTo>
                      <a:pt x="66" y="184"/>
                    </a:lnTo>
                    <a:lnTo>
                      <a:pt x="72" y="192"/>
                    </a:lnTo>
                    <a:lnTo>
                      <a:pt x="76" y="200"/>
                    </a:lnTo>
                    <a:lnTo>
                      <a:pt x="76" y="200"/>
                    </a:lnTo>
                    <a:lnTo>
                      <a:pt x="84" y="210"/>
                    </a:lnTo>
                    <a:lnTo>
                      <a:pt x="84" y="210"/>
                    </a:lnTo>
                    <a:lnTo>
                      <a:pt x="86" y="212"/>
                    </a:lnTo>
                    <a:lnTo>
                      <a:pt x="88" y="212"/>
                    </a:lnTo>
                    <a:lnTo>
                      <a:pt x="88" y="212"/>
                    </a:lnTo>
                    <a:lnTo>
                      <a:pt x="94" y="210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6" y="206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44" y="198"/>
                    </a:lnTo>
                    <a:lnTo>
                      <a:pt x="156" y="196"/>
                    </a:lnTo>
                    <a:lnTo>
                      <a:pt x="156" y="196"/>
                    </a:lnTo>
                    <a:lnTo>
                      <a:pt x="162" y="198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6" y="204"/>
                    </a:lnTo>
                    <a:lnTo>
                      <a:pt x="168" y="204"/>
                    </a:lnTo>
                    <a:lnTo>
                      <a:pt x="174" y="206"/>
                    </a:lnTo>
                    <a:lnTo>
                      <a:pt x="174" y="206"/>
                    </a:lnTo>
                    <a:lnTo>
                      <a:pt x="178" y="204"/>
                    </a:lnTo>
                    <a:lnTo>
                      <a:pt x="184" y="202"/>
                    </a:lnTo>
                    <a:lnTo>
                      <a:pt x="184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4878388" y="1573213"/>
                <a:ext cx="136525" cy="241300"/>
              </a:xfrm>
              <a:custGeom>
                <a:avLst/>
                <a:gdLst>
                  <a:gd name="T0" fmla="*/ 64 w 86"/>
                  <a:gd name="T1" fmla="*/ 134 h 152"/>
                  <a:gd name="T2" fmla="*/ 64 w 86"/>
                  <a:gd name="T3" fmla="*/ 134 h 152"/>
                  <a:gd name="T4" fmla="*/ 68 w 86"/>
                  <a:gd name="T5" fmla="*/ 128 h 152"/>
                  <a:gd name="T6" fmla="*/ 74 w 86"/>
                  <a:gd name="T7" fmla="*/ 120 h 152"/>
                  <a:gd name="T8" fmla="*/ 74 w 86"/>
                  <a:gd name="T9" fmla="*/ 120 h 152"/>
                  <a:gd name="T10" fmla="*/ 82 w 86"/>
                  <a:gd name="T11" fmla="*/ 110 h 152"/>
                  <a:gd name="T12" fmla="*/ 86 w 86"/>
                  <a:gd name="T13" fmla="*/ 106 h 152"/>
                  <a:gd name="T14" fmla="*/ 86 w 86"/>
                  <a:gd name="T15" fmla="*/ 102 h 152"/>
                  <a:gd name="T16" fmla="*/ 86 w 86"/>
                  <a:gd name="T17" fmla="*/ 102 h 152"/>
                  <a:gd name="T18" fmla="*/ 84 w 86"/>
                  <a:gd name="T19" fmla="*/ 96 h 152"/>
                  <a:gd name="T20" fmla="*/ 82 w 86"/>
                  <a:gd name="T21" fmla="*/ 90 h 152"/>
                  <a:gd name="T22" fmla="*/ 72 w 86"/>
                  <a:gd name="T23" fmla="*/ 84 h 152"/>
                  <a:gd name="T24" fmla="*/ 72 w 86"/>
                  <a:gd name="T25" fmla="*/ 84 h 152"/>
                  <a:gd name="T26" fmla="*/ 68 w 86"/>
                  <a:gd name="T27" fmla="*/ 80 h 152"/>
                  <a:gd name="T28" fmla="*/ 64 w 86"/>
                  <a:gd name="T29" fmla="*/ 76 h 152"/>
                  <a:gd name="T30" fmla="*/ 62 w 86"/>
                  <a:gd name="T31" fmla="*/ 70 h 152"/>
                  <a:gd name="T32" fmla="*/ 62 w 86"/>
                  <a:gd name="T33" fmla="*/ 62 h 152"/>
                  <a:gd name="T34" fmla="*/ 62 w 86"/>
                  <a:gd name="T35" fmla="*/ 62 h 152"/>
                  <a:gd name="T36" fmla="*/ 62 w 86"/>
                  <a:gd name="T37" fmla="*/ 54 h 152"/>
                  <a:gd name="T38" fmla="*/ 62 w 86"/>
                  <a:gd name="T39" fmla="*/ 46 h 152"/>
                  <a:gd name="T40" fmla="*/ 60 w 86"/>
                  <a:gd name="T41" fmla="*/ 38 h 152"/>
                  <a:gd name="T42" fmla="*/ 58 w 86"/>
                  <a:gd name="T43" fmla="*/ 30 h 152"/>
                  <a:gd name="T44" fmla="*/ 54 w 86"/>
                  <a:gd name="T45" fmla="*/ 24 h 152"/>
                  <a:gd name="T46" fmla="*/ 48 w 86"/>
                  <a:gd name="T47" fmla="*/ 20 h 152"/>
                  <a:gd name="T48" fmla="*/ 42 w 86"/>
                  <a:gd name="T49" fmla="*/ 16 h 152"/>
                  <a:gd name="T50" fmla="*/ 34 w 86"/>
                  <a:gd name="T51" fmla="*/ 12 h 152"/>
                  <a:gd name="T52" fmla="*/ 34 w 86"/>
                  <a:gd name="T53" fmla="*/ 12 h 152"/>
                  <a:gd name="T54" fmla="*/ 4 w 86"/>
                  <a:gd name="T55" fmla="*/ 4 h 152"/>
                  <a:gd name="T56" fmla="*/ 4 w 86"/>
                  <a:gd name="T57" fmla="*/ 4 h 152"/>
                  <a:gd name="T58" fmla="*/ 2 w 86"/>
                  <a:gd name="T59" fmla="*/ 0 h 152"/>
                  <a:gd name="T60" fmla="*/ 2 w 86"/>
                  <a:gd name="T61" fmla="*/ 0 h 152"/>
                  <a:gd name="T62" fmla="*/ 4 w 86"/>
                  <a:gd name="T63" fmla="*/ 8 h 152"/>
                  <a:gd name="T64" fmla="*/ 6 w 86"/>
                  <a:gd name="T65" fmla="*/ 18 h 152"/>
                  <a:gd name="T66" fmla="*/ 6 w 86"/>
                  <a:gd name="T67" fmla="*/ 18 h 152"/>
                  <a:gd name="T68" fmla="*/ 6 w 86"/>
                  <a:gd name="T69" fmla="*/ 48 h 152"/>
                  <a:gd name="T70" fmla="*/ 8 w 86"/>
                  <a:gd name="T71" fmla="*/ 58 h 152"/>
                  <a:gd name="T72" fmla="*/ 10 w 86"/>
                  <a:gd name="T73" fmla="*/ 68 h 152"/>
                  <a:gd name="T74" fmla="*/ 10 w 86"/>
                  <a:gd name="T75" fmla="*/ 68 h 152"/>
                  <a:gd name="T76" fmla="*/ 10 w 86"/>
                  <a:gd name="T77" fmla="*/ 72 h 152"/>
                  <a:gd name="T78" fmla="*/ 10 w 86"/>
                  <a:gd name="T79" fmla="*/ 78 h 152"/>
                  <a:gd name="T80" fmla="*/ 8 w 86"/>
                  <a:gd name="T81" fmla="*/ 86 h 152"/>
                  <a:gd name="T82" fmla="*/ 4 w 86"/>
                  <a:gd name="T83" fmla="*/ 96 h 152"/>
                  <a:gd name="T84" fmla="*/ 2 w 86"/>
                  <a:gd name="T85" fmla="*/ 106 h 152"/>
                  <a:gd name="T86" fmla="*/ 2 w 86"/>
                  <a:gd name="T87" fmla="*/ 106 h 152"/>
                  <a:gd name="T88" fmla="*/ 0 w 86"/>
                  <a:gd name="T89" fmla="*/ 118 h 152"/>
                  <a:gd name="T90" fmla="*/ 2 w 86"/>
                  <a:gd name="T91" fmla="*/ 128 h 152"/>
                  <a:gd name="T92" fmla="*/ 6 w 86"/>
                  <a:gd name="T93" fmla="*/ 136 h 152"/>
                  <a:gd name="T94" fmla="*/ 14 w 86"/>
                  <a:gd name="T95" fmla="*/ 144 h 152"/>
                  <a:gd name="T96" fmla="*/ 14 w 86"/>
                  <a:gd name="T97" fmla="*/ 144 h 152"/>
                  <a:gd name="T98" fmla="*/ 24 w 86"/>
                  <a:gd name="T99" fmla="*/ 148 h 152"/>
                  <a:gd name="T100" fmla="*/ 34 w 86"/>
                  <a:gd name="T101" fmla="*/ 148 h 152"/>
                  <a:gd name="T102" fmla="*/ 46 w 86"/>
                  <a:gd name="T103" fmla="*/ 150 h 152"/>
                  <a:gd name="T104" fmla="*/ 56 w 86"/>
                  <a:gd name="T105" fmla="*/ 152 h 152"/>
                  <a:gd name="T106" fmla="*/ 56 w 86"/>
                  <a:gd name="T107" fmla="*/ 152 h 152"/>
                  <a:gd name="T108" fmla="*/ 54 w 86"/>
                  <a:gd name="T109" fmla="*/ 152 h 152"/>
                  <a:gd name="T110" fmla="*/ 54 w 86"/>
                  <a:gd name="T111" fmla="*/ 152 h 152"/>
                  <a:gd name="T112" fmla="*/ 62 w 86"/>
                  <a:gd name="T113" fmla="*/ 142 h 152"/>
                  <a:gd name="T114" fmla="*/ 64 w 86"/>
                  <a:gd name="T115" fmla="*/ 134 h 152"/>
                  <a:gd name="T116" fmla="*/ 64 w 86"/>
                  <a:gd name="T117" fmla="*/ 1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" h="152">
                    <a:moveTo>
                      <a:pt x="64" y="134"/>
                    </a:moveTo>
                    <a:lnTo>
                      <a:pt x="64" y="134"/>
                    </a:lnTo>
                    <a:lnTo>
                      <a:pt x="68" y="128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82" y="110"/>
                    </a:lnTo>
                    <a:lnTo>
                      <a:pt x="86" y="106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84" y="96"/>
                    </a:lnTo>
                    <a:lnTo>
                      <a:pt x="82" y="90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68" y="80"/>
                    </a:lnTo>
                    <a:lnTo>
                      <a:pt x="64" y="76"/>
                    </a:lnTo>
                    <a:lnTo>
                      <a:pt x="62" y="70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54"/>
                    </a:lnTo>
                    <a:lnTo>
                      <a:pt x="62" y="46"/>
                    </a:lnTo>
                    <a:lnTo>
                      <a:pt x="60" y="38"/>
                    </a:lnTo>
                    <a:lnTo>
                      <a:pt x="58" y="30"/>
                    </a:lnTo>
                    <a:lnTo>
                      <a:pt x="54" y="24"/>
                    </a:lnTo>
                    <a:lnTo>
                      <a:pt x="48" y="20"/>
                    </a:lnTo>
                    <a:lnTo>
                      <a:pt x="42" y="16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48"/>
                    </a:lnTo>
                    <a:lnTo>
                      <a:pt x="8" y="58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4" y="9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0" y="118"/>
                    </a:lnTo>
                    <a:lnTo>
                      <a:pt x="2" y="128"/>
                    </a:lnTo>
                    <a:lnTo>
                      <a:pt x="6" y="136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24" y="148"/>
                    </a:lnTo>
                    <a:lnTo>
                      <a:pt x="34" y="148"/>
                    </a:lnTo>
                    <a:lnTo>
                      <a:pt x="46" y="150"/>
                    </a:lnTo>
                    <a:lnTo>
                      <a:pt x="56" y="152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62" y="142"/>
                    </a:lnTo>
                    <a:lnTo>
                      <a:pt x="64" y="134"/>
                    </a:lnTo>
                    <a:lnTo>
                      <a:pt x="64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5265738" y="265113"/>
                <a:ext cx="2384425" cy="2019300"/>
              </a:xfrm>
              <a:custGeom>
                <a:avLst/>
                <a:gdLst>
                  <a:gd name="T0" fmla="*/ 76 w 1502"/>
                  <a:gd name="T1" fmla="*/ 388 h 1272"/>
                  <a:gd name="T2" fmla="*/ 98 w 1502"/>
                  <a:gd name="T3" fmla="*/ 346 h 1272"/>
                  <a:gd name="T4" fmla="*/ 126 w 1502"/>
                  <a:gd name="T5" fmla="*/ 362 h 1272"/>
                  <a:gd name="T6" fmla="*/ 168 w 1502"/>
                  <a:gd name="T7" fmla="*/ 344 h 1272"/>
                  <a:gd name="T8" fmla="*/ 186 w 1502"/>
                  <a:gd name="T9" fmla="*/ 388 h 1272"/>
                  <a:gd name="T10" fmla="*/ 234 w 1502"/>
                  <a:gd name="T11" fmla="*/ 394 h 1272"/>
                  <a:gd name="T12" fmla="*/ 266 w 1502"/>
                  <a:gd name="T13" fmla="*/ 396 h 1272"/>
                  <a:gd name="T14" fmla="*/ 304 w 1502"/>
                  <a:gd name="T15" fmla="*/ 486 h 1272"/>
                  <a:gd name="T16" fmla="*/ 354 w 1502"/>
                  <a:gd name="T17" fmla="*/ 518 h 1272"/>
                  <a:gd name="T18" fmla="*/ 376 w 1502"/>
                  <a:gd name="T19" fmla="*/ 580 h 1272"/>
                  <a:gd name="T20" fmla="*/ 324 w 1502"/>
                  <a:gd name="T21" fmla="*/ 668 h 1272"/>
                  <a:gd name="T22" fmla="*/ 326 w 1502"/>
                  <a:gd name="T23" fmla="*/ 712 h 1272"/>
                  <a:gd name="T24" fmla="*/ 344 w 1502"/>
                  <a:gd name="T25" fmla="*/ 742 h 1272"/>
                  <a:gd name="T26" fmla="*/ 354 w 1502"/>
                  <a:gd name="T27" fmla="*/ 776 h 1272"/>
                  <a:gd name="T28" fmla="*/ 426 w 1502"/>
                  <a:gd name="T29" fmla="*/ 814 h 1272"/>
                  <a:gd name="T30" fmla="*/ 504 w 1502"/>
                  <a:gd name="T31" fmla="*/ 834 h 1272"/>
                  <a:gd name="T32" fmla="*/ 520 w 1502"/>
                  <a:gd name="T33" fmla="*/ 866 h 1272"/>
                  <a:gd name="T34" fmla="*/ 476 w 1502"/>
                  <a:gd name="T35" fmla="*/ 898 h 1272"/>
                  <a:gd name="T36" fmla="*/ 488 w 1502"/>
                  <a:gd name="T37" fmla="*/ 984 h 1272"/>
                  <a:gd name="T38" fmla="*/ 464 w 1502"/>
                  <a:gd name="T39" fmla="*/ 1114 h 1272"/>
                  <a:gd name="T40" fmla="*/ 498 w 1502"/>
                  <a:gd name="T41" fmla="*/ 1180 h 1272"/>
                  <a:gd name="T42" fmla="*/ 578 w 1502"/>
                  <a:gd name="T43" fmla="*/ 1108 h 1272"/>
                  <a:gd name="T44" fmla="*/ 634 w 1502"/>
                  <a:gd name="T45" fmla="*/ 1096 h 1272"/>
                  <a:gd name="T46" fmla="*/ 668 w 1502"/>
                  <a:gd name="T47" fmla="*/ 1142 h 1272"/>
                  <a:gd name="T48" fmla="*/ 726 w 1502"/>
                  <a:gd name="T49" fmla="*/ 1118 h 1272"/>
                  <a:gd name="T50" fmla="*/ 764 w 1502"/>
                  <a:gd name="T51" fmla="*/ 1096 h 1272"/>
                  <a:gd name="T52" fmla="*/ 838 w 1502"/>
                  <a:gd name="T53" fmla="*/ 1120 h 1272"/>
                  <a:gd name="T54" fmla="*/ 804 w 1502"/>
                  <a:gd name="T55" fmla="*/ 1164 h 1272"/>
                  <a:gd name="T56" fmla="*/ 850 w 1502"/>
                  <a:gd name="T57" fmla="*/ 1170 h 1272"/>
                  <a:gd name="T58" fmla="*/ 914 w 1502"/>
                  <a:gd name="T59" fmla="*/ 1206 h 1272"/>
                  <a:gd name="T60" fmla="*/ 964 w 1502"/>
                  <a:gd name="T61" fmla="*/ 1210 h 1272"/>
                  <a:gd name="T62" fmla="*/ 1080 w 1502"/>
                  <a:gd name="T63" fmla="*/ 1254 h 1272"/>
                  <a:gd name="T64" fmla="*/ 1118 w 1502"/>
                  <a:gd name="T65" fmla="*/ 1272 h 1272"/>
                  <a:gd name="T66" fmla="*/ 1122 w 1502"/>
                  <a:gd name="T67" fmla="*/ 1228 h 1272"/>
                  <a:gd name="T68" fmla="*/ 1166 w 1502"/>
                  <a:gd name="T69" fmla="*/ 1194 h 1272"/>
                  <a:gd name="T70" fmla="*/ 1202 w 1502"/>
                  <a:gd name="T71" fmla="*/ 1232 h 1272"/>
                  <a:gd name="T72" fmla="*/ 1222 w 1502"/>
                  <a:gd name="T73" fmla="*/ 1224 h 1272"/>
                  <a:gd name="T74" fmla="*/ 1304 w 1502"/>
                  <a:gd name="T75" fmla="*/ 1230 h 1272"/>
                  <a:gd name="T76" fmla="*/ 1384 w 1502"/>
                  <a:gd name="T77" fmla="*/ 1242 h 1272"/>
                  <a:gd name="T78" fmla="*/ 1422 w 1502"/>
                  <a:gd name="T79" fmla="*/ 1234 h 1272"/>
                  <a:gd name="T80" fmla="*/ 1498 w 1502"/>
                  <a:gd name="T81" fmla="*/ 1154 h 1272"/>
                  <a:gd name="T82" fmla="*/ 1448 w 1502"/>
                  <a:gd name="T83" fmla="*/ 1030 h 1272"/>
                  <a:gd name="T84" fmla="*/ 1400 w 1502"/>
                  <a:gd name="T85" fmla="*/ 936 h 1272"/>
                  <a:gd name="T86" fmla="*/ 1354 w 1502"/>
                  <a:gd name="T87" fmla="*/ 858 h 1272"/>
                  <a:gd name="T88" fmla="*/ 1300 w 1502"/>
                  <a:gd name="T89" fmla="*/ 746 h 1272"/>
                  <a:gd name="T90" fmla="*/ 1156 w 1502"/>
                  <a:gd name="T91" fmla="*/ 566 h 1272"/>
                  <a:gd name="T92" fmla="*/ 1080 w 1502"/>
                  <a:gd name="T93" fmla="*/ 458 h 1272"/>
                  <a:gd name="T94" fmla="*/ 1012 w 1502"/>
                  <a:gd name="T95" fmla="*/ 324 h 1272"/>
                  <a:gd name="T96" fmla="*/ 964 w 1502"/>
                  <a:gd name="T97" fmla="*/ 218 h 1272"/>
                  <a:gd name="T98" fmla="*/ 882 w 1502"/>
                  <a:gd name="T99" fmla="*/ 44 h 1272"/>
                  <a:gd name="T100" fmla="*/ 832 w 1502"/>
                  <a:gd name="T101" fmla="*/ 22 h 1272"/>
                  <a:gd name="T102" fmla="*/ 798 w 1502"/>
                  <a:gd name="T103" fmla="*/ 152 h 1272"/>
                  <a:gd name="T104" fmla="*/ 742 w 1502"/>
                  <a:gd name="T105" fmla="*/ 204 h 1272"/>
                  <a:gd name="T106" fmla="*/ 670 w 1502"/>
                  <a:gd name="T107" fmla="*/ 252 h 1272"/>
                  <a:gd name="T108" fmla="*/ 574 w 1502"/>
                  <a:gd name="T109" fmla="*/ 240 h 1272"/>
                  <a:gd name="T110" fmla="*/ 496 w 1502"/>
                  <a:gd name="T111" fmla="*/ 254 h 1272"/>
                  <a:gd name="T112" fmla="*/ 374 w 1502"/>
                  <a:gd name="T113" fmla="*/ 238 h 1272"/>
                  <a:gd name="T114" fmla="*/ 296 w 1502"/>
                  <a:gd name="T115" fmla="*/ 258 h 1272"/>
                  <a:gd name="T116" fmla="*/ 228 w 1502"/>
                  <a:gd name="T117" fmla="*/ 236 h 1272"/>
                  <a:gd name="T118" fmla="*/ 154 w 1502"/>
                  <a:gd name="T119" fmla="*/ 242 h 1272"/>
                  <a:gd name="T120" fmla="*/ 84 w 1502"/>
                  <a:gd name="T121" fmla="*/ 256 h 1272"/>
                  <a:gd name="T122" fmla="*/ 0 w 1502"/>
                  <a:gd name="T123" fmla="*/ 304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2" h="1272">
                    <a:moveTo>
                      <a:pt x="26" y="352"/>
                    </a:moveTo>
                    <a:lnTo>
                      <a:pt x="26" y="352"/>
                    </a:lnTo>
                    <a:lnTo>
                      <a:pt x="30" y="352"/>
                    </a:lnTo>
                    <a:lnTo>
                      <a:pt x="30" y="352"/>
                    </a:lnTo>
                    <a:lnTo>
                      <a:pt x="36" y="352"/>
                    </a:lnTo>
                    <a:lnTo>
                      <a:pt x="40" y="352"/>
                    </a:lnTo>
                    <a:lnTo>
                      <a:pt x="44" y="356"/>
                    </a:lnTo>
                    <a:lnTo>
                      <a:pt x="44" y="356"/>
                    </a:lnTo>
                    <a:lnTo>
                      <a:pt x="52" y="366"/>
                    </a:lnTo>
                    <a:lnTo>
                      <a:pt x="62" y="378"/>
                    </a:lnTo>
                    <a:lnTo>
                      <a:pt x="72" y="386"/>
                    </a:lnTo>
                    <a:lnTo>
                      <a:pt x="76" y="388"/>
                    </a:lnTo>
                    <a:lnTo>
                      <a:pt x="82" y="388"/>
                    </a:lnTo>
                    <a:lnTo>
                      <a:pt x="82" y="388"/>
                    </a:lnTo>
                    <a:lnTo>
                      <a:pt x="84" y="388"/>
                    </a:lnTo>
                    <a:lnTo>
                      <a:pt x="88" y="386"/>
                    </a:lnTo>
                    <a:lnTo>
                      <a:pt x="92" y="376"/>
                    </a:lnTo>
                    <a:lnTo>
                      <a:pt x="94" y="364"/>
                    </a:lnTo>
                    <a:lnTo>
                      <a:pt x="94" y="354"/>
                    </a:lnTo>
                    <a:lnTo>
                      <a:pt x="94" y="354"/>
                    </a:lnTo>
                    <a:lnTo>
                      <a:pt x="94" y="352"/>
                    </a:lnTo>
                    <a:lnTo>
                      <a:pt x="94" y="352"/>
                    </a:lnTo>
                    <a:lnTo>
                      <a:pt x="96" y="348"/>
                    </a:lnTo>
                    <a:lnTo>
                      <a:pt x="98" y="346"/>
                    </a:lnTo>
                    <a:lnTo>
                      <a:pt x="100" y="344"/>
                    </a:lnTo>
                    <a:lnTo>
                      <a:pt x="100" y="344"/>
                    </a:lnTo>
                    <a:lnTo>
                      <a:pt x="106" y="344"/>
                    </a:lnTo>
                    <a:lnTo>
                      <a:pt x="112" y="348"/>
                    </a:lnTo>
                    <a:lnTo>
                      <a:pt x="118" y="354"/>
                    </a:lnTo>
                    <a:lnTo>
                      <a:pt x="122" y="360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6" y="362"/>
                    </a:lnTo>
                    <a:lnTo>
                      <a:pt x="126" y="362"/>
                    </a:lnTo>
                    <a:lnTo>
                      <a:pt x="126" y="362"/>
                    </a:lnTo>
                    <a:lnTo>
                      <a:pt x="126" y="362"/>
                    </a:lnTo>
                    <a:lnTo>
                      <a:pt x="132" y="360"/>
                    </a:lnTo>
                    <a:lnTo>
                      <a:pt x="138" y="354"/>
                    </a:lnTo>
                    <a:lnTo>
                      <a:pt x="138" y="354"/>
                    </a:lnTo>
                    <a:lnTo>
                      <a:pt x="146" y="342"/>
                    </a:lnTo>
                    <a:lnTo>
                      <a:pt x="152" y="336"/>
                    </a:lnTo>
                    <a:lnTo>
                      <a:pt x="156" y="334"/>
                    </a:lnTo>
                    <a:lnTo>
                      <a:pt x="160" y="334"/>
                    </a:lnTo>
                    <a:lnTo>
                      <a:pt x="160" y="334"/>
                    </a:lnTo>
                    <a:lnTo>
                      <a:pt x="164" y="336"/>
                    </a:lnTo>
                    <a:lnTo>
                      <a:pt x="166" y="338"/>
                    </a:lnTo>
                    <a:lnTo>
                      <a:pt x="168" y="344"/>
                    </a:lnTo>
                    <a:lnTo>
                      <a:pt x="168" y="344"/>
                    </a:lnTo>
                    <a:lnTo>
                      <a:pt x="168" y="354"/>
                    </a:lnTo>
                    <a:lnTo>
                      <a:pt x="166" y="364"/>
                    </a:lnTo>
                    <a:lnTo>
                      <a:pt x="166" y="364"/>
                    </a:lnTo>
                    <a:lnTo>
                      <a:pt x="164" y="378"/>
                    </a:lnTo>
                    <a:lnTo>
                      <a:pt x="166" y="382"/>
                    </a:lnTo>
                    <a:lnTo>
                      <a:pt x="166" y="386"/>
                    </a:lnTo>
                    <a:lnTo>
                      <a:pt x="166" y="386"/>
                    </a:lnTo>
                    <a:lnTo>
                      <a:pt x="172" y="388"/>
                    </a:lnTo>
                    <a:lnTo>
                      <a:pt x="176" y="388"/>
                    </a:lnTo>
                    <a:lnTo>
                      <a:pt x="176" y="388"/>
                    </a:lnTo>
                    <a:lnTo>
                      <a:pt x="182" y="388"/>
                    </a:lnTo>
                    <a:lnTo>
                      <a:pt x="186" y="388"/>
                    </a:lnTo>
                    <a:lnTo>
                      <a:pt x="192" y="392"/>
                    </a:lnTo>
                    <a:lnTo>
                      <a:pt x="196" y="398"/>
                    </a:lnTo>
                    <a:lnTo>
                      <a:pt x="196" y="398"/>
                    </a:lnTo>
                    <a:lnTo>
                      <a:pt x="198" y="404"/>
                    </a:lnTo>
                    <a:lnTo>
                      <a:pt x="204" y="406"/>
                    </a:lnTo>
                    <a:lnTo>
                      <a:pt x="204" y="406"/>
                    </a:lnTo>
                    <a:lnTo>
                      <a:pt x="210" y="406"/>
                    </a:lnTo>
                    <a:lnTo>
                      <a:pt x="218" y="402"/>
                    </a:lnTo>
                    <a:lnTo>
                      <a:pt x="218" y="402"/>
                    </a:lnTo>
                    <a:lnTo>
                      <a:pt x="226" y="396"/>
                    </a:lnTo>
                    <a:lnTo>
                      <a:pt x="234" y="394"/>
                    </a:lnTo>
                    <a:lnTo>
                      <a:pt x="234" y="394"/>
                    </a:lnTo>
                    <a:lnTo>
                      <a:pt x="240" y="396"/>
                    </a:lnTo>
                    <a:lnTo>
                      <a:pt x="246" y="400"/>
                    </a:lnTo>
                    <a:lnTo>
                      <a:pt x="246" y="400"/>
                    </a:lnTo>
                    <a:lnTo>
                      <a:pt x="246" y="402"/>
                    </a:lnTo>
                    <a:lnTo>
                      <a:pt x="246" y="402"/>
                    </a:lnTo>
                    <a:lnTo>
                      <a:pt x="250" y="398"/>
                    </a:lnTo>
                    <a:lnTo>
                      <a:pt x="250" y="398"/>
                    </a:lnTo>
                    <a:lnTo>
                      <a:pt x="254" y="396"/>
                    </a:lnTo>
                    <a:lnTo>
                      <a:pt x="260" y="394"/>
                    </a:lnTo>
                    <a:lnTo>
                      <a:pt x="260" y="394"/>
                    </a:lnTo>
                    <a:lnTo>
                      <a:pt x="264" y="394"/>
                    </a:lnTo>
                    <a:lnTo>
                      <a:pt x="266" y="396"/>
                    </a:lnTo>
                    <a:lnTo>
                      <a:pt x="270" y="404"/>
                    </a:lnTo>
                    <a:lnTo>
                      <a:pt x="272" y="414"/>
                    </a:lnTo>
                    <a:lnTo>
                      <a:pt x="272" y="426"/>
                    </a:lnTo>
                    <a:lnTo>
                      <a:pt x="272" y="426"/>
                    </a:lnTo>
                    <a:lnTo>
                      <a:pt x="274" y="454"/>
                    </a:lnTo>
                    <a:lnTo>
                      <a:pt x="276" y="464"/>
                    </a:lnTo>
                    <a:lnTo>
                      <a:pt x="280" y="472"/>
                    </a:lnTo>
                    <a:lnTo>
                      <a:pt x="282" y="476"/>
                    </a:lnTo>
                    <a:lnTo>
                      <a:pt x="286" y="480"/>
                    </a:lnTo>
                    <a:lnTo>
                      <a:pt x="294" y="484"/>
                    </a:lnTo>
                    <a:lnTo>
                      <a:pt x="294" y="484"/>
                    </a:lnTo>
                    <a:lnTo>
                      <a:pt x="304" y="486"/>
                    </a:lnTo>
                    <a:lnTo>
                      <a:pt x="304" y="486"/>
                    </a:lnTo>
                    <a:lnTo>
                      <a:pt x="318" y="488"/>
                    </a:lnTo>
                    <a:lnTo>
                      <a:pt x="328" y="492"/>
                    </a:lnTo>
                    <a:lnTo>
                      <a:pt x="332" y="494"/>
                    </a:lnTo>
                    <a:lnTo>
                      <a:pt x="336" y="498"/>
                    </a:lnTo>
                    <a:lnTo>
                      <a:pt x="340" y="504"/>
                    </a:lnTo>
                    <a:lnTo>
                      <a:pt x="342" y="510"/>
                    </a:lnTo>
                    <a:lnTo>
                      <a:pt x="342" y="510"/>
                    </a:lnTo>
                    <a:lnTo>
                      <a:pt x="344" y="514"/>
                    </a:lnTo>
                    <a:lnTo>
                      <a:pt x="346" y="518"/>
                    </a:lnTo>
                    <a:lnTo>
                      <a:pt x="354" y="518"/>
                    </a:lnTo>
                    <a:lnTo>
                      <a:pt x="354" y="518"/>
                    </a:lnTo>
                    <a:lnTo>
                      <a:pt x="360" y="520"/>
                    </a:lnTo>
                    <a:lnTo>
                      <a:pt x="364" y="522"/>
                    </a:lnTo>
                    <a:lnTo>
                      <a:pt x="368" y="526"/>
                    </a:lnTo>
                    <a:lnTo>
                      <a:pt x="368" y="526"/>
                    </a:lnTo>
                    <a:lnTo>
                      <a:pt x="372" y="530"/>
                    </a:lnTo>
                    <a:lnTo>
                      <a:pt x="378" y="538"/>
                    </a:lnTo>
                    <a:lnTo>
                      <a:pt x="382" y="548"/>
                    </a:lnTo>
                    <a:lnTo>
                      <a:pt x="384" y="560"/>
                    </a:lnTo>
                    <a:lnTo>
                      <a:pt x="384" y="560"/>
                    </a:lnTo>
                    <a:lnTo>
                      <a:pt x="384" y="566"/>
                    </a:lnTo>
                    <a:lnTo>
                      <a:pt x="380" y="574"/>
                    </a:lnTo>
                    <a:lnTo>
                      <a:pt x="376" y="580"/>
                    </a:lnTo>
                    <a:lnTo>
                      <a:pt x="370" y="586"/>
                    </a:lnTo>
                    <a:lnTo>
                      <a:pt x="370" y="586"/>
                    </a:lnTo>
                    <a:lnTo>
                      <a:pt x="350" y="604"/>
                    </a:lnTo>
                    <a:lnTo>
                      <a:pt x="350" y="604"/>
                    </a:lnTo>
                    <a:lnTo>
                      <a:pt x="340" y="610"/>
                    </a:lnTo>
                    <a:lnTo>
                      <a:pt x="332" y="618"/>
                    </a:lnTo>
                    <a:lnTo>
                      <a:pt x="326" y="626"/>
                    </a:lnTo>
                    <a:lnTo>
                      <a:pt x="324" y="634"/>
                    </a:lnTo>
                    <a:lnTo>
                      <a:pt x="324" y="634"/>
                    </a:lnTo>
                    <a:lnTo>
                      <a:pt x="322" y="652"/>
                    </a:lnTo>
                    <a:lnTo>
                      <a:pt x="324" y="662"/>
                    </a:lnTo>
                    <a:lnTo>
                      <a:pt x="324" y="668"/>
                    </a:lnTo>
                    <a:lnTo>
                      <a:pt x="326" y="670"/>
                    </a:lnTo>
                    <a:lnTo>
                      <a:pt x="326" y="670"/>
                    </a:lnTo>
                    <a:lnTo>
                      <a:pt x="334" y="676"/>
                    </a:lnTo>
                    <a:lnTo>
                      <a:pt x="336" y="680"/>
                    </a:lnTo>
                    <a:lnTo>
                      <a:pt x="336" y="686"/>
                    </a:lnTo>
                    <a:lnTo>
                      <a:pt x="336" y="686"/>
                    </a:lnTo>
                    <a:lnTo>
                      <a:pt x="336" y="692"/>
                    </a:lnTo>
                    <a:lnTo>
                      <a:pt x="332" y="700"/>
                    </a:lnTo>
                    <a:lnTo>
                      <a:pt x="332" y="700"/>
                    </a:lnTo>
                    <a:lnTo>
                      <a:pt x="326" y="708"/>
                    </a:lnTo>
                    <a:lnTo>
                      <a:pt x="326" y="712"/>
                    </a:lnTo>
                    <a:lnTo>
                      <a:pt x="326" y="712"/>
                    </a:lnTo>
                    <a:lnTo>
                      <a:pt x="326" y="714"/>
                    </a:lnTo>
                    <a:lnTo>
                      <a:pt x="330" y="714"/>
                    </a:lnTo>
                    <a:lnTo>
                      <a:pt x="330" y="714"/>
                    </a:lnTo>
                    <a:lnTo>
                      <a:pt x="334" y="716"/>
                    </a:lnTo>
                    <a:lnTo>
                      <a:pt x="338" y="716"/>
                    </a:lnTo>
                    <a:lnTo>
                      <a:pt x="344" y="720"/>
                    </a:lnTo>
                    <a:lnTo>
                      <a:pt x="344" y="720"/>
                    </a:lnTo>
                    <a:lnTo>
                      <a:pt x="346" y="728"/>
                    </a:lnTo>
                    <a:lnTo>
                      <a:pt x="346" y="734"/>
                    </a:lnTo>
                    <a:lnTo>
                      <a:pt x="344" y="740"/>
                    </a:lnTo>
                    <a:lnTo>
                      <a:pt x="344" y="740"/>
                    </a:lnTo>
                    <a:lnTo>
                      <a:pt x="344" y="742"/>
                    </a:lnTo>
                    <a:lnTo>
                      <a:pt x="344" y="742"/>
                    </a:lnTo>
                    <a:lnTo>
                      <a:pt x="336" y="762"/>
                    </a:lnTo>
                    <a:lnTo>
                      <a:pt x="334" y="772"/>
                    </a:lnTo>
                    <a:lnTo>
                      <a:pt x="334" y="778"/>
                    </a:lnTo>
                    <a:lnTo>
                      <a:pt x="336" y="780"/>
                    </a:lnTo>
                    <a:lnTo>
                      <a:pt x="336" y="780"/>
                    </a:lnTo>
                    <a:lnTo>
                      <a:pt x="338" y="782"/>
                    </a:lnTo>
                    <a:lnTo>
                      <a:pt x="340" y="784"/>
                    </a:lnTo>
                    <a:lnTo>
                      <a:pt x="340" y="784"/>
                    </a:lnTo>
                    <a:lnTo>
                      <a:pt x="346" y="782"/>
                    </a:lnTo>
                    <a:lnTo>
                      <a:pt x="350" y="782"/>
                    </a:lnTo>
                    <a:lnTo>
                      <a:pt x="354" y="776"/>
                    </a:lnTo>
                    <a:lnTo>
                      <a:pt x="354" y="776"/>
                    </a:lnTo>
                    <a:lnTo>
                      <a:pt x="358" y="772"/>
                    </a:lnTo>
                    <a:lnTo>
                      <a:pt x="362" y="770"/>
                    </a:lnTo>
                    <a:lnTo>
                      <a:pt x="366" y="768"/>
                    </a:lnTo>
                    <a:lnTo>
                      <a:pt x="374" y="770"/>
                    </a:lnTo>
                    <a:lnTo>
                      <a:pt x="374" y="770"/>
                    </a:lnTo>
                    <a:lnTo>
                      <a:pt x="384" y="778"/>
                    </a:lnTo>
                    <a:lnTo>
                      <a:pt x="396" y="790"/>
                    </a:lnTo>
                    <a:lnTo>
                      <a:pt x="396" y="790"/>
                    </a:lnTo>
                    <a:lnTo>
                      <a:pt x="412" y="804"/>
                    </a:lnTo>
                    <a:lnTo>
                      <a:pt x="426" y="814"/>
                    </a:lnTo>
                    <a:lnTo>
                      <a:pt x="426" y="814"/>
                    </a:lnTo>
                    <a:lnTo>
                      <a:pt x="434" y="816"/>
                    </a:lnTo>
                    <a:lnTo>
                      <a:pt x="442" y="818"/>
                    </a:lnTo>
                    <a:lnTo>
                      <a:pt x="460" y="818"/>
                    </a:lnTo>
                    <a:lnTo>
                      <a:pt x="460" y="818"/>
                    </a:lnTo>
                    <a:lnTo>
                      <a:pt x="476" y="820"/>
                    </a:lnTo>
                    <a:lnTo>
                      <a:pt x="476" y="820"/>
                    </a:lnTo>
                    <a:lnTo>
                      <a:pt x="482" y="822"/>
                    </a:lnTo>
                    <a:lnTo>
                      <a:pt x="482" y="822"/>
                    </a:lnTo>
                    <a:lnTo>
                      <a:pt x="492" y="824"/>
                    </a:lnTo>
                    <a:lnTo>
                      <a:pt x="498" y="828"/>
                    </a:lnTo>
                    <a:lnTo>
                      <a:pt x="504" y="834"/>
                    </a:lnTo>
                    <a:lnTo>
                      <a:pt x="504" y="834"/>
                    </a:lnTo>
                    <a:lnTo>
                      <a:pt x="510" y="838"/>
                    </a:lnTo>
                    <a:lnTo>
                      <a:pt x="518" y="842"/>
                    </a:lnTo>
                    <a:lnTo>
                      <a:pt x="518" y="842"/>
                    </a:lnTo>
                    <a:lnTo>
                      <a:pt x="526" y="844"/>
                    </a:lnTo>
                    <a:lnTo>
                      <a:pt x="530" y="846"/>
                    </a:lnTo>
                    <a:lnTo>
                      <a:pt x="532" y="850"/>
                    </a:lnTo>
                    <a:lnTo>
                      <a:pt x="532" y="850"/>
                    </a:lnTo>
                    <a:lnTo>
                      <a:pt x="532" y="854"/>
                    </a:lnTo>
                    <a:lnTo>
                      <a:pt x="530" y="858"/>
                    </a:lnTo>
                    <a:lnTo>
                      <a:pt x="530" y="858"/>
                    </a:lnTo>
                    <a:lnTo>
                      <a:pt x="526" y="864"/>
                    </a:lnTo>
                    <a:lnTo>
                      <a:pt x="520" y="866"/>
                    </a:lnTo>
                    <a:lnTo>
                      <a:pt x="508" y="870"/>
                    </a:lnTo>
                    <a:lnTo>
                      <a:pt x="508" y="870"/>
                    </a:lnTo>
                    <a:lnTo>
                      <a:pt x="498" y="872"/>
                    </a:lnTo>
                    <a:lnTo>
                      <a:pt x="494" y="874"/>
                    </a:lnTo>
                    <a:lnTo>
                      <a:pt x="492" y="878"/>
                    </a:lnTo>
                    <a:lnTo>
                      <a:pt x="492" y="878"/>
                    </a:lnTo>
                    <a:lnTo>
                      <a:pt x="486" y="884"/>
                    </a:lnTo>
                    <a:lnTo>
                      <a:pt x="486" y="884"/>
                    </a:lnTo>
                    <a:lnTo>
                      <a:pt x="480" y="890"/>
                    </a:lnTo>
                    <a:lnTo>
                      <a:pt x="478" y="894"/>
                    </a:lnTo>
                    <a:lnTo>
                      <a:pt x="476" y="898"/>
                    </a:lnTo>
                    <a:lnTo>
                      <a:pt x="476" y="898"/>
                    </a:lnTo>
                    <a:lnTo>
                      <a:pt x="478" y="900"/>
                    </a:lnTo>
                    <a:lnTo>
                      <a:pt x="480" y="904"/>
                    </a:lnTo>
                    <a:lnTo>
                      <a:pt x="480" y="904"/>
                    </a:lnTo>
                    <a:lnTo>
                      <a:pt x="490" y="912"/>
                    </a:lnTo>
                    <a:lnTo>
                      <a:pt x="496" y="922"/>
                    </a:lnTo>
                    <a:lnTo>
                      <a:pt x="498" y="932"/>
                    </a:lnTo>
                    <a:lnTo>
                      <a:pt x="500" y="944"/>
                    </a:lnTo>
                    <a:lnTo>
                      <a:pt x="500" y="944"/>
                    </a:lnTo>
                    <a:lnTo>
                      <a:pt x="500" y="956"/>
                    </a:lnTo>
                    <a:lnTo>
                      <a:pt x="496" y="966"/>
                    </a:lnTo>
                    <a:lnTo>
                      <a:pt x="488" y="984"/>
                    </a:lnTo>
                    <a:lnTo>
                      <a:pt x="488" y="984"/>
                    </a:lnTo>
                    <a:lnTo>
                      <a:pt x="486" y="988"/>
                    </a:lnTo>
                    <a:lnTo>
                      <a:pt x="486" y="988"/>
                    </a:lnTo>
                    <a:lnTo>
                      <a:pt x="480" y="1000"/>
                    </a:lnTo>
                    <a:lnTo>
                      <a:pt x="478" y="1012"/>
                    </a:lnTo>
                    <a:lnTo>
                      <a:pt x="476" y="1028"/>
                    </a:lnTo>
                    <a:lnTo>
                      <a:pt x="478" y="1044"/>
                    </a:lnTo>
                    <a:lnTo>
                      <a:pt x="478" y="1044"/>
                    </a:lnTo>
                    <a:lnTo>
                      <a:pt x="478" y="1058"/>
                    </a:lnTo>
                    <a:lnTo>
                      <a:pt x="476" y="1072"/>
                    </a:lnTo>
                    <a:lnTo>
                      <a:pt x="470" y="1094"/>
                    </a:lnTo>
                    <a:lnTo>
                      <a:pt x="470" y="1094"/>
                    </a:lnTo>
                    <a:lnTo>
                      <a:pt x="464" y="1114"/>
                    </a:lnTo>
                    <a:lnTo>
                      <a:pt x="464" y="1114"/>
                    </a:lnTo>
                    <a:lnTo>
                      <a:pt x="464" y="1118"/>
                    </a:lnTo>
                    <a:lnTo>
                      <a:pt x="464" y="1118"/>
                    </a:lnTo>
                    <a:lnTo>
                      <a:pt x="468" y="1142"/>
                    </a:lnTo>
                    <a:lnTo>
                      <a:pt x="474" y="1160"/>
                    </a:lnTo>
                    <a:lnTo>
                      <a:pt x="474" y="1160"/>
                    </a:lnTo>
                    <a:lnTo>
                      <a:pt x="478" y="1168"/>
                    </a:lnTo>
                    <a:lnTo>
                      <a:pt x="482" y="1176"/>
                    </a:lnTo>
                    <a:lnTo>
                      <a:pt x="490" y="1180"/>
                    </a:lnTo>
                    <a:lnTo>
                      <a:pt x="494" y="1180"/>
                    </a:lnTo>
                    <a:lnTo>
                      <a:pt x="498" y="1180"/>
                    </a:lnTo>
                    <a:lnTo>
                      <a:pt x="498" y="1180"/>
                    </a:lnTo>
                    <a:lnTo>
                      <a:pt x="522" y="1174"/>
                    </a:lnTo>
                    <a:lnTo>
                      <a:pt x="550" y="1172"/>
                    </a:lnTo>
                    <a:lnTo>
                      <a:pt x="550" y="1172"/>
                    </a:lnTo>
                    <a:lnTo>
                      <a:pt x="558" y="1170"/>
                    </a:lnTo>
                    <a:lnTo>
                      <a:pt x="568" y="1166"/>
                    </a:lnTo>
                    <a:lnTo>
                      <a:pt x="574" y="1158"/>
                    </a:lnTo>
                    <a:lnTo>
                      <a:pt x="576" y="1150"/>
                    </a:lnTo>
                    <a:lnTo>
                      <a:pt x="576" y="1150"/>
                    </a:lnTo>
                    <a:lnTo>
                      <a:pt x="576" y="1132"/>
                    </a:lnTo>
                    <a:lnTo>
                      <a:pt x="576" y="1132"/>
                    </a:lnTo>
                    <a:lnTo>
                      <a:pt x="576" y="1116"/>
                    </a:lnTo>
                    <a:lnTo>
                      <a:pt x="578" y="1108"/>
                    </a:lnTo>
                    <a:lnTo>
                      <a:pt x="582" y="1104"/>
                    </a:lnTo>
                    <a:lnTo>
                      <a:pt x="582" y="1104"/>
                    </a:lnTo>
                    <a:lnTo>
                      <a:pt x="588" y="1100"/>
                    </a:lnTo>
                    <a:lnTo>
                      <a:pt x="588" y="1100"/>
                    </a:lnTo>
                    <a:lnTo>
                      <a:pt x="600" y="1092"/>
                    </a:lnTo>
                    <a:lnTo>
                      <a:pt x="606" y="1090"/>
                    </a:lnTo>
                    <a:lnTo>
                      <a:pt x="612" y="1090"/>
                    </a:lnTo>
                    <a:lnTo>
                      <a:pt x="612" y="1090"/>
                    </a:lnTo>
                    <a:lnTo>
                      <a:pt x="612" y="1090"/>
                    </a:lnTo>
                    <a:lnTo>
                      <a:pt x="622" y="1090"/>
                    </a:lnTo>
                    <a:lnTo>
                      <a:pt x="630" y="1092"/>
                    </a:lnTo>
                    <a:lnTo>
                      <a:pt x="634" y="1096"/>
                    </a:lnTo>
                    <a:lnTo>
                      <a:pt x="638" y="1100"/>
                    </a:lnTo>
                    <a:lnTo>
                      <a:pt x="642" y="1106"/>
                    </a:lnTo>
                    <a:lnTo>
                      <a:pt x="644" y="1114"/>
                    </a:lnTo>
                    <a:lnTo>
                      <a:pt x="644" y="1114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50" y="1136"/>
                    </a:lnTo>
                    <a:lnTo>
                      <a:pt x="652" y="1142"/>
                    </a:lnTo>
                    <a:lnTo>
                      <a:pt x="656" y="1144"/>
                    </a:lnTo>
                    <a:lnTo>
                      <a:pt x="660" y="1144"/>
                    </a:lnTo>
                    <a:lnTo>
                      <a:pt x="660" y="1144"/>
                    </a:lnTo>
                    <a:lnTo>
                      <a:pt x="668" y="1142"/>
                    </a:lnTo>
                    <a:lnTo>
                      <a:pt x="676" y="1140"/>
                    </a:lnTo>
                    <a:lnTo>
                      <a:pt x="684" y="1134"/>
                    </a:lnTo>
                    <a:lnTo>
                      <a:pt x="692" y="1128"/>
                    </a:lnTo>
                    <a:lnTo>
                      <a:pt x="692" y="1128"/>
                    </a:lnTo>
                    <a:lnTo>
                      <a:pt x="696" y="1122"/>
                    </a:lnTo>
                    <a:lnTo>
                      <a:pt x="696" y="1122"/>
                    </a:lnTo>
                    <a:lnTo>
                      <a:pt x="700" y="1118"/>
                    </a:lnTo>
                    <a:lnTo>
                      <a:pt x="706" y="1114"/>
                    </a:lnTo>
                    <a:lnTo>
                      <a:pt x="712" y="1112"/>
                    </a:lnTo>
                    <a:lnTo>
                      <a:pt x="722" y="1116"/>
                    </a:lnTo>
                    <a:lnTo>
                      <a:pt x="722" y="1116"/>
                    </a:lnTo>
                    <a:lnTo>
                      <a:pt x="726" y="1118"/>
                    </a:lnTo>
                    <a:lnTo>
                      <a:pt x="728" y="1118"/>
                    </a:lnTo>
                    <a:lnTo>
                      <a:pt x="736" y="1112"/>
                    </a:lnTo>
                    <a:lnTo>
                      <a:pt x="736" y="1112"/>
                    </a:lnTo>
                    <a:lnTo>
                      <a:pt x="740" y="1108"/>
                    </a:lnTo>
                    <a:lnTo>
                      <a:pt x="740" y="1108"/>
                    </a:lnTo>
                    <a:lnTo>
                      <a:pt x="742" y="1104"/>
                    </a:lnTo>
                    <a:lnTo>
                      <a:pt x="742" y="1104"/>
                    </a:lnTo>
                    <a:lnTo>
                      <a:pt x="748" y="1098"/>
                    </a:lnTo>
                    <a:lnTo>
                      <a:pt x="752" y="1096"/>
                    </a:lnTo>
                    <a:lnTo>
                      <a:pt x="758" y="1094"/>
                    </a:lnTo>
                    <a:lnTo>
                      <a:pt x="758" y="1094"/>
                    </a:lnTo>
                    <a:lnTo>
                      <a:pt x="764" y="1096"/>
                    </a:lnTo>
                    <a:lnTo>
                      <a:pt x="772" y="1102"/>
                    </a:lnTo>
                    <a:lnTo>
                      <a:pt x="772" y="1102"/>
                    </a:lnTo>
                    <a:lnTo>
                      <a:pt x="780" y="1110"/>
                    </a:lnTo>
                    <a:lnTo>
                      <a:pt x="786" y="1114"/>
                    </a:lnTo>
                    <a:lnTo>
                      <a:pt x="794" y="1118"/>
                    </a:lnTo>
                    <a:lnTo>
                      <a:pt x="802" y="1120"/>
                    </a:lnTo>
                    <a:lnTo>
                      <a:pt x="802" y="1120"/>
                    </a:lnTo>
                    <a:lnTo>
                      <a:pt x="816" y="1118"/>
                    </a:lnTo>
                    <a:lnTo>
                      <a:pt x="816" y="1118"/>
                    </a:lnTo>
                    <a:lnTo>
                      <a:pt x="830" y="1116"/>
                    </a:lnTo>
                    <a:lnTo>
                      <a:pt x="834" y="1118"/>
                    </a:lnTo>
                    <a:lnTo>
                      <a:pt x="838" y="1120"/>
                    </a:lnTo>
                    <a:lnTo>
                      <a:pt x="838" y="1120"/>
                    </a:lnTo>
                    <a:lnTo>
                      <a:pt x="840" y="1124"/>
                    </a:lnTo>
                    <a:lnTo>
                      <a:pt x="840" y="1130"/>
                    </a:lnTo>
                    <a:lnTo>
                      <a:pt x="840" y="1130"/>
                    </a:lnTo>
                    <a:lnTo>
                      <a:pt x="836" y="1136"/>
                    </a:lnTo>
                    <a:lnTo>
                      <a:pt x="832" y="1142"/>
                    </a:lnTo>
                    <a:lnTo>
                      <a:pt x="818" y="1152"/>
                    </a:lnTo>
                    <a:lnTo>
                      <a:pt x="818" y="1152"/>
                    </a:lnTo>
                    <a:lnTo>
                      <a:pt x="808" y="1158"/>
                    </a:lnTo>
                    <a:lnTo>
                      <a:pt x="806" y="1162"/>
                    </a:lnTo>
                    <a:lnTo>
                      <a:pt x="804" y="1164"/>
                    </a:lnTo>
                    <a:lnTo>
                      <a:pt x="804" y="1164"/>
                    </a:lnTo>
                    <a:lnTo>
                      <a:pt x="806" y="1172"/>
                    </a:lnTo>
                    <a:lnTo>
                      <a:pt x="808" y="1178"/>
                    </a:lnTo>
                    <a:lnTo>
                      <a:pt x="808" y="1178"/>
                    </a:lnTo>
                    <a:lnTo>
                      <a:pt x="812" y="1180"/>
                    </a:lnTo>
                    <a:lnTo>
                      <a:pt x="816" y="1180"/>
                    </a:lnTo>
                    <a:lnTo>
                      <a:pt x="816" y="1180"/>
                    </a:lnTo>
                    <a:lnTo>
                      <a:pt x="822" y="1178"/>
                    </a:lnTo>
                    <a:lnTo>
                      <a:pt x="826" y="1176"/>
                    </a:lnTo>
                    <a:lnTo>
                      <a:pt x="826" y="1176"/>
                    </a:lnTo>
                    <a:lnTo>
                      <a:pt x="836" y="1172"/>
                    </a:lnTo>
                    <a:lnTo>
                      <a:pt x="850" y="1170"/>
                    </a:lnTo>
                    <a:lnTo>
                      <a:pt x="850" y="1170"/>
                    </a:lnTo>
                    <a:lnTo>
                      <a:pt x="860" y="1170"/>
                    </a:lnTo>
                    <a:lnTo>
                      <a:pt x="872" y="1172"/>
                    </a:lnTo>
                    <a:lnTo>
                      <a:pt x="882" y="1176"/>
                    </a:lnTo>
                    <a:lnTo>
                      <a:pt x="890" y="1186"/>
                    </a:lnTo>
                    <a:lnTo>
                      <a:pt x="890" y="1186"/>
                    </a:lnTo>
                    <a:lnTo>
                      <a:pt x="894" y="1196"/>
                    </a:lnTo>
                    <a:lnTo>
                      <a:pt x="894" y="1196"/>
                    </a:lnTo>
                    <a:lnTo>
                      <a:pt x="896" y="1200"/>
                    </a:lnTo>
                    <a:lnTo>
                      <a:pt x="902" y="1204"/>
                    </a:lnTo>
                    <a:lnTo>
                      <a:pt x="902" y="1204"/>
                    </a:lnTo>
                    <a:lnTo>
                      <a:pt x="908" y="1204"/>
                    </a:lnTo>
                    <a:lnTo>
                      <a:pt x="914" y="1206"/>
                    </a:lnTo>
                    <a:lnTo>
                      <a:pt x="920" y="1204"/>
                    </a:lnTo>
                    <a:lnTo>
                      <a:pt x="926" y="1202"/>
                    </a:lnTo>
                    <a:lnTo>
                      <a:pt x="926" y="1202"/>
                    </a:lnTo>
                    <a:lnTo>
                      <a:pt x="930" y="1200"/>
                    </a:lnTo>
                    <a:lnTo>
                      <a:pt x="930" y="1200"/>
                    </a:lnTo>
                    <a:lnTo>
                      <a:pt x="936" y="1196"/>
                    </a:lnTo>
                    <a:lnTo>
                      <a:pt x="940" y="1196"/>
                    </a:lnTo>
                    <a:lnTo>
                      <a:pt x="948" y="1198"/>
                    </a:lnTo>
                    <a:lnTo>
                      <a:pt x="956" y="1204"/>
                    </a:lnTo>
                    <a:lnTo>
                      <a:pt x="956" y="1204"/>
                    </a:lnTo>
                    <a:lnTo>
                      <a:pt x="964" y="1210"/>
                    </a:lnTo>
                    <a:lnTo>
                      <a:pt x="964" y="1210"/>
                    </a:lnTo>
                    <a:lnTo>
                      <a:pt x="980" y="1220"/>
                    </a:lnTo>
                    <a:lnTo>
                      <a:pt x="986" y="1224"/>
                    </a:lnTo>
                    <a:lnTo>
                      <a:pt x="992" y="1224"/>
                    </a:lnTo>
                    <a:lnTo>
                      <a:pt x="992" y="1224"/>
                    </a:lnTo>
                    <a:lnTo>
                      <a:pt x="1006" y="1226"/>
                    </a:lnTo>
                    <a:lnTo>
                      <a:pt x="1006" y="1226"/>
                    </a:lnTo>
                    <a:lnTo>
                      <a:pt x="1020" y="1226"/>
                    </a:lnTo>
                    <a:lnTo>
                      <a:pt x="1020" y="1226"/>
                    </a:lnTo>
                    <a:lnTo>
                      <a:pt x="1032" y="1228"/>
                    </a:lnTo>
                    <a:lnTo>
                      <a:pt x="1048" y="1236"/>
                    </a:lnTo>
                    <a:lnTo>
                      <a:pt x="1064" y="1244"/>
                    </a:lnTo>
                    <a:lnTo>
                      <a:pt x="1080" y="1254"/>
                    </a:lnTo>
                    <a:lnTo>
                      <a:pt x="1080" y="1254"/>
                    </a:lnTo>
                    <a:lnTo>
                      <a:pt x="1086" y="1258"/>
                    </a:lnTo>
                    <a:lnTo>
                      <a:pt x="1090" y="1260"/>
                    </a:lnTo>
                    <a:lnTo>
                      <a:pt x="1096" y="1260"/>
                    </a:lnTo>
                    <a:lnTo>
                      <a:pt x="1096" y="1260"/>
                    </a:lnTo>
                    <a:lnTo>
                      <a:pt x="1100" y="1258"/>
                    </a:lnTo>
                    <a:lnTo>
                      <a:pt x="1104" y="1260"/>
                    </a:lnTo>
                    <a:lnTo>
                      <a:pt x="1104" y="1260"/>
                    </a:lnTo>
                    <a:lnTo>
                      <a:pt x="1110" y="1264"/>
                    </a:lnTo>
                    <a:lnTo>
                      <a:pt x="1114" y="1268"/>
                    </a:lnTo>
                    <a:lnTo>
                      <a:pt x="1114" y="1268"/>
                    </a:lnTo>
                    <a:lnTo>
                      <a:pt x="1118" y="1272"/>
                    </a:lnTo>
                    <a:lnTo>
                      <a:pt x="1118" y="1272"/>
                    </a:lnTo>
                    <a:lnTo>
                      <a:pt x="1120" y="1266"/>
                    </a:lnTo>
                    <a:lnTo>
                      <a:pt x="1118" y="1256"/>
                    </a:lnTo>
                    <a:lnTo>
                      <a:pt x="1118" y="1256"/>
                    </a:lnTo>
                    <a:lnTo>
                      <a:pt x="1118" y="1246"/>
                    </a:lnTo>
                    <a:lnTo>
                      <a:pt x="1118" y="1246"/>
                    </a:lnTo>
                    <a:lnTo>
                      <a:pt x="1120" y="1240"/>
                    </a:lnTo>
                    <a:lnTo>
                      <a:pt x="1122" y="1238"/>
                    </a:lnTo>
                    <a:lnTo>
                      <a:pt x="1126" y="1234"/>
                    </a:lnTo>
                    <a:lnTo>
                      <a:pt x="1126" y="1234"/>
                    </a:lnTo>
                    <a:lnTo>
                      <a:pt x="1122" y="1228"/>
                    </a:lnTo>
                    <a:lnTo>
                      <a:pt x="1122" y="1228"/>
                    </a:lnTo>
                    <a:lnTo>
                      <a:pt x="1114" y="1218"/>
                    </a:lnTo>
                    <a:lnTo>
                      <a:pt x="1114" y="1214"/>
                    </a:lnTo>
                    <a:lnTo>
                      <a:pt x="1114" y="1210"/>
                    </a:lnTo>
                    <a:lnTo>
                      <a:pt x="1114" y="1210"/>
                    </a:lnTo>
                    <a:lnTo>
                      <a:pt x="1118" y="1204"/>
                    </a:lnTo>
                    <a:lnTo>
                      <a:pt x="1124" y="1198"/>
                    </a:lnTo>
                    <a:lnTo>
                      <a:pt x="1132" y="1194"/>
                    </a:lnTo>
                    <a:lnTo>
                      <a:pt x="1140" y="1190"/>
                    </a:lnTo>
                    <a:lnTo>
                      <a:pt x="1140" y="1190"/>
                    </a:lnTo>
                    <a:lnTo>
                      <a:pt x="1146" y="1190"/>
                    </a:lnTo>
                    <a:lnTo>
                      <a:pt x="1154" y="1190"/>
                    </a:lnTo>
                    <a:lnTo>
                      <a:pt x="1166" y="1194"/>
                    </a:lnTo>
                    <a:lnTo>
                      <a:pt x="1178" y="1200"/>
                    </a:lnTo>
                    <a:lnTo>
                      <a:pt x="1184" y="1206"/>
                    </a:lnTo>
                    <a:lnTo>
                      <a:pt x="1184" y="1206"/>
                    </a:lnTo>
                    <a:lnTo>
                      <a:pt x="1192" y="1210"/>
                    </a:lnTo>
                    <a:lnTo>
                      <a:pt x="1192" y="1210"/>
                    </a:lnTo>
                    <a:lnTo>
                      <a:pt x="1200" y="1216"/>
                    </a:lnTo>
                    <a:lnTo>
                      <a:pt x="1204" y="1218"/>
                    </a:lnTo>
                    <a:lnTo>
                      <a:pt x="1204" y="1222"/>
                    </a:lnTo>
                    <a:lnTo>
                      <a:pt x="1204" y="1222"/>
                    </a:lnTo>
                    <a:lnTo>
                      <a:pt x="1204" y="1228"/>
                    </a:lnTo>
                    <a:lnTo>
                      <a:pt x="1202" y="1232"/>
                    </a:lnTo>
                    <a:lnTo>
                      <a:pt x="1202" y="1232"/>
                    </a:lnTo>
                    <a:lnTo>
                      <a:pt x="1196" y="1238"/>
                    </a:lnTo>
                    <a:lnTo>
                      <a:pt x="1194" y="1244"/>
                    </a:lnTo>
                    <a:lnTo>
                      <a:pt x="1194" y="1244"/>
                    </a:lnTo>
                    <a:lnTo>
                      <a:pt x="1196" y="1244"/>
                    </a:lnTo>
                    <a:lnTo>
                      <a:pt x="1200" y="1244"/>
                    </a:lnTo>
                    <a:lnTo>
                      <a:pt x="1200" y="1244"/>
                    </a:lnTo>
                    <a:lnTo>
                      <a:pt x="1202" y="1244"/>
                    </a:lnTo>
                    <a:lnTo>
                      <a:pt x="1204" y="1242"/>
                    </a:lnTo>
                    <a:lnTo>
                      <a:pt x="1210" y="1236"/>
                    </a:lnTo>
                    <a:lnTo>
                      <a:pt x="1210" y="1236"/>
                    </a:lnTo>
                    <a:lnTo>
                      <a:pt x="1216" y="1226"/>
                    </a:lnTo>
                    <a:lnTo>
                      <a:pt x="1222" y="1224"/>
                    </a:lnTo>
                    <a:lnTo>
                      <a:pt x="1228" y="1222"/>
                    </a:lnTo>
                    <a:lnTo>
                      <a:pt x="1228" y="1222"/>
                    </a:lnTo>
                    <a:lnTo>
                      <a:pt x="1242" y="1224"/>
                    </a:lnTo>
                    <a:lnTo>
                      <a:pt x="1254" y="1226"/>
                    </a:lnTo>
                    <a:lnTo>
                      <a:pt x="1254" y="1226"/>
                    </a:lnTo>
                    <a:lnTo>
                      <a:pt x="1266" y="1228"/>
                    </a:lnTo>
                    <a:lnTo>
                      <a:pt x="1266" y="1228"/>
                    </a:lnTo>
                    <a:lnTo>
                      <a:pt x="1274" y="1230"/>
                    </a:lnTo>
                    <a:lnTo>
                      <a:pt x="1274" y="1230"/>
                    </a:lnTo>
                    <a:lnTo>
                      <a:pt x="1288" y="1232"/>
                    </a:lnTo>
                    <a:lnTo>
                      <a:pt x="1296" y="1232"/>
                    </a:lnTo>
                    <a:lnTo>
                      <a:pt x="1304" y="1230"/>
                    </a:lnTo>
                    <a:lnTo>
                      <a:pt x="1304" y="1230"/>
                    </a:lnTo>
                    <a:lnTo>
                      <a:pt x="1314" y="1224"/>
                    </a:lnTo>
                    <a:lnTo>
                      <a:pt x="1314" y="1224"/>
                    </a:lnTo>
                    <a:lnTo>
                      <a:pt x="1324" y="1218"/>
                    </a:lnTo>
                    <a:lnTo>
                      <a:pt x="1330" y="1218"/>
                    </a:lnTo>
                    <a:lnTo>
                      <a:pt x="1340" y="1216"/>
                    </a:lnTo>
                    <a:lnTo>
                      <a:pt x="1340" y="1216"/>
                    </a:lnTo>
                    <a:lnTo>
                      <a:pt x="1350" y="1218"/>
                    </a:lnTo>
                    <a:lnTo>
                      <a:pt x="1360" y="1222"/>
                    </a:lnTo>
                    <a:lnTo>
                      <a:pt x="1370" y="1230"/>
                    </a:lnTo>
                    <a:lnTo>
                      <a:pt x="1382" y="1240"/>
                    </a:lnTo>
                    <a:lnTo>
                      <a:pt x="1384" y="1242"/>
                    </a:lnTo>
                    <a:lnTo>
                      <a:pt x="1384" y="1242"/>
                    </a:lnTo>
                    <a:lnTo>
                      <a:pt x="1394" y="1252"/>
                    </a:lnTo>
                    <a:lnTo>
                      <a:pt x="1402" y="1258"/>
                    </a:lnTo>
                    <a:lnTo>
                      <a:pt x="1402" y="1258"/>
                    </a:lnTo>
                    <a:lnTo>
                      <a:pt x="1408" y="1260"/>
                    </a:lnTo>
                    <a:lnTo>
                      <a:pt x="1412" y="1258"/>
                    </a:lnTo>
                    <a:lnTo>
                      <a:pt x="1416" y="1254"/>
                    </a:lnTo>
                    <a:lnTo>
                      <a:pt x="1416" y="1254"/>
                    </a:lnTo>
                    <a:lnTo>
                      <a:pt x="1418" y="1250"/>
                    </a:lnTo>
                    <a:lnTo>
                      <a:pt x="1420" y="1246"/>
                    </a:lnTo>
                    <a:lnTo>
                      <a:pt x="1422" y="1234"/>
                    </a:lnTo>
                    <a:lnTo>
                      <a:pt x="1422" y="1234"/>
                    </a:lnTo>
                    <a:lnTo>
                      <a:pt x="1424" y="1220"/>
                    </a:lnTo>
                    <a:lnTo>
                      <a:pt x="1428" y="1214"/>
                    </a:lnTo>
                    <a:lnTo>
                      <a:pt x="1432" y="1208"/>
                    </a:lnTo>
                    <a:lnTo>
                      <a:pt x="1432" y="1208"/>
                    </a:lnTo>
                    <a:lnTo>
                      <a:pt x="1446" y="1198"/>
                    </a:lnTo>
                    <a:lnTo>
                      <a:pt x="1446" y="1198"/>
                    </a:lnTo>
                    <a:lnTo>
                      <a:pt x="1472" y="1180"/>
                    </a:lnTo>
                    <a:lnTo>
                      <a:pt x="1488" y="1170"/>
                    </a:lnTo>
                    <a:lnTo>
                      <a:pt x="1502" y="1162"/>
                    </a:lnTo>
                    <a:lnTo>
                      <a:pt x="1502" y="1162"/>
                    </a:lnTo>
                    <a:lnTo>
                      <a:pt x="1498" y="1154"/>
                    </a:lnTo>
                    <a:lnTo>
                      <a:pt x="1498" y="1154"/>
                    </a:lnTo>
                    <a:lnTo>
                      <a:pt x="1494" y="1144"/>
                    </a:lnTo>
                    <a:lnTo>
                      <a:pt x="1494" y="1132"/>
                    </a:lnTo>
                    <a:lnTo>
                      <a:pt x="1494" y="1116"/>
                    </a:lnTo>
                    <a:lnTo>
                      <a:pt x="1492" y="1098"/>
                    </a:lnTo>
                    <a:lnTo>
                      <a:pt x="1492" y="1098"/>
                    </a:lnTo>
                    <a:lnTo>
                      <a:pt x="1488" y="1084"/>
                    </a:lnTo>
                    <a:lnTo>
                      <a:pt x="1482" y="1070"/>
                    </a:lnTo>
                    <a:lnTo>
                      <a:pt x="1476" y="1062"/>
                    </a:lnTo>
                    <a:lnTo>
                      <a:pt x="1470" y="1054"/>
                    </a:lnTo>
                    <a:lnTo>
                      <a:pt x="1470" y="1054"/>
                    </a:lnTo>
                    <a:lnTo>
                      <a:pt x="1460" y="1044"/>
                    </a:lnTo>
                    <a:lnTo>
                      <a:pt x="1448" y="1030"/>
                    </a:lnTo>
                    <a:lnTo>
                      <a:pt x="1448" y="1030"/>
                    </a:lnTo>
                    <a:lnTo>
                      <a:pt x="1442" y="1018"/>
                    </a:lnTo>
                    <a:lnTo>
                      <a:pt x="1438" y="1010"/>
                    </a:lnTo>
                    <a:lnTo>
                      <a:pt x="1434" y="992"/>
                    </a:lnTo>
                    <a:lnTo>
                      <a:pt x="1434" y="992"/>
                    </a:lnTo>
                    <a:lnTo>
                      <a:pt x="1430" y="984"/>
                    </a:lnTo>
                    <a:lnTo>
                      <a:pt x="1426" y="978"/>
                    </a:lnTo>
                    <a:lnTo>
                      <a:pt x="1410" y="964"/>
                    </a:lnTo>
                    <a:lnTo>
                      <a:pt x="1410" y="964"/>
                    </a:lnTo>
                    <a:lnTo>
                      <a:pt x="1406" y="958"/>
                    </a:lnTo>
                    <a:lnTo>
                      <a:pt x="1404" y="952"/>
                    </a:lnTo>
                    <a:lnTo>
                      <a:pt x="1400" y="936"/>
                    </a:lnTo>
                    <a:lnTo>
                      <a:pt x="1396" y="922"/>
                    </a:lnTo>
                    <a:lnTo>
                      <a:pt x="1394" y="916"/>
                    </a:lnTo>
                    <a:lnTo>
                      <a:pt x="1390" y="912"/>
                    </a:lnTo>
                    <a:lnTo>
                      <a:pt x="1390" y="912"/>
                    </a:lnTo>
                    <a:lnTo>
                      <a:pt x="1380" y="904"/>
                    </a:lnTo>
                    <a:lnTo>
                      <a:pt x="1368" y="896"/>
                    </a:lnTo>
                    <a:lnTo>
                      <a:pt x="1358" y="890"/>
                    </a:lnTo>
                    <a:lnTo>
                      <a:pt x="1354" y="884"/>
                    </a:lnTo>
                    <a:lnTo>
                      <a:pt x="1352" y="880"/>
                    </a:lnTo>
                    <a:lnTo>
                      <a:pt x="1352" y="880"/>
                    </a:lnTo>
                    <a:lnTo>
                      <a:pt x="1352" y="868"/>
                    </a:lnTo>
                    <a:lnTo>
                      <a:pt x="1354" y="858"/>
                    </a:lnTo>
                    <a:lnTo>
                      <a:pt x="1352" y="848"/>
                    </a:lnTo>
                    <a:lnTo>
                      <a:pt x="1348" y="838"/>
                    </a:lnTo>
                    <a:lnTo>
                      <a:pt x="1348" y="838"/>
                    </a:lnTo>
                    <a:lnTo>
                      <a:pt x="1326" y="810"/>
                    </a:lnTo>
                    <a:lnTo>
                      <a:pt x="1312" y="794"/>
                    </a:lnTo>
                    <a:lnTo>
                      <a:pt x="1306" y="782"/>
                    </a:lnTo>
                    <a:lnTo>
                      <a:pt x="1306" y="782"/>
                    </a:lnTo>
                    <a:lnTo>
                      <a:pt x="1304" y="778"/>
                    </a:lnTo>
                    <a:lnTo>
                      <a:pt x="1304" y="774"/>
                    </a:lnTo>
                    <a:lnTo>
                      <a:pt x="1304" y="762"/>
                    </a:lnTo>
                    <a:lnTo>
                      <a:pt x="1302" y="754"/>
                    </a:lnTo>
                    <a:lnTo>
                      <a:pt x="1300" y="746"/>
                    </a:lnTo>
                    <a:lnTo>
                      <a:pt x="1298" y="738"/>
                    </a:lnTo>
                    <a:lnTo>
                      <a:pt x="1290" y="730"/>
                    </a:lnTo>
                    <a:lnTo>
                      <a:pt x="1290" y="730"/>
                    </a:lnTo>
                    <a:lnTo>
                      <a:pt x="1238" y="666"/>
                    </a:lnTo>
                    <a:lnTo>
                      <a:pt x="1190" y="610"/>
                    </a:lnTo>
                    <a:lnTo>
                      <a:pt x="1190" y="610"/>
                    </a:lnTo>
                    <a:lnTo>
                      <a:pt x="1182" y="604"/>
                    </a:lnTo>
                    <a:lnTo>
                      <a:pt x="1176" y="600"/>
                    </a:lnTo>
                    <a:lnTo>
                      <a:pt x="1170" y="596"/>
                    </a:lnTo>
                    <a:lnTo>
                      <a:pt x="1166" y="590"/>
                    </a:lnTo>
                    <a:lnTo>
                      <a:pt x="1166" y="590"/>
                    </a:lnTo>
                    <a:lnTo>
                      <a:pt x="1156" y="566"/>
                    </a:lnTo>
                    <a:lnTo>
                      <a:pt x="1150" y="554"/>
                    </a:lnTo>
                    <a:lnTo>
                      <a:pt x="1146" y="544"/>
                    </a:lnTo>
                    <a:lnTo>
                      <a:pt x="1146" y="544"/>
                    </a:lnTo>
                    <a:lnTo>
                      <a:pt x="1134" y="536"/>
                    </a:lnTo>
                    <a:lnTo>
                      <a:pt x="1128" y="532"/>
                    </a:lnTo>
                    <a:lnTo>
                      <a:pt x="1124" y="522"/>
                    </a:lnTo>
                    <a:lnTo>
                      <a:pt x="1124" y="522"/>
                    </a:lnTo>
                    <a:lnTo>
                      <a:pt x="1118" y="510"/>
                    </a:lnTo>
                    <a:lnTo>
                      <a:pt x="1110" y="498"/>
                    </a:lnTo>
                    <a:lnTo>
                      <a:pt x="1096" y="480"/>
                    </a:lnTo>
                    <a:lnTo>
                      <a:pt x="1096" y="480"/>
                    </a:lnTo>
                    <a:lnTo>
                      <a:pt x="1080" y="458"/>
                    </a:lnTo>
                    <a:lnTo>
                      <a:pt x="1066" y="436"/>
                    </a:lnTo>
                    <a:lnTo>
                      <a:pt x="1066" y="436"/>
                    </a:lnTo>
                    <a:lnTo>
                      <a:pt x="1050" y="410"/>
                    </a:lnTo>
                    <a:lnTo>
                      <a:pt x="1038" y="394"/>
                    </a:lnTo>
                    <a:lnTo>
                      <a:pt x="1038" y="394"/>
                    </a:lnTo>
                    <a:lnTo>
                      <a:pt x="1030" y="386"/>
                    </a:lnTo>
                    <a:lnTo>
                      <a:pt x="1024" y="376"/>
                    </a:lnTo>
                    <a:lnTo>
                      <a:pt x="1018" y="364"/>
                    </a:lnTo>
                    <a:lnTo>
                      <a:pt x="1016" y="352"/>
                    </a:lnTo>
                    <a:lnTo>
                      <a:pt x="1016" y="352"/>
                    </a:lnTo>
                    <a:lnTo>
                      <a:pt x="1014" y="336"/>
                    </a:lnTo>
                    <a:lnTo>
                      <a:pt x="1012" y="324"/>
                    </a:lnTo>
                    <a:lnTo>
                      <a:pt x="1008" y="314"/>
                    </a:lnTo>
                    <a:lnTo>
                      <a:pt x="1002" y="304"/>
                    </a:lnTo>
                    <a:lnTo>
                      <a:pt x="1002" y="304"/>
                    </a:lnTo>
                    <a:lnTo>
                      <a:pt x="988" y="282"/>
                    </a:lnTo>
                    <a:lnTo>
                      <a:pt x="980" y="270"/>
                    </a:lnTo>
                    <a:lnTo>
                      <a:pt x="978" y="264"/>
                    </a:lnTo>
                    <a:lnTo>
                      <a:pt x="976" y="258"/>
                    </a:lnTo>
                    <a:lnTo>
                      <a:pt x="976" y="258"/>
                    </a:lnTo>
                    <a:lnTo>
                      <a:pt x="976" y="246"/>
                    </a:lnTo>
                    <a:lnTo>
                      <a:pt x="974" y="236"/>
                    </a:lnTo>
                    <a:lnTo>
                      <a:pt x="972" y="228"/>
                    </a:lnTo>
                    <a:lnTo>
                      <a:pt x="964" y="218"/>
                    </a:lnTo>
                    <a:lnTo>
                      <a:pt x="964" y="218"/>
                    </a:lnTo>
                    <a:lnTo>
                      <a:pt x="954" y="208"/>
                    </a:lnTo>
                    <a:lnTo>
                      <a:pt x="948" y="194"/>
                    </a:lnTo>
                    <a:lnTo>
                      <a:pt x="938" y="170"/>
                    </a:lnTo>
                    <a:lnTo>
                      <a:pt x="938" y="170"/>
                    </a:lnTo>
                    <a:lnTo>
                      <a:pt x="922" y="140"/>
                    </a:lnTo>
                    <a:lnTo>
                      <a:pt x="912" y="124"/>
                    </a:lnTo>
                    <a:lnTo>
                      <a:pt x="908" y="112"/>
                    </a:lnTo>
                    <a:lnTo>
                      <a:pt x="908" y="112"/>
                    </a:lnTo>
                    <a:lnTo>
                      <a:pt x="896" y="78"/>
                    </a:lnTo>
                    <a:lnTo>
                      <a:pt x="890" y="58"/>
                    </a:lnTo>
                    <a:lnTo>
                      <a:pt x="882" y="44"/>
                    </a:lnTo>
                    <a:lnTo>
                      <a:pt x="882" y="44"/>
                    </a:lnTo>
                    <a:lnTo>
                      <a:pt x="872" y="24"/>
                    </a:lnTo>
                    <a:lnTo>
                      <a:pt x="864" y="12"/>
                    </a:lnTo>
                    <a:lnTo>
                      <a:pt x="864" y="12"/>
                    </a:lnTo>
                    <a:lnTo>
                      <a:pt x="860" y="2"/>
                    </a:lnTo>
                    <a:lnTo>
                      <a:pt x="856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44" y="4"/>
                    </a:lnTo>
                    <a:lnTo>
                      <a:pt x="838" y="8"/>
                    </a:lnTo>
                    <a:lnTo>
                      <a:pt x="834" y="14"/>
                    </a:lnTo>
                    <a:lnTo>
                      <a:pt x="832" y="22"/>
                    </a:lnTo>
                    <a:lnTo>
                      <a:pt x="832" y="22"/>
                    </a:lnTo>
                    <a:lnTo>
                      <a:pt x="834" y="46"/>
                    </a:lnTo>
                    <a:lnTo>
                      <a:pt x="834" y="62"/>
                    </a:lnTo>
                    <a:lnTo>
                      <a:pt x="832" y="76"/>
                    </a:lnTo>
                    <a:lnTo>
                      <a:pt x="832" y="76"/>
                    </a:lnTo>
                    <a:lnTo>
                      <a:pt x="826" y="102"/>
                    </a:lnTo>
                    <a:lnTo>
                      <a:pt x="822" y="114"/>
                    </a:lnTo>
                    <a:lnTo>
                      <a:pt x="818" y="128"/>
                    </a:lnTo>
                    <a:lnTo>
                      <a:pt x="818" y="128"/>
                    </a:lnTo>
                    <a:lnTo>
                      <a:pt x="810" y="138"/>
                    </a:lnTo>
                    <a:lnTo>
                      <a:pt x="804" y="146"/>
                    </a:lnTo>
                    <a:lnTo>
                      <a:pt x="798" y="152"/>
                    </a:lnTo>
                    <a:lnTo>
                      <a:pt x="790" y="160"/>
                    </a:lnTo>
                    <a:lnTo>
                      <a:pt x="790" y="160"/>
                    </a:lnTo>
                    <a:lnTo>
                      <a:pt x="786" y="168"/>
                    </a:lnTo>
                    <a:lnTo>
                      <a:pt x="782" y="178"/>
                    </a:lnTo>
                    <a:lnTo>
                      <a:pt x="778" y="186"/>
                    </a:lnTo>
                    <a:lnTo>
                      <a:pt x="776" y="190"/>
                    </a:lnTo>
                    <a:lnTo>
                      <a:pt x="772" y="194"/>
                    </a:lnTo>
                    <a:lnTo>
                      <a:pt x="772" y="194"/>
                    </a:lnTo>
                    <a:lnTo>
                      <a:pt x="762" y="196"/>
                    </a:lnTo>
                    <a:lnTo>
                      <a:pt x="756" y="198"/>
                    </a:lnTo>
                    <a:lnTo>
                      <a:pt x="750" y="198"/>
                    </a:lnTo>
                    <a:lnTo>
                      <a:pt x="742" y="204"/>
                    </a:lnTo>
                    <a:lnTo>
                      <a:pt x="742" y="204"/>
                    </a:lnTo>
                    <a:lnTo>
                      <a:pt x="730" y="220"/>
                    </a:lnTo>
                    <a:lnTo>
                      <a:pt x="724" y="226"/>
                    </a:lnTo>
                    <a:lnTo>
                      <a:pt x="716" y="228"/>
                    </a:lnTo>
                    <a:lnTo>
                      <a:pt x="716" y="228"/>
                    </a:lnTo>
                    <a:lnTo>
                      <a:pt x="706" y="228"/>
                    </a:lnTo>
                    <a:lnTo>
                      <a:pt x="698" y="230"/>
                    </a:lnTo>
                    <a:lnTo>
                      <a:pt x="692" y="234"/>
                    </a:lnTo>
                    <a:lnTo>
                      <a:pt x="686" y="240"/>
                    </a:lnTo>
                    <a:lnTo>
                      <a:pt x="686" y="240"/>
                    </a:lnTo>
                    <a:lnTo>
                      <a:pt x="678" y="246"/>
                    </a:lnTo>
                    <a:lnTo>
                      <a:pt x="670" y="252"/>
                    </a:lnTo>
                    <a:lnTo>
                      <a:pt x="660" y="254"/>
                    </a:lnTo>
                    <a:lnTo>
                      <a:pt x="648" y="252"/>
                    </a:lnTo>
                    <a:lnTo>
                      <a:pt x="648" y="252"/>
                    </a:lnTo>
                    <a:lnTo>
                      <a:pt x="636" y="250"/>
                    </a:lnTo>
                    <a:lnTo>
                      <a:pt x="626" y="244"/>
                    </a:lnTo>
                    <a:lnTo>
                      <a:pt x="618" y="242"/>
                    </a:lnTo>
                    <a:lnTo>
                      <a:pt x="608" y="242"/>
                    </a:lnTo>
                    <a:lnTo>
                      <a:pt x="608" y="242"/>
                    </a:lnTo>
                    <a:lnTo>
                      <a:pt x="598" y="244"/>
                    </a:lnTo>
                    <a:lnTo>
                      <a:pt x="590" y="244"/>
                    </a:lnTo>
                    <a:lnTo>
                      <a:pt x="580" y="242"/>
                    </a:lnTo>
                    <a:lnTo>
                      <a:pt x="574" y="240"/>
                    </a:lnTo>
                    <a:lnTo>
                      <a:pt x="574" y="240"/>
                    </a:lnTo>
                    <a:lnTo>
                      <a:pt x="566" y="236"/>
                    </a:lnTo>
                    <a:lnTo>
                      <a:pt x="556" y="236"/>
                    </a:lnTo>
                    <a:lnTo>
                      <a:pt x="546" y="240"/>
                    </a:lnTo>
                    <a:lnTo>
                      <a:pt x="536" y="244"/>
                    </a:lnTo>
                    <a:lnTo>
                      <a:pt x="536" y="244"/>
                    </a:lnTo>
                    <a:lnTo>
                      <a:pt x="516" y="256"/>
                    </a:lnTo>
                    <a:lnTo>
                      <a:pt x="510" y="258"/>
                    </a:lnTo>
                    <a:lnTo>
                      <a:pt x="506" y="258"/>
                    </a:lnTo>
                    <a:lnTo>
                      <a:pt x="502" y="256"/>
                    </a:lnTo>
                    <a:lnTo>
                      <a:pt x="496" y="254"/>
                    </a:lnTo>
                    <a:lnTo>
                      <a:pt x="496" y="254"/>
                    </a:lnTo>
                    <a:lnTo>
                      <a:pt x="488" y="246"/>
                    </a:lnTo>
                    <a:lnTo>
                      <a:pt x="480" y="236"/>
                    </a:lnTo>
                    <a:lnTo>
                      <a:pt x="472" y="228"/>
                    </a:lnTo>
                    <a:lnTo>
                      <a:pt x="468" y="228"/>
                    </a:lnTo>
                    <a:lnTo>
                      <a:pt x="464" y="226"/>
                    </a:lnTo>
                    <a:lnTo>
                      <a:pt x="464" y="226"/>
                    </a:lnTo>
                    <a:lnTo>
                      <a:pt x="444" y="232"/>
                    </a:lnTo>
                    <a:lnTo>
                      <a:pt x="432" y="236"/>
                    </a:lnTo>
                    <a:lnTo>
                      <a:pt x="418" y="236"/>
                    </a:lnTo>
                    <a:lnTo>
                      <a:pt x="418" y="236"/>
                    </a:lnTo>
                    <a:lnTo>
                      <a:pt x="386" y="238"/>
                    </a:lnTo>
                    <a:lnTo>
                      <a:pt x="374" y="238"/>
                    </a:lnTo>
                    <a:lnTo>
                      <a:pt x="364" y="236"/>
                    </a:lnTo>
                    <a:lnTo>
                      <a:pt x="364" y="236"/>
                    </a:lnTo>
                    <a:lnTo>
                      <a:pt x="360" y="232"/>
                    </a:lnTo>
                    <a:lnTo>
                      <a:pt x="354" y="232"/>
                    </a:lnTo>
                    <a:lnTo>
                      <a:pt x="348" y="232"/>
                    </a:lnTo>
                    <a:lnTo>
                      <a:pt x="340" y="236"/>
                    </a:lnTo>
                    <a:lnTo>
                      <a:pt x="340" y="236"/>
                    </a:lnTo>
                    <a:lnTo>
                      <a:pt x="320" y="252"/>
                    </a:lnTo>
                    <a:lnTo>
                      <a:pt x="308" y="258"/>
                    </a:lnTo>
                    <a:lnTo>
                      <a:pt x="302" y="258"/>
                    </a:lnTo>
                    <a:lnTo>
                      <a:pt x="296" y="258"/>
                    </a:lnTo>
                    <a:lnTo>
                      <a:pt x="296" y="258"/>
                    </a:lnTo>
                    <a:lnTo>
                      <a:pt x="288" y="254"/>
                    </a:lnTo>
                    <a:lnTo>
                      <a:pt x="280" y="250"/>
                    </a:lnTo>
                    <a:lnTo>
                      <a:pt x="272" y="246"/>
                    </a:lnTo>
                    <a:lnTo>
                      <a:pt x="266" y="244"/>
                    </a:lnTo>
                    <a:lnTo>
                      <a:pt x="266" y="244"/>
                    </a:lnTo>
                    <a:lnTo>
                      <a:pt x="260" y="242"/>
                    </a:lnTo>
                    <a:lnTo>
                      <a:pt x="254" y="240"/>
                    </a:lnTo>
                    <a:lnTo>
                      <a:pt x="248" y="236"/>
                    </a:lnTo>
                    <a:lnTo>
                      <a:pt x="242" y="234"/>
                    </a:lnTo>
                    <a:lnTo>
                      <a:pt x="242" y="234"/>
                    </a:lnTo>
                    <a:lnTo>
                      <a:pt x="236" y="234"/>
                    </a:lnTo>
                    <a:lnTo>
                      <a:pt x="228" y="236"/>
                    </a:lnTo>
                    <a:lnTo>
                      <a:pt x="218" y="238"/>
                    </a:lnTo>
                    <a:lnTo>
                      <a:pt x="208" y="238"/>
                    </a:lnTo>
                    <a:lnTo>
                      <a:pt x="208" y="238"/>
                    </a:lnTo>
                    <a:lnTo>
                      <a:pt x="190" y="240"/>
                    </a:lnTo>
                    <a:lnTo>
                      <a:pt x="184" y="242"/>
                    </a:lnTo>
                    <a:lnTo>
                      <a:pt x="174" y="246"/>
                    </a:lnTo>
                    <a:lnTo>
                      <a:pt x="174" y="246"/>
                    </a:lnTo>
                    <a:lnTo>
                      <a:pt x="168" y="250"/>
                    </a:lnTo>
                    <a:lnTo>
                      <a:pt x="164" y="250"/>
                    </a:lnTo>
                    <a:lnTo>
                      <a:pt x="162" y="248"/>
                    </a:lnTo>
                    <a:lnTo>
                      <a:pt x="158" y="246"/>
                    </a:lnTo>
                    <a:lnTo>
                      <a:pt x="154" y="242"/>
                    </a:lnTo>
                    <a:lnTo>
                      <a:pt x="150" y="240"/>
                    </a:lnTo>
                    <a:lnTo>
                      <a:pt x="146" y="238"/>
                    </a:lnTo>
                    <a:lnTo>
                      <a:pt x="146" y="238"/>
                    </a:lnTo>
                    <a:lnTo>
                      <a:pt x="130" y="236"/>
                    </a:lnTo>
                    <a:lnTo>
                      <a:pt x="122" y="238"/>
                    </a:lnTo>
                    <a:lnTo>
                      <a:pt x="114" y="242"/>
                    </a:lnTo>
                    <a:lnTo>
                      <a:pt x="114" y="242"/>
                    </a:lnTo>
                    <a:lnTo>
                      <a:pt x="106" y="248"/>
                    </a:lnTo>
                    <a:lnTo>
                      <a:pt x="100" y="254"/>
                    </a:lnTo>
                    <a:lnTo>
                      <a:pt x="92" y="256"/>
                    </a:lnTo>
                    <a:lnTo>
                      <a:pt x="84" y="256"/>
                    </a:lnTo>
                    <a:lnTo>
                      <a:pt x="84" y="256"/>
                    </a:lnTo>
                    <a:lnTo>
                      <a:pt x="74" y="254"/>
                    </a:lnTo>
                    <a:lnTo>
                      <a:pt x="66" y="256"/>
                    </a:lnTo>
                    <a:lnTo>
                      <a:pt x="60" y="260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48" y="270"/>
                    </a:lnTo>
                    <a:lnTo>
                      <a:pt x="44" y="274"/>
                    </a:lnTo>
                    <a:lnTo>
                      <a:pt x="36" y="276"/>
                    </a:lnTo>
                    <a:lnTo>
                      <a:pt x="28" y="280"/>
                    </a:lnTo>
                    <a:lnTo>
                      <a:pt x="28" y="280"/>
                    </a:lnTo>
                    <a:lnTo>
                      <a:pt x="14" y="290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10" y="314"/>
                    </a:lnTo>
                    <a:lnTo>
                      <a:pt x="18" y="328"/>
                    </a:lnTo>
                    <a:lnTo>
                      <a:pt x="24" y="338"/>
                    </a:lnTo>
                    <a:lnTo>
                      <a:pt x="26" y="348"/>
                    </a:lnTo>
                    <a:lnTo>
                      <a:pt x="26" y="348"/>
                    </a:lnTo>
                    <a:lnTo>
                      <a:pt x="26" y="352"/>
                    </a:lnTo>
                    <a:lnTo>
                      <a:pt x="2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018213" y="49577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7278688" y="4713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7285038" y="4710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7288213" y="4713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7275513" y="4716463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7561263" y="4633913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0 w 4"/>
                  <a:gd name="T5" fmla="*/ 6 h 6"/>
                  <a:gd name="T6" fmla="*/ 0 w 4"/>
                  <a:gd name="T7" fmla="*/ 6 h 6"/>
                  <a:gd name="T8" fmla="*/ 4 w 4"/>
                  <a:gd name="T9" fmla="*/ 0 h 6"/>
                  <a:gd name="T10" fmla="*/ 4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008688" y="49577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627563" y="4332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4" name="Freeform 22"/>
              <p:cNvSpPr>
                <a:spLocks noEditPoints="1"/>
              </p:cNvSpPr>
              <p:nvPr/>
            </p:nvSpPr>
            <p:spPr bwMode="auto">
              <a:xfrm>
                <a:off x="4757738" y="757238"/>
                <a:ext cx="1339850" cy="1708150"/>
              </a:xfrm>
              <a:custGeom>
                <a:avLst/>
                <a:gdLst>
                  <a:gd name="T0" fmla="*/ 384 w 844"/>
                  <a:gd name="T1" fmla="*/ 1008 h 1076"/>
                  <a:gd name="T2" fmla="*/ 488 w 844"/>
                  <a:gd name="T3" fmla="*/ 1070 h 1076"/>
                  <a:gd name="T4" fmla="*/ 546 w 844"/>
                  <a:gd name="T5" fmla="*/ 1018 h 1076"/>
                  <a:gd name="T6" fmla="*/ 590 w 844"/>
                  <a:gd name="T7" fmla="*/ 966 h 1076"/>
                  <a:gd name="T8" fmla="*/ 634 w 844"/>
                  <a:gd name="T9" fmla="*/ 940 h 1076"/>
                  <a:gd name="T10" fmla="*/ 704 w 844"/>
                  <a:gd name="T11" fmla="*/ 898 h 1076"/>
                  <a:gd name="T12" fmla="*/ 740 w 844"/>
                  <a:gd name="T13" fmla="*/ 880 h 1076"/>
                  <a:gd name="T14" fmla="*/ 790 w 844"/>
                  <a:gd name="T15" fmla="*/ 736 h 1076"/>
                  <a:gd name="T16" fmla="*/ 804 w 844"/>
                  <a:gd name="T17" fmla="*/ 608 h 1076"/>
                  <a:gd name="T18" fmla="*/ 826 w 844"/>
                  <a:gd name="T19" fmla="*/ 552 h 1076"/>
                  <a:gd name="T20" fmla="*/ 802 w 844"/>
                  <a:gd name="T21" fmla="*/ 520 h 1076"/>
                  <a:gd name="T22" fmla="*/ 690 w 844"/>
                  <a:gd name="T23" fmla="*/ 468 h 1076"/>
                  <a:gd name="T24" fmla="*/ 656 w 844"/>
                  <a:gd name="T25" fmla="*/ 430 h 1076"/>
                  <a:gd name="T26" fmla="*/ 638 w 844"/>
                  <a:gd name="T27" fmla="*/ 396 h 1076"/>
                  <a:gd name="T28" fmla="*/ 638 w 844"/>
                  <a:gd name="T29" fmla="*/ 312 h 1076"/>
                  <a:gd name="T30" fmla="*/ 684 w 844"/>
                  <a:gd name="T31" fmla="*/ 220 h 1076"/>
                  <a:gd name="T32" fmla="*/ 612 w 844"/>
                  <a:gd name="T33" fmla="*/ 182 h 1076"/>
                  <a:gd name="T34" fmla="*/ 572 w 844"/>
                  <a:gd name="T35" fmla="*/ 98 h 1076"/>
                  <a:gd name="T36" fmla="*/ 522 w 844"/>
                  <a:gd name="T37" fmla="*/ 104 h 1076"/>
                  <a:gd name="T38" fmla="*/ 476 w 844"/>
                  <a:gd name="T39" fmla="*/ 70 h 1076"/>
                  <a:gd name="T40" fmla="*/ 446 w 844"/>
                  <a:gd name="T41" fmla="*/ 60 h 1076"/>
                  <a:gd name="T42" fmla="*/ 410 w 844"/>
                  <a:gd name="T43" fmla="*/ 84 h 1076"/>
                  <a:gd name="T44" fmla="*/ 342 w 844"/>
                  <a:gd name="T45" fmla="*/ 48 h 1076"/>
                  <a:gd name="T46" fmla="*/ 296 w 844"/>
                  <a:gd name="T47" fmla="*/ 42 h 1076"/>
                  <a:gd name="T48" fmla="*/ 232 w 844"/>
                  <a:gd name="T49" fmla="*/ 138 h 1076"/>
                  <a:gd name="T50" fmla="*/ 130 w 844"/>
                  <a:gd name="T51" fmla="*/ 214 h 1076"/>
                  <a:gd name="T52" fmla="*/ 104 w 844"/>
                  <a:gd name="T53" fmla="*/ 308 h 1076"/>
                  <a:gd name="T54" fmla="*/ 90 w 844"/>
                  <a:gd name="T55" fmla="*/ 418 h 1076"/>
                  <a:gd name="T56" fmla="*/ 20 w 844"/>
                  <a:gd name="T57" fmla="*/ 364 h 1076"/>
                  <a:gd name="T58" fmla="*/ 28 w 844"/>
                  <a:gd name="T59" fmla="*/ 480 h 1076"/>
                  <a:gd name="T60" fmla="*/ 122 w 844"/>
                  <a:gd name="T61" fmla="*/ 522 h 1076"/>
                  <a:gd name="T62" fmla="*/ 168 w 844"/>
                  <a:gd name="T63" fmla="*/ 606 h 1076"/>
                  <a:gd name="T64" fmla="*/ 140 w 844"/>
                  <a:gd name="T65" fmla="*/ 676 h 1076"/>
                  <a:gd name="T66" fmla="*/ 150 w 844"/>
                  <a:gd name="T67" fmla="*/ 718 h 1076"/>
                  <a:gd name="T68" fmla="*/ 204 w 844"/>
                  <a:gd name="T69" fmla="*/ 754 h 1076"/>
                  <a:gd name="T70" fmla="*/ 178 w 844"/>
                  <a:gd name="T71" fmla="*/ 762 h 1076"/>
                  <a:gd name="T72" fmla="*/ 122 w 844"/>
                  <a:gd name="T73" fmla="*/ 780 h 1076"/>
                  <a:gd name="T74" fmla="*/ 88 w 844"/>
                  <a:gd name="T75" fmla="*/ 806 h 1076"/>
                  <a:gd name="T76" fmla="*/ 90 w 844"/>
                  <a:gd name="T77" fmla="*/ 828 h 1076"/>
                  <a:gd name="T78" fmla="*/ 96 w 844"/>
                  <a:gd name="T79" fmla="*/ 874 h 1076"/>
                  <a:gd name="T80" fmla="*/ 172 w 844"/>
                  <a:gd name="T81" fmla="*/ 846 h 1076"/>
                  <a:gd name="T82" fmla="*/ 208 w 844"/>
                  <a:gd name="T83" fmla="*/ 868 h 1076"/>
                  <a:gd name="T84" fmla="*/ 152 w 844"/>
                  <a:gd name="T85" fmla="*/ 906 h 1076"/>
                  <a:gd name="T86" fmla="*/ 152 w 844"/>
                  <a:gd name="T87" fmla="*/ 954 h 1076"/>
                  <a:gd name="T88" fmla="*/ 190 w 844"/>
                  <a:gd name="T89" fmla="*/ 944 h 1076"/>
                  <a:gd name="T90" fmla="*/ 220 w 844"/>
                  <a:gd name="T91" fmla="*/ 910 h 1076"/>
                  <a:gd name="T92" fmla="*/ 172 w 844"/>
                  <a:gd name="T93" fmla="*/ 980 h 1076"/>
                  <a:gd name="T94" fmla="*/ 286 w 844"/>
                  <a:gd name="T95" fmla="*/ 1042 h 1076"/>
                  <a:gd name="T96" fmla="*/ 310 w 844"/>
                  <a:gd name="T97" fmla="*/ 998 h 1076"/>
                  <a:gd name="T98" fmla="*/ 296 w 844"/>
                  <a:gd name="T99" fmla="*/ 1018 h 1076"/>
                  <a:gd name="T100" fmla="*/ 294 w 844"/>
                  <a:gd name="T101" fmla="*/ 624 h 1076"/>
                  <a:gd name="T102" fmla="*/ 218 w 844"/>
                  <a:gd name="T103" fmla="*/ 602 h 1076"/>
                  <a:gd name="T104" fmla="*/ 154 w 844"/>
                  <a:gd name="T105" fmla="*/ 528 h 1076"/>
                  <a:gd name="T106" fmla="*/ 198 w 844"/>
                  <a:gd name="T107" fmla="*/ 500 h 1076"/>
                  <a:gd name="T108" fmla="*/ 252 w 844"/>
                  <a:gd name="T109" fmla="*/ 470 h 1076"/>
                  <a:gd name="T110" fmla="*/ 294 w 844"/>
                  <a:gd name="T111" fmla="*/ 426 h 1076"/>
                  <a:gd name="T112" fmla="*/ 376 w 844"/>
                  <a:gd name="T113" fmla="*/ 462 h 1076"/>
                  <a:gd name="T114" fmla="*/ 386 w 844"/>
                  <a:gd name="T115" fmla="*/ 524 h 1076"/>
                  <a:gd name="T116" fmla="*/ 418 w 844"/>
                  <a:gd name="T117" fmla="*/ 550 h 1076"/>
                  <a:gd name="T118" fmla="*/ 336 w 844"/>
                  <a:gd name="T119" fmla="*/ 628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4" h="1076">
                    <a:moveTo>
                      <a:pt x="306" y="1040"/>
                    </a:moveTo>
                    <a:lnTo>
                      <a:pt x="306" y="1040"/>
                    </a:lnTo>
                    <a:lnTo>
                      <a:pt x="318" y="1042"/>
                    </a:lnTo>
                    <a:lnTo>
                      <a:pt x="322" y="1040"/>
                    </a:lnTo>
                    <a:lnTo>
                      <a:pt x="328" y="1038"/>
                    </a:lnTo>
                    <a:lnTo>
                      <a:pt x="328" y="1038"/>
                    </a:lnTo>
                    <a:lnTo>
                      <a:pt x="342" y="1034"/>
                    </a:lnTo>
                    <a:lnTo>
                      <a:pt x="342" y="1034"/>
                    </a:lnTo>
                    <a:lnTo>
                      <a:pt x="354" y="1028"/>
                    </a:lnTo>
                    <a:lnTo>
                      <a:pt x="358" y="1026"/>
                    </a:lnTo>
                    <a:lnTo>
                      <a:pt x="362" y="1020"/>
                    </a:lnTo>
                    <a:lnTo>
                      <a:pt x="362" y="1020"/>
                    </a:lnTo>
                    <a:lnTo>
                      <a:pt x="366" y="1014"/>
                    </a:lnTo>
                    <a:lnTo>
                      <a:pt x="374" y="1008"/>
                    </a:lnTo>
                    <a:lnTo>
                      <a:pt x="384" y="1008"/>
                    </a:lnTo>
                    <a:lnTo>
                      <a:pt x="396" y="1010"/>
                    </a:lnTo>
                    <a:lnTo>
                      <a:pt x="396" y="1010"/>
                    </a:lnTo>
                    <a:lnTo>
                      <a:pt x="406" y="1016"/>
                    </a:lnTo>
                    <a:lnTo>
                      <a:pt x="418" y="1024"/>
                    </a:lnTo>
                    <a:lnTo>
                      <a:pt x="438" y="1040"/>
                    </a:lnTo>
                    <a:lnTo>
                      <a:pt x="438" y="1040"/>
                    </a:lnTo>
                    <a:lnTo>
                      <a:pt x="446" y="1048"/>
                    </a:lnTo>
                    <a:lnTo>
                      <a:pt x="454" y="1052"/>
                    </a:lnTo>
                    <a:lnTo>
                      <a:pt x="460" y="1054"/>
                    </a:lnTo>
                    <a:lnTo>
                      <a:pt x="466" y="1054"/>
                    </a:lnTo>
                    <a:lnTo>
                      <a:pt x="466" y="1054"/>
                    </a:lnTo>
                    <a:lnTo>
                      <a:pt x="474" y="1056"/>
                    </a:lnTo>
                    <a:lnTo>
                      <a:pt x="480" y="1060"/>
                    </a:lnTo>
                    <a:lnTo>
                      <a:pt x="486" y="1064"/>
                    </a:lnTo>
                    <a:lnTo>
                      <a:pt x="488" y="1070"/>
                    </a:lnTo>
                    <a:lnTo>
                      <a:pt x="488" y="1070"/>
                    </a:lnTo>
                    <a:lnTo>
                      <a:pt x="492" y="1076"/>
                    </a:lnTo>
                    <a:lnTo>
                      <a:pt x="492" y="1076"/>
                    </a:lnTo>
                    <a:lnTo>
                      <a:pt x="490" y="1056"/>
                    </a:lnTo>
                    <a:lnTo>
                      <a:pt x="490" y="1056"/>
                    </a:lnTo>
                    <a:lnTo>
                      <a:pt x="492" y="1048"/>
                    </a:lnTo>
                    <a:lnTo>
                      <a:pt x="496" y="1042"/>
                    </a:lnTo>
                    <a:lnTo>
                      <a:pt x="500" y="1036"/>
                    </a:lnTo>
                    <a:lnTo>
                      <a:pt x="508" y="1032"/>
                    </a:lnTo>
                    <a:lnTo>
                      <a:pt x="522" y="1026"/>
                    </a:lnTo>
                    <a:lnTo>
                      <a:pt x="538" y="1022"/>
                    </a:lnTo>
                    <a:lnTo>
                      <a:pt x="538" y="1022"/>
                    </a:lnTo>
                    <a:lnTo>
                      <a:pt x="544" y="1020"/>
                    </a:lnTo>
                    <a:lnTo>
                      <a:pt x="546" y="1018"/>
                    </a:lnTo>
                    <a:lnTo>
                      <a:pt x="546" y="1018"/>
                    </a:lnTo>
                    <a:lnTo>
                      <a:pt x="548" y="1016"/>
                    </a:lnTo>
                    <a:lnTo>
                      <a:pt x="546" y="1010"/>
                    </a:lnTo>
                    <a:lnTo>
                      <a:pt x="546" y="1010"/>
                    </a:lnTo>
                    <a:lnTo>
                      <a:pt x="544" y="1002"/>
                    </a:lnTo>
                    <a:lnTo>
                      <a:pt x="548" y="996"/>
                    </a:lnTo>
                    <a:lnTo>
                      <a:pt x="548" y="996"/>
                    </a:lnTo>
                    <a:lnTo>
                      <a:pt x="552" y="992"/>
                    </a:lnTo>
                    <a:lnTo>
                      <a:pt x="556" y="988"/>
                    </a:lnTo>
                    <a:lnTo>
                      <a:pt x="562" y="986"/>
                    </a:lnTo>
                    <a:lnTo>
                      <a:pt x="570" y="986"/>
                    </a:lnTo>
                    <a:lnTo>
                      <a:pt x="570" y="986"/>
                    </a:lnTo>
                    <a:lnTo>
                      <a:pt x="578" y="984"/>
                    </a:lnTo>
                    <a:lnTo>
                      <a:pt x="584" y="980"/>
                    </a:lnTo>
                    <a:lnTo>
                      <a:pt x="586" y="974"/>
                    </a:lnTo>
                    <a:lnTo>
                      <a:pt x="590" y="966"/>
                    </a:lnTo>
                    <a:lnTo>
                      <a:pt x="590" y="966"/>
                    </a:lnTo>
                    <a:lnTo>
                      <a:pt x="590" y="966"/>
                    </a:lnTo>
                    <a:lnTo>
                      <a:pt x="592" y="956"/>
                    </a:lnTo>
                    <a:lnTo>
                      <a:pt x="592" y="956"/>
                    </a:lnTo>
                    <a:lnTo>
                      <a:pt x="594" y="950"/>
                    </a:lnTo>
                    <a:lnTo>
                      <a:pt x="596" y="944"/>
                    </a:lnTo>
                    <a:lnTo>
                      <a:pt x="600" y="942"/>
                    </a:lnTo>
                    <a:lnTo>
                      <a:pt x="606" y="940"/>
                    </a:lnTo>
                    <a:lnTo>
                      <a:pt x="606" y="940"/>
                    </a:lnTo>
                    <a:lnTo>
                      <a:pt x="616" y="944"/>
                    </a:lnTo>
                    <a:lnTo>
                      <a:pt x="616" y="944"/>
                    </a:lnTo>
                    <a:lnTo>
                      <a:pt x="622" y="946"/>
                    </a:lnTo>
                    <a:lnTo>
                      <a:pt x="622" y="946"/>
                    </a:lnTo>
                    <a:lnTo>
                      <a:pt x="626" y="942"/>
                    </a:lnTo>
                    <a:lnTo>
                      <a:pt x="634" y="940"/>
                    </a:lnTo>
                    <a:lnTo>
                      <a:pt x="640" y="940"/>
                    </a:lnTo>
                    <a:lnTo>
                      <a:pt x="648" y="942"/>
                    </a:lnTo>
                    <a:lnTo>
                      <a:pt x="648" y="942"/>
                    </a:lnTo>
                    <a:lnTo>
                      <a:pt x="652" y="944"/>
                    </a:lnTo>
                    <a:lnTo>
                      <a:pt x="660" y="942"/>
                    </a:lnTo>
                    <a:lnTo>
                      <a:pt x="666" y="940"/>
                    </a:lnTo>
                    <a:lnTo>
                      <a:pt x="674" y="934"/>
                    </a:lnTo>
                    <a:lnTo>
                      <a:pt x="674" y="934"/>
                    </a:lnTo>
                    <a:lnTo>
                      <a:pt x="684" y="926"/>
                    </a:lnTo>
                    <a:lnTo>
                      <a:pt x="684" y="926"/>
                    </a:lnTo>
                    <a:lnTo>
                      <a:pt x="694" y="918"/>
                    </a:lnTo>
                    <a:lnTo>
                      <a:pt x="698" y="914"/>
                    </a:lnTo>
                    <a:lnTo>
                      <a:pt x="702" y="908"/>
                    </a:lnTo>
                    <a:lnTo>
                      <a:pt x="702" y="908"/>
                    </a:lnTo>
                    <a:lnTo>
                      <a:pt x="704" y="898"/>
                    </a:lnTo>
                    <a:lnTo>
                      <a:pt x="706" y="886"/>
                    </a:lnTo>
                    <a:lnTo>
                      <a:pt x="706" y="886"/>
                    </a:lnTo>
                    <a:lnTo>
                      <a:pt x="708" y="876"/>
                    </a:lnTo>
                    <a:lnTo>
                      <a:pt x="710" y="866"/>
                    </a:lnTo>
                    <a:lnTo>
                      <a:pt x="710" y="866"/>
                    </a:lnTo>
                    <a:lnTo>
                      <a:pt x="714" y="862"/>
                    </a:lnTo>
                    <a:lnTo>
                      <a:pt x="718" y="860"/>
                    </a:lnTo>
                    <a:lnTo>
                      <a:pt x="718" y="860"/>
                    </a:lnTo>
                    <a:lnTo>
                      <a:pt x="722" y="860"/>
                    </a:lnTo>
                    <a:lnTo>
                      <a:pt x="726" y="862"/>
                    </a:lnTo>
                    <a:lnTo>
                      <a:pt x="734" y="872"/>
                    </a:lnTo>
                    <a:lnTo>
                      <a:pt x="734" y="872"/>
                    </a:lnTo>
                    <a:lnTo>
                      <a:pt x="738" y="878"/>
                    </a:lnTo>
                    <a:lnTo>
                      <a:pt x="738" y="878"/>
                    </a:lnTo>
                    <a:lnTo>
                      <a:pt x="740" y="880"/>
                    </a:lnTo>
                    <a:lnTo>
                      <a:pt x="740" y="880"/>
                    </a:lnTo>
                    <a:lnTo>
                      <a:pt x="744" y="874"/>
                    </a:lnTo>
                    <a:lnTo>
                      <a:pt x="748" y="866"/>
                    </a:lnTo>
                    <a:lnTo>
                      <a:pt x="748" y="866"/>
                    </a:lnTo>
                    <a:lnTo>
                      <a:pt x="754" y="854"/>
                    </a:lnTo>
                    <a:lnTo>
                      <a:pt x="754" y="854"/>
                    </a:lnTo>
                    <a:lnTo>
                      <a:pt x="768" y="830"/>
                    </a:lnTo>
                    <a:lnTo>
                      <a:pt x="774" y="816"/>
                    </a:lnTo>
                    <a:lnTo>
                      <a:pt x="776" y="804"/>
                    </a:lnTo>
                    <a:lnTo>
                      <a:pt x="776" y="804"/>
                    </a:lnTo>
                    <a:lnTo>
                      <a:pt x="782" y="782"/>
                    </a:lnTo>
                    <a:lnTo>
                      <a:pt x="782" y="782"/>
                    </a:lnTo>
                    <a:lnTo>
                      <a:pt x="788" y="760"/>
                    </a:lnTo>
                    <a:lnTo>
                      <a:pt x="790" y="748"/>
                    </a:lnTo>
                    <a:lnTo>
                      <a:pt x="790" y="736"/>
                    </a:lnTo>
                    <a:lnTo>
                      <a:pt x="790" y="736"/>
                    </a:lnTo>
                    <a:lnTo>
                      <a:pt x="788" y="718"/>
                    </a:lnTo>
                    <a:lnTo>
                      <a:pt x="790" y="700"/>
                    </a:lnTo>
                    <a:lnTo>
                      <a:pt x="794" y="686"/>
                    </a:lnTo>
                    <a:lnTo>
                      <a:pt x="798" y="674"/>
                    </a:lnTo>
                    <a:lnTo>
                      <a:pt x="798" y="674"/>
                    </a:lnTo>
                    <a:lnTo>
                      <a:pt x="800" y="670"/>
                    </a:lnTo>
                    <a:lnTo>
                      <a:pt x="800" y="670"/>
                    </a:lnTo>
                    <a:lnTo>
                      <a:pt x="810" y="654"/>
                    </a:lnTo>
                    <a:lnTo>
                      <a:pt x="812" y="644"/>
                    </a:lnTo>
                    <a:lnTo>
                      <a:pt x="812" y="634"/>
                    </a:lnTo>
                    <a:lnTo>
                      <a:pt x="812" y="634"/>
                    </a:lnTo>
                    <a:lnTo>
                      <a:pt x="812" y="624"/>
                    </a:lnTo>
                    <a:lnTo>
                      <a:pt x="808" y="614"/>
                    </a:lnTo>
                    <a:lnTo>
                      <a:pt x="804" y="608"/>
                    </a:lnTo>
                    <a:lnTo>
                      <a:pt x="796" y="600"/>
                    </a:lnTo>
                    <a:lnTo>
                      <a:pt x="796" y="600"/>
                    </a:lnTo>
                    <a:lnTo>
                      <a:pt x="790" y="594"/>
                    </a:lnTo>
                    <a:lnTo>
                      <a:pt x="788" y="588"/>
                    </a:lnTo>
                    <a:lnTo>
                      <a:pt x="788" y="588"/>
                    </a:lnTo>
                    <a:lnTo>
                      <a:pt x="790" y="582"/>
                    </a:lnTo>
                    <a:lnTo>
                      <a:pt x="792" y="578"/>
                    </a:lnTo>
                    <a:lnTo>
                      <a:pt x="800" y="568"/>
                    </a:lnTo>
                    <a:lnTo>
                      <a:pt x="800" y="568"/>
                    </a:lnTo>
                    <a:lnTo>
                      <a:pt x="806" y="562"/>
                    </a:lnTo>
                    <a:lnTo>
                      <a:pt x="806" y="562"/>
                    </a:lnTo>
                    <a:lnTo>
                      <a:pt x="810" y="558"/>
                    </a:lnTo>
                    <a:lnTo>
                      <a:pt x="814" y="556"/>
                    </a:lnTo>
                    <a:lnTo>
                      <a:pt x="826" y="552"/>
                    </a:lnTo>
                    <a:lnTo>
                      <a:pt x="826" y="552"/>
                    </a:lnTo>
                    <a:lnTo>
                      <a:pt x="836" y="550"/>
                    </a:lnTo>
                    <a:lnTo>
                      <a:pt x="840" y="548"/>
                    </a:lnTo>
                    <a:lnTo>
                      <a:pt x="844" y="544"/>
                    </a:lnTo>
                    <a:lnTo>
                      <a:pt x="844" y="544"/>
                    </a:lnTo>
                    <a:lnTo>
                      <a:pt x="844" y="542"/>
                    </a:lnTo>
                    <a:lnTo>
                      <a:pt x="844" y="542"/>
                    </a:lnTo>
                    <a:lnTo>
                      <a:pt x="836" y="538"/>
                    </a:lnTo>
                    <a:lnTo>
                      <a:pt x="836" y="538"/>
                    </a:lnTo>
                    <a:lnTo>
                      <a:pt x="826" y="536"/>
                    </a:lnTo>
                    <a:lnTo>
                      <a:pt x="822" y="532"/>
                    </a:lnTo>
                    <a:lnTo>
                      <a:pt x="818" y="528"/>
                    </a:lnTo>
                    <a:lnTo>
                      <a:pt x="818" y="528"/>
                    </a:lnTo>
                    <a:lnTo>
                      <a:pt x="814" y="524"/>
                    </a:lnTo>
                    <a:lnTo>
                      <a:pt x="810" y="522"/>
                    </a:lnTo>
                    <a:lnTo>
                      <a:pt x="802" y="520"/>
                    </a:lnTo>
                    <a:lnTo>
                      <a:pt x="802" y="520"/>
                    </a:lnTo>
                    <a:lnTo>
                      <a:pt x="794" y="518"/>
                    </a:lnTo>
                    <a:lnTo>
                      <a:pt x="794" y="518"/>
                    </a:lnTo>
                    <a:lnTo>
                      <a:pt x="780" y="516"/>
                    </a:lnTo>
                    <a:lnTo>
                      <a:pt x="780" y="516"/>
                    </a:lnTo>
                    <a:lnTo>
                      <a:pt x="762" y="516"/>
                    </a:lnTo>
                    <a:lnTo>
                      <a:pt x="752" y="514"/>
                    </a:lnTo>
                    <a:lnTo>
                      <a:pt x="744" y="510"/>
                    </a:lnTo>
                    <a:lnTo>
                      <a:pt x="744" y="510"/>
                    </a:lnTo>
                    <a:lnTo>
                      <a:pt x="728" y="500"/>
                    </a:lnTo>
                    <a:lnTo>
                      <a:pt x="712" y="486"/>
                    </a:lnTo>
                    <a:lnTo>
                      <a:pt x="712" y="486"/>
                    </a:lnTo>
                    <a:lnTo>
                      <a:pt x="700" y="476"/>
                    </a:lnTo>
                    <a:lnTo>
                      <a:pt x="690" y="468"/>
                    </a:lnTo>
                    <a:lnTo>
                      <a:pt x="690" y="468"/>
                    </a:lnTo>
                    <a:lnTo>
                      <a:pt x="686" y="466"/>
                    </a:lnTo>
                    <a:lnTo>
                      <a:pt x="682" y="470"/>
                    </a:lnTo>
                    <a:lnTo>
                      <a:pt x="682" y="470"/>
                    </a:lnTo>
                    <a:lnTo>
                      <a:pt x="674" y="478"/>
                    </a:lnTo>
                    <a:lnTo>
                      <a:pt x="668" y="480"/>
                    </a:lnTo>
                    <a:lnTo>
                      <a:pt x="660" y="482"/>
                    </a:lnTo>
                    <a:lnTo>
                      <a:pt x="660" y="482"/>
                    </a:lnTo>
                    <a:lnTo>
                      <a:pt x="652" y="478"/>
                    </a:lnTo>
                    <a:lnTo>
                      <a:pt x="650" y="474"/>
                    </a:lnTo>
                    <a:lnTo>
                      <a:pt x="650" y="474"/>
                    </a:lnTo>
                    <a:lnTo>
                      <a:pt x="648" y="470"/>
                    </a:lnTo>
                    <a:lnTo>
                      <a:pt x="646" y="464"/>
                    </a:lnTo>
                    <a:lnTo>
                      <a:pt x="648" y="452"/>
                    </a:lnTo>
                    <a:lnTo>
                      <a:pt x="652" y="440"/>
                    </a:lnTo>
                    <a:lnTo>
                      <a:pt x="656" y="430"/>
                    </a:lnTo>
                    <a:lnTo>
                      <a:pt x="656" y="430"/>
                    </a:lnTo>
                    <a:lnTo>
                      <a:pt x="656" y="428"/>
                    </a:lnTo>
                    <a:lnTo>
                      <a:pt x="656" y="428"/>
                    </a:lnTo>
                    <a:lnTo>
                      <a:pt x="658" y="420"/>
                    </a:lnTo>
                    <a:lnTo>
                      <a:pt x="658" y="416"/>
                    </a:lnTo>
                    <a:lnTo>
                      <a:pt x="658" y="416"/>
                    </a:lnTo>
                    <a:lnTo>
                      <a:pt x="654" y="414"/>
                    </a:lnTo>
                    <a:lnTo>
                      <a:pt x="650" y="412"/>
                    </a:lnTo>
                    <a:lnTo>
                      <a:pt x="650" y="412"/>
                    </a:lnTo>
                    <a:lnTo>
                      <a:pt x="644" y="412"/>
                    </a:lnTo>
                    <a:lnTo>
                      <a:pt x="640" y="410"/>
                    </a:lnTo>
                    <a:lnTo>
                      <a:pt x="638" y="406"/>
                    </a:lnTo>
                    <a:lnTo>
                      <a:pt x="638" y="406"/>
                    </a:lnTo>
                    <a:lnTo>
                      <a:pt x="636" y="402"/>
                    </a:lnTo>
                    <a:lnTo>
                      <a:pt x="638" y="396"/>
                    </a:lnTo>
                    <a:lnTo>
                      <a:pt x="640" y="390"/>
                    </a:lnTo>
                    <a:lnTo>
                      <a:pt x="646" y="384"/>
                    </a:lnTo>
                    <a:lnTo>
                      <a:pt x="646" y="384"/>
                    </a:lnTo>
                    <a:lnTo>
                      <a:pt x="648" y="380"/>
                    </a:lnTo>
                    <a:lnTo>
                      <a:pt x="648" y="376"/>
                    </a:lnTo>
                    <a:lnTo>
                      <a:pt x="648" y="376"/>
                    </a:lnTo>
                    <a:lnTo>
                      <a:pt x="646" y="370"/>
                    </a:lnTo>
                    <a:lnTo>
                      <a:pt x="642" y="366"/>
                    </a:lnTo>
                    <a:lnTo>
                      <a:pt x="642" y="366"/>
                    </a:lnTo>
                    <a:lnTo>
                      <a:pt x="638" y="362"/>
                    </a:lnTo>
                    <a:lnTo>
                      <a:pt x="636" y="352"/>
                    </a:lnTo>
                    <a:lnTo>
                      <a:pt x="634" y="340"/>
                    </a:lnTo>
                    <a:lnTo>
                      <a:pt x="636" y="324"/>
                    </a:lnTo>
                    <a:lnTo>
                      <a:pt x="636" y="324"/>
                    </a:lnTo>
                    <a:lnTo>
                      <a:pt x="638" y="312"/>
                    </a:lnTo>
                    <a:lnTo>
                      <a:pt x="644" y="304"/>
                    </a:lnTo>
                    <a:lnTo>
                      <a:pt x="654" y="294"/>
                    </a:lnTo>
                    <a:lnTo>
                      <a:pt x="664" y="286"/>
                    </a:lnTo>
                    <a:lnTo>
                      <a:pt x="664" y="286"/>
                    </a:lnTo>
                    <a:lnTo>
                      <a:pt x="686" y="270"/>
                    </a:lnTo>
                    <a:lnTo>
                      <a:pt x="686" y="270"/>
                    </a:lnTo>
                    <a:lnTo>
                      <a:pt x="694" y="260"/>
                    </a:lnTo>
                    <a:lnTo>
                      <a:pt x="696" y="256"/>
                    </a:lnTo>
                    <a:lnTo>
                      <a:pt x="696" y="250"/>
                    </a:lnTo>
                    <a:lnTo>
                      <a:pt x="696" y="250"/>
                    </a:lnTo>
                    <a:lnTo>
                      <a:pt x="696" y="242"/>
                    </a:lnTo>
                    <a:lnTo>
                      <a:pt x="692" y="234"/>
                    </a:lnTo>
                    <a:lnTo>
                      <a:pt x="688" y="226"/>
                    </a:lnTo>
                    <a:lnTo>
                      <a:pt x="684" y="220"/>
                    </a:lnTo>
                    <a:lnTo>
                      <a:pt x="684" y="220"/>
                    </a:lnTo>
                    <a:lnTo>
                      <a:pt x="678" y="218"/>
                    </a:lnTo>
                    <a:lnTo>
                      <a:pt x="672" y="218"/>
                    </a:lnTo>
                    <a:lnTo>
                      <a:pt x="672" y="218"/>
                    </a:lnTo>
                    <a:lnTo>
                      <a:pt x="668" y="216"/>
                    </a:lnTo>
                    <a:lnTo>
                      <a:pt x="662" y="214"/>
                    </a:lnTo>
                    <a:lnTo>
                      <a:pt x="658" y="210"/>
                    </a:lnTo>
                    <a:lnTo>
                      <a:pt x="654" y="202"/>
                    </a:lnTo>
                    <a:lnTo>
                      <a:pt x="654" y="202"/>
                    </a:lnTo>
                    <a:lnTo>
                      <a:pt x="650" y="194"/>
                    </a:lnTo>
                    <a:lnTo>
                      <a:pt x="644" y="188"/>
                    </a:lnTo>
                    <a:lnTo>
                      <a:pt x="636" y="186"/>
                    </a:lnTo>
                    <a:lnTo>
                      <a:pt x="622" y="184"/>
                    </a:lnTo>
                    <a:lnTo>
                      <a:pt x="622" y="184"/>
                    </a:lnTo>
                    <a:lnTo>
                      <a:pt x="612" y="182"/>
                    </a:lnTo>
                    <a:lnTo>
                      <a:pt x="612" y="182"/>
                    </a:lnTo>
                    <a:lnTo>
                      <a:pt x="606" y="180"/>
                    </a:lnTo>
                    <a:lnTo>
                      <a:pt x="600" y="176"/>
                    </a:lnTo>
                    <a:lnTo>
                      <a:pt x="596" y="170"/>
                    </a:lnTo>
                    <a:lnTo>
                      <a:pt x="592" y="162"/>
                    </a:lnTo>
                    <a:lnTo>
                      <a:pt x="588" y="154"/>
                    </a:lnTo>
                    <a:lnTo>
                      <a:pt x="586" y="144"/>
                    </a:lnTo>
                    <a:lnTo>
                      <a:pt x="584" y="116"/>
                    </a:lnTo>
                    <a:lnTo>
                      <a:pt x="584" y="116"/>
                    </a:lnTo>
                    <a:lnTo>
                      <a:pt x="584" y="102"/>
                    </a:lnTo>
                    <a:lnTo>
                      <a:pt x="582" y="96"/>
                    </a:lnTo>
                    <a:lnTo>
                      <a:pt x="580" y="92"/>
                    </a:lnTo>
                    <a:lnTo>
                      <a:pt x="580" y="92"/>
                    </a:lnTo>
                    <a:lnTo>
                      <a:pt x="576" y="94"/>
                    </a:lnTo>
                    <a:lnTo>
                      <a:pt x="576" y="94"/>
                    </a:lnTo>
                    <a:lnTo>
                      <a:pt x="572" y="98"/>
                    </a:lnTo>
                    <a:lnTo>
                      <a:pt x="566" y="100"/>
                    </a:lnTo>
                    <a:lnTo>
                      <a:pt x="566" y="100"/>
                    </a:lnTo>
                    <a:lnTo>
                      <a:pt x="562" y="98"/>
                    </a:lnTo>
                    <a:lnTo>
                      <a:pt x="560" y="96"/>
                    </a:lnTo>
                    <a:lnTo>
                      <a:pt x="560" y="96"/>
                    </a:lnTo>
                    <a:lnTo>
                      <a:pt x="556" y="92"/>
                    </a:lnTo>
                    <a:lnTo>
                      <a:pt x="554" y="92"/>
                    </a:lnTo>
                    <a:lnTo>
                      <a:pt x="554" y="92"/>
                    </a:lnTo>
                    <a:lnTo>
                      <a:pt x="548" y="94"/>
                    </a:lnTo>
                    <a:lnTo>
                      <a:pt x="542" y="98"/>
                    </a:lnTo>
                    <a:lnTo>
                      <a:pt x="542" y="98"/>
                    </a:lnTo>
                    <a:lnTo>
                      <a:pt x="538" y="102"/>
                    </a:lnTo>
                    <a:lnTo>
                      <a:pt x="532" y="104"/>
                    </a:lnTo>
                    <a:lnTo>
                      <a:pt x="528" y="104"/>
                    </a:lnTo>
                    <a:lnTo>
                      <a:pt x="522" y="104"/>
                    </a:lnTo>
                    <a:lnTo>
                      <a:pt x="522" y="104"/>
                    </a:lnTo>
                    <a:lnTo>
                      <a:pt x="518" y="102"/>
                    </a:lnTo>
                    <a:lnTo>
                      <a:pt x="514" y="100"/>
                    </a:lnTo>
                    <a:lnTo>
                      <a:pt x="508" y="90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4" y="86"/>
                    </a:lnTo>
                    <a:lnTo>
                      <a:pt x="496" y="86"/>
                    </a:lnTo>
                    <a:lnTo>
                      <a:pt x="496" y="86"/>
                    </a:lnTo>
                    <a:lnTo>
                      <a:pt x="490" y="84"/>
                    </a:lnTo>
                    <a:lnTo>
                      <a:pt x="486" y="84"/>
                    </a:lnTo>
                    <a:lnTo>
                      <a:pt x="482" y="82"/>
                    </a:lnTo>
                    <a:lnTo>
                      <a:pt x="482" y="82"/>
                    </a:lnTo>
                    <a:lnTo>
                      <a:pt x="478" y="76"/>
                    </a:lnTo>
                    <a:lnTo>
                      <a:pt x="476" y="70"/>
                    </a:lnTo>
                    <a:lnTo>
                      <a:pt x="478" y="54"/>
                    </a:lnTo>
                    <a:lnTo>
                      <a:pt x="478" y="54"/>
                    </a:lnTo>
                    <a:lnTo>
                      <a:pt x="480" y="44"/>
                    </a:lnTo>
                    <a:lnTo>
                      <a:pt x="480" y="34"/>
                    </a:lnTo>
                    <a:lnTo>
                      <a:pt x="480" y="34"/>
                    </a:lnTo>
                    <a:lnTo>
                      <a:pt x="478" y="32"/>
                    </a:lnTo>
                    <a:lnTo>
                      <a:pt x="478" y="32"/>
                    </a:lnTo>
                    <a:lnTo>
                      <a:pt x="472" y="36"/>
                    </a:lnTo>
                    <a:lnTo>
                      <a:pt x="464" y="48"/>
                    </a:lnTo>
                    <a:lnTo>
                      <a:pt x="464" y="48"/>
                    </a:lnTo>
                    <a:lnTo>
                      <a:pt x="462" y="52"/>
                    </a:lnTo>
                    <a:lnTo>
                      <a:pt x="456" y="56"/>
                    </a:lnTo>
                    <a:lnTo>
                      <a:pt x="450" y="60"/>
                    </a:lnTo>
                    <a:lnTo>
                      <a:pt x="446" y="60"/>
                    </a:lnTo>
                    <a:lnTo>
                      <a:pt x="446" y="60"/>
                    </a:lnTo>
                    <a:lnTo>
                      <a:pt x="438" y="58"/>
                    </a:lnTo>
                    <a:lnTo>
                      <a:pt x="434" y="54"/>
                    </a:lnTo>
                    <a:lnTo>
                      <a:pt x="434" y="54"/>
                    </a:lnTo>
                    <a:lnTo>
                      <a:pt x="428" y="46"/>
                    </a:lnTo>
                    <a:lnTo>
                      <a:pt x="422" y="42"/>
                    </a:lnTo>
                    <a:lnTo>
                      <a:pt x="422" y="42"/>
                    </a:lnTo>
                    <a:lnTo>
                      <a:pt x="422" y="44"/>
                    </a:lnTo>
                    <a:lnTo>
                      <a:pt x="422" y="44"/>
                    </a:lnTo>
                    <a:lnTo>
                      <a:pt x="422" y="46"/>
                    </a:lnTo>
                    <a:lnTo>
                      <a:pt x="422" y="46"/>
                    </a:lnTo>
                    <a:lnTo>
                      <a:pt x="422" y="58"/>
                    </a:lnTo>
                    <a:lnTo>
                      <a:pt x="418" y="70"/>
                    </a:lnTo>
                    <a:lnTo>
                      <a:pt x="418" y="70"/>
                    </a:lnTo>
                    <a:lnTo>
                      <a:pt x="416" y="78"/>
                    </a:lnTo>
                    <a:lnTo>
                      <a:pt x="410" y="84"/>
                    </a:lnTo>
                    <a:lnTo>
                      <a:pt x="406" y="86"/>
                    </a:lnTo>
                    <a:lnTo>
                      <a:pt x="402" y="86"/>
                    </a:lnTo>
                    <a:lnTo>
                      <a:pt x="402" y="86"/>
                    </a:lnTo>
                    <a:lnTo>
                      <a:pt x="394" y="86"/>
                    </a:lnTo>
                    <a:lnTo>
                      <a:pt x="386" y="82"/>
                    </a:lnTo>
                    <a:lnTo>
                      <a:pt x="372" y="70"/>
                    </a:lnTo>
                    <a:lnTo>
                      <a:pt x="362" y="58"/>
                    </a:lnTo>
                    <a:lnTo>
                      <a:pt x="356" y="50"/>
                    </a:lnTo>
                    <a:lnTo>
                      <a:pt x="356" y="50"/>
                    </a:lnTo>
                    <a:lnTo>
                      <a:pt x="356" y="50"/>
                    </a:lnTo>
                    <a:lnTo>
                      <a:pt x="352" y="50"/>
                    </a:lnTo>
                    <a:lnTo>
                      <a:pt x="352" y="50"/>
                    </a:lnTo>
                    <a:lnTo>
                      <a:pt x="346" y="50"/>
                    </a:lnTo>
                    <a:lnTo>
                      <a:pt x="342" y="48"/>
                    </a:lnTo>
                    <a:lnTo>
                      <a:pt x="342" y="48"/>
                    </a:lnTo>
                    <a:lnTo>
                      <a:pt x="338" y="44"/>
                    </a:lnTo>
                    <a:lnTo>
                      <a:pt x="338" y="40"/>
                    </a:lnTo>
                    <a:lnTo>
                      <a:pt x="338" y="40"/>
                    </a:lnTo>
                    <a:lnTo>
                      <a:pt x="336" y="32"/>
                    </a:lnTo>
                    <a:lnTo>
                      <a:pt x="330" y="20"/>
                    </a:lnTo>
                    <a:lnTo>
                      <a:pt x="324" y="1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06" y="10"/>
                    </a:lnTo>
                    <a:lnTo>
                      <a:pt x="306" y="10"/>
                    </a:lnTo>
                    <a:lnTo>
                      <a:pt x="300" y="18"/>
                    </a:lnTo>
                    <a:lnTo>
                      <a:pt x="298" y="26"/>
                    </a:lnTo>
                    <a:lnTo>
                      <a:pt x="296" y="34"/>
                    </a:lnTo>
                    <a:lnTo>
                      <a:pt x="296" y="42"/>
                    </a:lnTo>
                    <a:lnTo>
                      <a:pt x="296" y="42"/>
                    </a:lnTo>
                    <a:lnTo>
                      <a:pt x="298" y="56"/>
                    </a:lnTo>
                    <a:lnTo>
                      <a:pt x="296" y="64"/>
                    </a:lnTo>
                    <a:lnTo>
                      <a:pt x="294" y="66"/>
                    </a:lnTo>
                    <a:lnTo>
                      <a:pt x="290" y="70"/>
                    </a:lnTo>
                    <a:lnTo>
                      <a:pt x="290" y="70"/>
                    </a:lnTo>
                    <a:lnTo>
                      <a:pt x="280" y="74"/>
                    </a:lnTo>
                    <a:lnTo>
                      <a:pt x="270" y="78"/>
                    </a:lnTo>
                    <a:lnTo>
                      <a:pt x="262" y="82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42" y="108"/>
                    </a:lnTo>
                    <a:lnTo>
                      <a:pt x="238" y="118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2" y="138"/>
                    </a:lnTo>
                    <a:lnTo>
                      <a:pt x="228" y="144"/>
                    </a:lnTo>
                    <a:lnTo>
                      <a:pt x="218" y="156"/>
                    </a:lnTo>
                    <a:lnTo>
                      <a:pt x="218" y="156"/>
                    </a:lnTo>
                    <a:lnTo>
                      <a:pt x="206" y="170"/>
                    </a:lnTo>
                    <a:lnTo>
                      <a:pt x="190" y="190"/>
                    </a:lnTo>
                    <a:lnTo>
                      <a:pt x="190" y="190"/>
                    </a:lnTo>
                    <a:lnTo>
                      <a:pt x="174" y="208"/>
                    </a:lnTo>
                    <a:lnTo>
                      <a:pt x="166" y="214"/>
                    </a:lnTo>
                    <a:lnTo>
                      <a:pt x="162" y="216"/>
                    </a:lnTo>
                    <a:lnTo>
                      <a:pt x="158" y="216"/>
                    </a:lnTo>
                    <a:lnTo>
                      <a:pt x="158" y="216"/>
                    </a:lnTo>
                    <a:lnTo>
                      <a:pt x="148" y="216"/>
                    </a:lnTo>
                    <a:lnTo>
                      <a:pt x="138" y="212"/>
                    </a:lnTo>
                    <a:lnTo>
                      <a:pt x="134" y="212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6" y="220"/>
                    </a:lnTo>
                    <a:lnTo>
                      <a:pt x="126" y="220"/>
                    </a:lnTo>
                    <a:lnTo>
                      <a:pt x="120" y="240"/>
                    </a:lnTo>
                    <a:lnTo>
                      <a:pt x="118" y="248"/>
                    </a:lnTo>
                    <a:lnTo>
                      <a:pt x="118" y="258"/>
                    </a:lnTo>
                    <a:lnTo>
                      <a:pt x="118" y="258"/>
                    </a:lnTo>
                    <a:lnTo>
                      <a:pt x="116" y="278"/>
                    </a:lnTo>
                    <a:lnTo>
                      <a:pt x="114" y="292"/>
                    </a:lnTo>
                    <a:lnTo>
                      <a:pt x="114" y="292"/>
                    </a:lnTo>
                    <a:lnTo>
                      <a:pt x="110" y="296"/>
                    </a:lnTo>
                    <a:lnTo>
                      <a:pt x="106" y="300"/>
                    </a:lnTo>
                    <a:lnTo>
                      <a:pt x="104" y="304"/>
                    </a:lnTo>
                    <a:lnTo>
                      <a:pt x="102" y="306"/>
                    </a:lnTo>
                    <a:lnTo>
                      <a:pt x="104" y="308"/>
                    </a:lnTo>
                    <a:lnTo>
                      <a:pt x="104" y="308"/>
                    </a:lnTo>
                    <a:lnTo>
                      <a:pt x="108" y="314"/>
                    </a:lnTo>
                    <a:lnTo>
                      <a:pt x="108" y="320"/>
                    </a:lnTo>
                    <a:lnTo>
                      <a:pt x="104" y="338"/>
                    </a:lnTo>
                    <a:lnTo>
                      <a:pt x="104" y="338"/>
                    </a:lnTo>
                    <a:lnTo>
                      <a:pt x="104" y="358"/>
                    </a:lnTo>
                    <a:lnTo>
                      <a:pt x="104" y="366"/>
                    </a:lnTo>
                    <a:lnTo>
                      <a:pt x="106" y="374"/>
                    </a:lnTo>
                    <a:lnTo>
                      <a:pt x="106" y="374"/>
                    </a:lnTo>
                    <a:lnTo>
                      <a:pt x="108" y="380"/>
                    </a:lnTo>
                    <a:lnTo>
                      <a:pt x="108" y="386"/>
                    </a:lnTo>
                    <a:lnTo>
                      <a:pt x="102" y="402"/>
                    </a:lnTo>
                    <a:lnTo>
                      <a:pt x="94" y="416"/>
                    </a:lnTo>
                    <a:lnTo>
                      <a:pt x="92" y="418"/>
                    </a:lnTo>
                    <a:lnTo>
                      <a:pt x="90" y="418"/>
                    </a:lnTo>
                    <a:lnTo>
                      <a:pt x="90" y="418"/>
                    </a:lnTo>
                    <a:lnTo>
                      <a:pt x="88" y="414"/>
                    </a:lnTo>
                    <a:lnTo>
                      <a:pt x="88" y="410"/>
                    </a:lnTo>
                    <a:lnTo>
                      <a:pt x="88" y="398"/>
                    </a:lnTo>
                    <a:lnTo>
                      <a:pt x="88" y="38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4" y="368"/>
                    </a:lnTo>
                    <a:lnTo>
                      <a:pt x="82" y="366"/>
                    </a:lnTo>
                    <a:lnTo>
                      <a:pt x="74" y="366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50" y="372"/>
                    </a:lnTo>
                    <a:lnTo>
                      <a:pt x="40" y="370"/>
                    </a:lnTo>
                    <a:lnTo>
                      <a:pt x="20" y="364"/>
                    </a:lnTo>
                    <a:lnTo>
                      <a:pt x="20" y="364"/>
                    </a:lnTo>
                    <a:lnTo>
                      <a:pt x="16" y="364"/>
                    </a:lnTo>
                    <a:lnTo>
                      <a:pt x="12" y="366"/>
                    </a:lnTo>
                    <a:lnTo>
                      <a:pt x="6" y="37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4" y="408"/>
                    </a:lnTo>
                    <a:lnTo>
                      <a:pt x="6" y="432"/>
                    </a:lnTo>
                    <a:lnTo>
                      <a:pt x="12" y="458"/>
                    </a:lnTo>
                    <a:lnTo>
                      <a:pt x="14" y="468"/>
                    </a:lnTo>
                    <a:lnTo>
                      <a:pt x="18" y="474"/>
                    </a:lnTo>
                    <a:lnTo>
                      <a:pt x="18" y="474"/>
                    </a:lnTo>
                    <a:lnTo>
                      <a:pt x="28" y="480"/>
                    </a:lnTo>
                    <a:lnTo>
                      <a:pt x="36" y="484"/>
                    </a:lnTo>
                    <a:lnTo>
                      <a:pt x="52" y="490"/>
                    </a:lnTo>
                    <a:lnTo>
                      <a:pt x="52" y="490"/>
                    </a:lnTo>
                    <a:lnTo>
                      <a:pt x="58" y="492"/>
                    </a:lnTo>
                    <a:lnTo>
                      <a:pt x="66" y="498"/>
                    </a:lnTo>
                    <a:lnTo>
                      <a:pt x="74" y="504"/>
                    </a:lnTo>
                    <a:lnTo>
                      <a:pt x="78" y="514"/>
                    </a:lnTo>
                    <a:lnTo>
                      <a:pt x="78" y="514"/>
                    </a:lnTo>
                    <a:lnTo>
                      <a:pt x="76" y="508"/>
                    </a:lnTo>
                    <a:lnTo>
                      <a:pt x="76" y="508"/>
                    </a:lnTo>
                    <a:lnTo>
                      <a:pt x="82" y="510"/>
                    </a:lnTo>
                    <a:lnTo>
                      <a:pt x="82" y="510"/>
                    </a:lnTo>
                    <a:lnTo>
                      <a:pt x="112" y="518"/>
                    </a:lnTo>
                    <a:lnTo>
                      <a:pt x="112" y="518"/>
                    </a:lnTo>
                    <a:lnTo>
                      <a:pt x="122" y="522"/>
                    </a:lnTo>
                    <a:lnTo>
                      <a:pt x="128" y="526"/>
                    </a:lnTo>
                    <a:lnTo>
                      <a:pt x="136" y="532"/>
                    </a:lnTo>
                    <a:lnTo>
                      <a:pt x="140" y="540"/>
                    </a:lnTo>
                    <a:lnTo>
                      <a:pt x="140" y="540"/>
                    </a:lnTo>
                    <a:lnTo>
                      <a:pt x="144" y="548"/>
                    </a:lnTo>
                    <a:lnTo>
                      <a:pt x="146" y="558"/>
                    </a:lnTo>
                    <a:lnTo>
                      <a:pt x="148" y="568"/>
                    </a:lnTo>
                    <a:lnTo>
                      <a:pt x="146" y="578"/>
                    </a:lnTo>
                    <a:lnTo>
                      <a:pt x="146" y="578"/>
                    </a:lnTo>
                    <a:lnTo>
                      <a:pt x="146" y="582"/>
                    </a:lnTo>
                    <a:lnTo>
                      <a:pt x="146" y="584"/>
                    </a:lnTo>
                    <a:lnTo>
                      <a:pt x="154" y="590"/>
                    </a:lnTo>
                    <a:lnTo>
                      <a:pt x="154" y="590"/>
                    </a:lnTo>
                    <a:lnTo>
                      <a:pt x="164" y="600"/>
                    </a:lnTo>
                    <a:lnTo>
                      <a:pt x="168" y="606"/>
                    </a:lnTo>
                    <a:lnTo>
                      <a:pt x="170" y="616"/>
                    </a:lnTo>
                    <a:lnTo>
                      <a:pt x="170" y="616"/>
                    </a:lnTo>
                    <a:lnTo>
                      <a:pt x="170" y="622"/>
                    </a:lnTo>
                    <a:lnTo>
                      <a:pt x="166" y="628"/>
                    </a:lnTo>
                    <a:lnTo>
                      <a:pt x="158" y="640"/>
                    </a:lnTo>
                    <a:lnTo>
                      <a:pt x="158" y="640"/>
                    </a:lnTo>
                    <a:lnTo>
                      <a:pt x="148" y="652"/>
                    </a:lnTo>
                    <a:lnTo>
                      <a:pt x="148" y="652"/>
                    </a:lnTo>
                    <a:lnTo>
                      <a:pt x="144" y="660"/>
                    </a:lnTo>
                    <a:lnTo>
                      <a:pt x="138" y="670"/>
                    </a:lnTo>
                    <a:lnTo>
                      <a:pt x="138" y="670"/>
                    </a:lnTo>
                    <a:lnTo>
                      <a:pt x="138" y="670"/>
                    </a:lnTo>
                    <a:lnTo>
                      <a:pt x="138" y="670"/>
                    </a:lnTo>
                    <a:lnTo>
                      <a:pt x="140" y="676"/>
                    </a:lnTo>
                    <a:lnTo>
                      <a:pt x="140" y="676"/>
                    </a:lnTo>
                    <a:lnTo>
                      <a:pt x="140" y="682"/>
                    </a:lnTo>
                    <a:lnTo>
                      <a:pt x="140" y="686"/>
                    </a:lnTo>
                    <a:lnTo>
                      <a:pt x="134" y="694"/>
                    </a:lnTo>
                    <a:lnTo>
                      <a:pt x="122" y="702"/>
                    </a:lnTo>
                    <a:lnTo>
                      <a:pt x="122" y="702"/>
                    </a:lnTo>
                    <a:lnTo>
                      <a:pt x="116" y="706"/>
                    </a:lnTo>
                    <a:lnTo>
                      <a:pt x="112" y="712"/>
                    </a:lnTo>
                    <a:lnTo>
                      <a:pt x="110" y="714"/>
                    </a:lnTo>
                    <a:lnTo>
                      <a:pt x="112" y="716"/>
                    </a:lnTo>
                    <a:lnTo>
                      <a:pt x="118" y="718"/>
                    </a:lnTo>
                    <a:lnTo>
                      <a:pt x="118" y="718"/>
                    </a:lnTo>
                    <a:lnTo>
                      <a:pt x="128" y="716"/>
                    </a:lnTo>
                    <a:lnTo>
                      <a:pt x="138" y="716"/>
                    </a:lnTo>
                    <a:lnTo>
                      <a:pt x="146" y="716"/>
                    </a:lnTo>
                    <a:lnTo>
                      <a:pt x="150" y="718"/>
                    </a:lnTo>
                    <a:lnTo>
                      <a:pt x="150" y="720"/>
                    </a:lnTo>
                    <a:lnTo>
                      <a:pt x="150" y="720"/>
                    </a:lnTo>
                    <a:lnTo>
                      <a:pt x="154" y="734"/>
                    </a:lnTo>
                    <a:lnTo>
                      <a:pt x="158" y="740"/>
                    </a:lnTo>
                    <a:lnTo>
                      <a:pt x="166" y="742"/>
                    </a:lnTo>
                    <a:lnTo>
                      <a:pt x="166" y="742"/>
                    </a:lnTo>
                    <a:lnTo>
                      <a:pt x="174" y="740"/>
                    </a:lnTo>
                    <a:lnTo>
                      <a:pt x="182" y="738"/>
                    </a:lnTo>
                    <a:lnTo>
                      <a:pt x="188" y="736"/>
                    </a:lnTo>
                    <a:lnTo>
                      <a:pt x="194" y="736"/>
                    </a:lnTo>
                    <a:lnTo>
                      <a:pt x="194" y="736"/>
                    </a:lnTo>
                    <a:lnTo>
                      <a:pt x="198" y="738"/>
                    </a:lnTo>
                    <a:lnTo>
                      <a:pt x="200" y="742"/>
                    </a:lnTo>
                    <a:lnTo>
                      <a:pt x="202" y="748"/>
                    </a:lnTo>
                    <a:lnTo>
                      <a:pt x="204" y="754"/>
                    </a:lnTo>
                    <a:lnTo>
                      <a:pt x="204" y="754"/>
                    </a:lnTo>
                    <a:lnTo>
                      <a:pt x="210" y="760"/>
                    </a:lnTo>
                    <a:lnTo>
                      <a:pt x="212" y="768"/>
                    </a:lnTo>
                    <a:lnTo>
                      <a:pt x="210" y="774"/>
                    </a:lnTo>
                    <a:lnTo>
                      <a:pt x="208" y="776"/>
                    </a:lnTo>
                    <a:lnTo>
                      <a:pt x="204" y="776"/>
                    </a:lnTo>
                    <a:lnTo>
                      <a:pt x="204" y="776"/>
                    </a:lnTo>
                    <a:lnTo>
                      <a:pt x="200" y="774"/>
                    </a:lnTo>
                    <a:lnTo>
                      <a:pt x="198" y="770"/>
                    </a:lnTo>
                    <a:lnTo>
                      <a:pt x="192" y="764"/>
                    </a:lnTo>
                    <a:lnTo>
                      <a:pt x="186" y="758"/>
                    </a:lnTo>
                    <a:lnTo>
                      <a:pt x="182" y="758"/>
                    </a:lnTo>
                    <a:lnTo>
                      <a:pt x="180" y="758"/>
                    </a:lnTo>
                    <a:lnTo>
                      <a:pt x="180" y="758"/>
                    </a:lnTo>
                    <a:lnTo>
                      <a:pt x="178" y="762"/>
                    </a:lnTo>
                    <a:lnTo>
                      <a:pt x="176" y="766"/>
                    </a:lnTo>
                    <a:lnTo>
                      <a:pt x="174" y="774"/>
                    </a:lnTo>
                    <a:lnTo>
                      <a:pt x="172" y="784"/>
                    </a:lnTo>
                    <a:lnTo>
                      <a:pt x="170" y="792"/>
                    </a:lnTo>
                    <a:lnTo>
                      <a:pt x="170" y="792"/>
                    </a:lnTo>
                    <a:lnTo>
                      <a:pt x="166" y="800"/>
                    </a:lnTo>
                    <a:lnTo>
                      <a:pt x="160" y="806"/>
                    </a:lnTo>
                    <a:lnTo>
                      <a:pt x="156" y="808"/>
                    </a:lnTo>
                    <a:lnTo>
                      <a:pt x="154" y="808"/>
                    </a:lnTo>
                    <a:lnTo>
                      <a:pt x="150" y="806"/>
                    </a:lnTo>
                    <a:lnTo>
                      <a:pt x="146" y="802"/>
                    </a:lnTo>
                    <a:lnTo>
                      <a:pt x="146" y="802"/>
                    </a:lnTo>
                    <a:lnTo>
                      <a:pt x="138" y="792"/>
                    </a:lnTo>
                    <a:lnTo>
                      <a:pt x="130" y="784"/>
                    </a:lnTo>
                    <a:lnTo>
                      <a:pt x="122" y="780"/>
                    </a:lnTo>
                    <a:lnTo>
                      <a:pt x="112" y="776"/>
                    </a:lnTo>
                    <a:lnTo>
                      <a:pt x="112" y="776"/>
                    </a:lnTo>
                    <a:lnTo>
                      <a:pt x="102" y="772"/>
                    </a:lnTo>
                    <a:lnTo>
                      <a:pt x="94" y="770"/>
                    </a:lnTo>
                    <a:lnTo>
                      <a:pt x="86" y="770"/>
                    </a:lnTo>
                    <a:lnTo>
                      <a:pt x="84" y="772"/>
                    </a:lnTo>
                    <a:lnTo>
                      <a:pt x="84" y="776"/>
                    </a:lnTo>
                    <a:lnTo>
                      <a:pt x="84" y="776"/>
                    </a:lnTo>
                    <a:lnTo>
                      <a:pt x="86" y="782"/>
                    </a:lnTo>
                    <a:lnTo>
                      <a:pt x="88" y="788"/>
                    </a:lnTo>
                    <a:lnTo>
                      <a:pt x="92" y="792"/>
                    </a:lnTo>
                    <a:lnTo>
                      <a:pt x="92" y="796"/>
                    </a:lnTo>
                    <a:lnTo>
                      <a:pt x="92" y="796"/>
                    </a:lnTo>
                    <a:lnTo>
                      <a:pt x="92" y="800"/>
                    </a:lnTo>
                    <a:lnTo>
                      <a:pt x="88" y="806"/>
                    </a:lnTo>
                    <a:lnTo>
                      <a:pt x="88" y="810"/>
                    </a:lnTo>
                    <a:lnTo>
                      <a:pt x="88" y="812"/>
                    </a:lnTo>
                    <a:lnTo>
                      <a:pt x="92" y="812"/>
                    </a:lnTo>
                    <a:lnTo>
                      <a:pt x="92" y="812"/>
                    </a:lnTo>
                    <a:lnTo>
                      <a:pt x="100" y="810"/>
                    </a:lnTo>
                    <a:lnTo>
                      <a:pt x="108" y="806"/>
                    </a:lnTo>
                    <a:lnTo>
                      <a:pt x="112" y="804"/>
                    </a:lnTo>
                    <a:lnTo>
                      <a:pt x="114" y="806"/>
                    </a:lnTo>
                    <a:lnTo>
                      <a:pt x="114" y="810"/>
                    </a:lnTo>
                    <a:lnTo>
                      <a:pt x="114" y="810"/>
                    </a:lnTo>
                    <a:lnTo>
                      <a:pt x="114" y="814"/>
                    </a:lnTo>
                    <a:lnTo>
                      <a:pt x="112" y="816"/>
                    </a:lnTo>
                    <a:lnTo>
                      <a:pt x="104" y="820"/>
                    </a:lnTo>
                    <a:lnTo>
                      <a:pt x="94" y="826"/>
                    </a:lnTo>
                    <a:lnTo>
                      <a:pt x="90" y="828"/>
                    </a:lnTo>
                    <a:lnTo>
                      <a:pt x="86" y="832"/>
                    </a:lnTo>
                    <a:lnTo>
                      <a:pt x="86" y="832"/>
                    </a:lnTo>
                    <a:lnTo>
                      <a:pt x="80" y="842"/>
                    </a:lnTo>
                    <a:lnTo>
                      <a:pt x="78" y="850"/>
                    </a:lnTo>
                    <a:lnTo>
                      <a:pt x="78" y="854"/>
                    </a:lnTo>
                    <a:lnTo>
                      <a:pt x="80" y="856"/>
                    </a:lnTo>
                    <a:lnTo>
                      <a:pt x="82" y="856"/>
                    </a:lnTo>
                    <a:lnTo>
                      <a:pt x="86" y="856"/>
                    </a:lnTo>
                    <a:lnTo>
                      <a:pt x="86" y="856"/>
                    </a:lnTo>
                    <a:lnTo>
                      <a:pt x="98" y="850"/>
                    </a:lnTo>
                    <a:lnTo>
                      <a:pt x="102" y="852"/>
                    </a:lnTo>
                    <a:lnTo>
                      <a:pt x="104" y="858"/>
                    </a:lnTo>
                    <a:lnTo>
                      <a:pt x="104" y="858"/>
                    </a:lnTo>
                    <a:lnTo>
                      <a:pt x="100" y="866"/>
                    </a:lnTo>
                    <a:lnTo>
                      <a:pt x="96" y="874"/>
                    </a:lnTo>
                    <a:lnTo>
                      <a:pt x="94" y="880"/>
                    </a:lnTo>
                    <a:lnTo>
                      <a:pt x="94" y="882"/>
                    </a:lnTo>
                    <a:lnTo>
                      <a:pt x="98" y="884"/>
                    </a:lnTo>
                    <a:lnTo>
                      <a:pt x="98" y="884"/>
                    </a:lnTo>
                    <a:lnTo>
                      <a:pt x="106" y="882"/>
                    </a:lnTo>
                    <a:lnTo>
                      <a:pt x="114" y="876"/>
                    </a:lnTo>
                    <a:lnTo>
                      <a:pt x="130" y="864"/>
                    </a:lnTo>
                    <a:lnTo>
                      <a:pt x="130" y="864"/>
                    </a:lnTo>
                    <a:lnTo>
                      <a:pt x="140" y="856"/>
                    </a:lnTo>
                    <a:lnTo>
                      <a:pt x="152" y="846"/>
                    </a:lnTo>
                    <a:lnTo>
                      <a:pt x="164" y="840"/>
                    </a:lnTo>
                    <a:lnTo>
                      <a:pt x="168" y="840"/>
                    </a:lnTo>
                    <a:lnTo>
                      <a:pt x="170" y="840"/>
                    </a:lnTo>
                    <a:lnTo>
                      <a:pt x="170" y="840"/>
                    </a:lnTo>
                    <a:lnTo>
                      <a:pt x="172" y="846"/>
                    </a:lnTo>
                    <a:lnTo>
                      <a:pt x="176" y="852"/>
                    </a:lnTo>
                    <a:lnTo>
                      <a:pt x="182" y="856"/>
                    </a:lnTo>
                    <a:lnTo>
                      <a:pt x="184" y="856"/>
                    </a:lnTo>
                    <a:lnTo>
                      <a:pt x="188" y="854"/>
                    </a:lnTo>
                    <a:lnTo>
                      <a:pt x="188" y="854"/>
                    </a:lnTo>
                    <a:lnTo>
                      <a:pt x="196" y="850"/>
                    </a:lnTo>
                    <a:lnTo>
                      <a:pt x="202" y="844"/>
                    </a:lnTo>
                    <a:lnTo>
                      <a:pt x="208" y="840"/>
                    </a:lnTo>
                    <a:lnTo>
                      <a:pt x="210" y="842"/>
                    </a:lnTo>
                    <a:lnTo>
                      <a:pt x="210" y="844"/>
                    </a:lnTo>
                    <a:lnTo>
                      <a:pt x="210" y="844"/>
                    </a:lnTo>
                    <a:lnTo>
                      <a:pt x="212" y="854"/>
                    </a:lnTo>
                    <a:lnTo>
                      <a:pt x="212" y="862"/>
                    </a:lnTo>
                    <a:lnTo>
                      <a:pt x="210" y="864"/>
                    </a:lnTo>
                    <a:lnTo>
                      <a:pt x="208" y="868"/>
                    </a:lnTo>
                    <a:lnTo>
                      <a:pt x="204" y="870"/>
                    </a:lnTo>
                    <a:lnTo>
                      <a:pt x="200" y="870"/>
                    </a:lnTo>
                    <a:lnTo>
                      <a:pt x="200" y="870"/>
                    </a:lnTo>
                    <a:lnTo>
                      <a:pt x="192" y="872"/>
                    </a:lnTo>
                    <a:lnTo>
                      <a:pt x="186" y="876"/>
                    </a:lnTo>
                    <a:lnTo>
                      <a:pt x="180" y="878"/>
                    </a:lnTo>
                    <a:lnTo>
                      <a:pt x="176" y="880"/>
                    </a:lnTo>
                    <a:lnTo>
                      <a:pt x="176" y="880"/>
                    </a:lnTo>
                    <a:lnTo>
                      <a:pt x="168" y="880"/>
                    </a:lnTo>
                    <a:lnTo>
                      <a:pt x="162" y="882"/>
                    </a:lnTo>
                    <a:lnTo>
                      <a:pt x="156" y="886"/>
                    </a:lnTo>
                    <a:lnTo>
                      <a:pt x="154" y="890"/>
                    </a:lnTo>
                    <a:lnTo>
                      <a:pt x="154" y="894"/>
                    </a:lnTo>
                    <a:lnTo>
                      <a:pt x="154" y="894"/>
                    </a:lnTo>
                    <a:lnTo>
                      <a:pt x="152" y="906"/>
                    </a:lnTo>
                    <a:lnTo>
                      <a:pt x="154" y="912"/>
                    </a:lnTo>
                    <a:lnTo>
                      <a:pt x="158" y="918"/>
                    </a:lnTo>
                    <a:lnTo>
                      <a:pt x="162" y="922"/>
                    </a:lnTo>
                    <a:lnTo>
                      <a:pt x="162" y="922"/>
                    </a:lnTo>
                    <a:lnTo>
                      <a:pt x="164" y="924"/>
                    </a:lnTo>
                    <a:lnTo>
                      <a:pt x="164" y="926"/>
                    </a:lnTo>
                    <a:lnTo>
                      <a:pt x="160" y="930"/>
                    </a:lnTo>
                    <a:lnTo>
                      <a:pt x="148" y="936"/>
                    </a:lnTo>
                    <a:lnTo>
                      <a:pt x="148" y="936"/>
                    </a:lnTo>
                    <a:lnTo>
                      <a:pt x="142" y="940"/>
                    </a:lnTo>
                    <a:lnTo>
                      <a:pt x="140" y="944"/>
                    </a:lnTo>
                    <a:lnTo>
                      <a:pt x="140" y="948"/>
                    </a:lnTo>
                    <a:lnTo>
                      <a:pt x="142" y="950"/>
                    </a:lnTo>
                    <a:lnTo>
                      <a:pt x="146" y="952"/>
                    </a:lnTo>
                    <a:lnTo>
                      <a:pt x="152" y="954"/>
                    </a:lnTo>
                    <a:lnTo>
                      <a:pt x="152" y="954"/>
                    </a:lnTo>
                    <a:lnTo>
                      <a:pt x="158" y="954"/>
                    </a:lnTo>
                    <a:lnTo>
                      <a:pt x="162" y="956"/>
                    </a:lnTo>
                    <a:lnTo>
                      <a:pt x="166" y="960"/>
                    </a:lnTo>
                    <a:lnTo>
                      <a:pt x="168" y="962"/>
                    </a:lnTo>
                    <a:lnTo>
                      <a:pt x="174" y="962"/>
                    </a:lnTo>
                    <a:lnTo>
                      <a:pt x="174" y="962"/>
                    </a:lnTo>
                    <a:lnTo>
                      <a:pt x="178" y="960"/>
                    </a:lnTo>
                    <a:lnTo>
                      <a:pt x="182" y="956"/>
                    </a:lnTo>
                    <a:lnTo>
                      <a:pt x="184" y="948"/>
                    </a:lnTo>
                    <a:lnTo>
                      <a:pt x="186" y="942"/>
                    </a:lnTo>
                    <a:lnTo>
                      <a:pt x="186" y="940"/>
                    </a:lnTo>
                    <a:lnTo>
                      <a:pt x="188" y="942"/>
                    </a:lnTo>
                    <a:lnTo>
                      <a:pt x="188" y="942"/>
                    </a:lnTo>
                    <a:lnTo>
                      <a:pt x="190" y="944"/>
                    </a:lnTo>
                    <a:lnTo>
                      <a:pt x="190" y="948"/>
                    </a:lnTo>
                    <a:lnTo>
                      <a:pt x="188" y="954"/>
                    </a:lnTo>
                    <a:lnTo>
                      <a:pt x="188" y="960"/>
                    </a:lnTo>
                    <a:lnTo>
                      <a:pt x="190" y="960"/>
                    </a:lnTo>
                    <a:lnTo>
                      <a:pt x="194" y="962"/>
                    </a:lnTo>
                    <a:lnTo>
                      <a:pt x="194" y="962"/>
                    </a:lnTo>
                    <a:lnTo>
                      <a:pt x="198" y="960"/>
                    </a:lnTo>
                    <a:lnTo>
                      <a:pt x="200" y="954"/>
                    </a:lnTo>
                    <a:lnTo>
                      <a:pt x="206" y="936"/>
                    </a:lnTo>
                    <a:lnTo>
                      <a:pt x="210" y="918"/>
                    </a:lnTo>
                    <a:lnTo>
                      <a:pt x="212" y="912"/>
                    </a:lnTo>
                    <a:lnTo>
                      <a:pt x="216" y="908"/>
                    </a:lnTo>
                    <a:lnTo>
                      <a:pt x="216" y="908"/>
                    </a:lnTo>
                    <a:lnTo>
                      <a:pt x="218" y="908"/>
                    </a:lnTo>
                    <a:lnTo>
                      <a:pt x="220" y="910"/>
                    </a:lnTo>
                    <a:lnTo>
                      <a:pt x="222" y="916"/>
                    </a:lnTo>
                    <a:lnTo>
                      <a:pt x="220" y="936"/>
                    </a:lnTo>
                    <a:lnTo>
                      <a:pt x="220" y="936"/>
                    </a:lnTo>
                    <a:lnTo>
                      <a:pt x="220" y="948"/>
                    </a:lnTo>
                    <a:lnTo>
                      <a:pt x="222" y="962"/>
                    </a:lnTo>
                    <a:lnTo>
                      <a:pt x="220" y="968"/>
                    </a:lnTo>
                    <a:lnTo>
                      <a:pt x="218" y="972"/>
                    </a:lnTo>
                    <a:lnTo>
                      <a:pt x="214" y="976"/>
                    </a:lnTo>
                    <a:lnTo>
                      <a:pt x="210" y="978"/>
                    </a:lnTo>
                    <a:lnTo>
                      <a:pt x="210" y="978"/>
                    </a:lnTo>
                    <a:lnTo>
                      <a:pt x="196" y="978"/>
                    </a:lnTo>
                    <a:lnTo>
                      <a:pt x="184" y="976"/>
                    </a:lnTo>
                    <a:lnTo>
                      <a:pt x="176" y="976"/>
                    </a:lnTo>
                    <a:lnTo>
                      <a:pt x="174" y="976"/>
                    </a:lnTo>
                    <a:lnTo>
                      <a:pt x="172" y="980"/>
                    </a:lnTo>
                    <a:lnTo>
                      <a:pt x="172" y="980"/>
                    </a:lnTo>
                    <a:lnTo>
                      <a:pt x="176" y="988"/>
                    </a:lnTo>
                    <a:lnTo>
                      <a:pt x="184" y="1002"/>
                    </a:lnTo>
                    <a:lnTo>
                      <a:pt x="198" y="1016"/>
                    </a:lnTo>
                    <a:lnTo>
                      <a:pt x="210" y="1028"/>
                    </a:lnTo>
                    <a:lnTo>
                      <a:pt x="210" y="1028"/>
                    </a:lnTo>
                    <a:lnTo>
                      <a:pt x="234" y="1044"/>
                    </a:lnTo>
                    <a:lnTo>
                      <a:pt x="242" y="1050"/>
                    </a:lnTo>
                    <a:lnTo>
                      <a:pt x="248" y="1050"/>
                    </a:lnTo>
                    <a:lnTo>
                      <a:pt x="252" y="1050"/>
                    </a:lnTo>
                    <a:lnTo>
                      <a:pt x="252" y="1050"/>
                    </a:lnTo>
                    <a:lnTo>
                      <a:pt x="264" y="1048"/>
                    </a:lnTo>
                    <a:lnTo>
                      <a:pt x="274" y="1048"/>
                    </a:lnTo>
                    <a:lnTo>
                      <a:pt x="282" y="1044"/>
                    </a:lnTo>
                    <a:lnTo>
                      <a:pt x="286" y="1042"/>
                    </a:lnTo>
                    <a:lnTo>
                      <a:pt x="286" y="1038"/>
                    </a:lnTo>
                    <a:lnTo>
                      <a:pt x="286" y="1038"/>
                    </a:lnTo>
                    <a:lnTo>
                      <a:pt x="284" y="1030"/>
                    </a:lnTo>
                    <a:lnTo>
                      <a:pt x="282" y="1024"/>
                    </a:lnTo>
                    <a:lnTo>
                      <a:pt x="278" y="1018"/>
                    </a:lnTo>
                    <a:lnTo>
                      <a:pt x="278" y="1016"/>
                    </a:lnTo>
                    <a:lnTo>
                      <a:pt x="280" y="1012"/>
                    </a:lnTo>
                    <a:lnTo>
                      <a:pt x="280" y="1012"/>
                    </a:lnTo>
                    <a:lnTo>
                      <a:pt x="282" y="1006"/>
                    </a:lnTo>
                    <a:lnTo>
                      <a:pt x="286" y="1002"/>
                    </a:lnTo>
                    <a:lnTo>
                      <a:pt x="292" y="1002"/>
                    </a:lnTo>
                    <a:lnTo>
                      <a:pt x="298" y="1000"/>
                    </a:lnTo>
                    <a:lnTo>
                      <a:pt x="298" y="1000"/>
                    </a:lnTo>
                    <a:lnTo>
                      <a:pt x="306" y="1000"/>
                    </a:lnTo>
                    <a:lnTo>
                      <a:pt x="310" y="998"/>
                    </a:lnTo>
                    <a:lnTo>
                      <a:pt x="312" y="996"/>
                    </a:lnTo>
                    <a:lnTo>
                      <a:pt x="316" y="994"/>
                    </a:lnTo>
                    <a:lnTo>
                      <a:pt x="316" y="994"/>
                    </a:lnTo>
                    <a:lnTo>
                      <a:pt x="322" y="996"/>
                    </a:lnTo>
                    <a:lnTo>
                      <a:pt x="328" y="1000"/>
                    </a:lnTo>
                    <a:lnTo>
                      <a:pt x="328" y="1004"/>
                    </a:lnTo>
                    <a:lnTo>
                      <a:pt x="326" y="1006"/>
                    </a:lnTo>
                    <a:lnTo>
                      <a:pt x="324" y="1008"/>
                    </a:lnTo>
                    <a:lnTo>
                      <a:pt x="324" y="1008"/>
                    </a:lnTo>
                    <a:lnTo>
                      <a:pt x="316" y="1008"/>
                    </a:lnTo>
                    <a:lnTo>
                      <a:pt x="308" y="1008"/>
                    </a:lnTo>
                    <a:lnTo>
                      <a:pt x="302" y="1008"/>
                    </a:lnTo>
                    <a:lnTo>
                      <a:pt x="296" y="1012"/>
                    </a:lnTo>
                    <a:lnTo>
                      <a:pt x="296" y="1012"/>
                    </a:lnTo>
                    <a:lnTo>
                      <a:pt x="296" y="1018"/>
                    </a:lnTo>
                    <a:lnTo>
                      <a:pt x="296" y="1026"/>
                    </a:lnTo>
                    <a:lnTo>
                      <a:pt x="298" y="1032"/>
                    </a:lnTo>
                    <a:lnTo>
                      <a:pt x="298" y="1040"/>
                    </a:lnTo>
                    <a:lnTo>
                      <a:pt x="298" y="1040"/>
                    </a:lnTo>
                    <a:lnTo>
                      <a:pt x="298" y="1038"/>
                    </a:lnTo>
                    <a:lnTo>
                      <a:pt x="298" y="1038"/>
                    </a:lnTo>
                    <a:lnTo>
                      <a:pt x="306" y="1040"/>
                    </a:lnTo>
                    <a:lnTo>
                      <a:pt x="306" y="1040"/>
                    </a:lnTo>
                    <a:close/>
                    <a:moveTo>
                      <a:pt x="320" y="618"/>
                    </a:moveTo>
                    <a:lnTo>
                      <a:pt x="320" y="618"/>
                    </a:lnTo>
                    <a:lnTo>
                      <a:pt x="318" y="618"/>
                    </a:lnTo>
                    <a:lnTo>
                      <a:pt x="318" y="618"/>
                    </a:lnTo>
                    <a:lnTo>
                      <a:pt x="308" y="620"/>
                    </a:lnTo>
                    <a:lnTo>
                      <a:pt x="294" y="624"/>
                    </a:lnTo>
                    <a:lnTo>
                      <a:pt x="294" y="624"/>
                    </a:lnTo>
                    <a:lnTo>
                      <a:pt x="282" y="626"/>
                    </a:lnTo>
                    <a:lnTo>
                      <a:pt x="274" y="628"/>
                    </a:lnTo>
                    <a:lnTo>
                      <a:pt x="274" y="628"/>
                    </a:lnTo>
                    <a:lnTo>
                      <a:pt x="264" y="630"/>
                    </a:lnTo>
                    <a:lnTo>
                      <a:pt x="264" y="630"/>
                    </a:lnTo>
                    <a:lnTo>
                      <a:pt x="258" y="632"/>
                    </a:lnTo>
                    <a:lnTo>
                      <a:pt x="250" y="634"/>
                    </a:lnTo>
                    <a:lnTo>
                      <a:pt x="250" y="634"/>
                    </a:lnTo>
                    <a:lnTo>
                      <a:pt x="244" y="632"/>
                    </a:lnTo>
                    <a:lnTo>
                      <a:pt x="238" y="628"/>
                    </a:lnTo>
                    <a:lnTo>
                      <a:pt x="238" y="628"/>
                    </a:lnTo>
                    <a:lnTo>
                      <a:pt x="232" y="618"/>
                    </a:lnTo>
                    <a:lnTo>
                      <a:pt x="232" y="618"/>
                    </a:lnTo>
                    <a:lnTo>
                      <a:pt x="222" y="606"/>
                    </a:lnTo>
                    <a:lnTo>
                      <a:pt x="218" y="602"/>
                    </a:lnTo>
                    <a:lnTo>
                      <a:pt x="214" y="600"/>
                    </a:lnTo>
                    <a:lnTo>
                      <a:pt x="214" y="600"/>
                    </a:lnTo>
                    <a:lnTo>
                      <a:pt x="202" y="598"/>
                    </a:lnTo>
                    <a:lnTo>
                      <a:pt x="194" y="594"/>
                    </a:lnTo>
                    <a:lnTo>
                      <a:pt x="188" y="586"/>
                    </a:lnTo>
                    <a:lnTo>
                      <a:pt x="186" y="574"/>
                    </a:lnTo>
                    <a:lnTo>
                      <a:pt x="186" y="574"/>
                    </a:lnTo>
                    <a:lnTo>
                      <a:pt x="186" y="566"/>
                    </a:lnTo>
                    <a:lnTo>
                      <a:pt x="182" y="558"/>
                    </a:lnTo>
                    <a:lnTo>
                      <a:pt x="176" y="550"/>
                    </a:lnTo>
                    <a:lnTo>
                      <a:pt x="168" y="544"/>
                    </a:lnTo>
                    <a:lnTo>
                      <a:pt x="168" y="544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54" y="528"/>
                    </a:lnTo>
                    <a:lnTo>
                      <a:pt x="152" y="520"/>
                    </a:lnTo>
                    <a:lnTo>
                      <a:pt x="152" y="520"/>
                    </a:lnTo>
                    <a:lnTo>
                      <a:pt x="154" y="514"/>
                    </a:lnTo>
                    <a:lnTo>
                      <a:pt x="158" y="508"/>
                    </a:lnTo>
                    <a:lnTo>
                      <a:pt x="170" y="498"/>
                    </a:lnTo>
                    <a:lnTo>
                      <a:pt x="170" y="498"/>
                    </a:lnTo>
                    <a:lnTo>
                      <a:pt x="176" y="492"/>
                    </a:lnTo>
                    <a:lnTo>
                      <a:pt x="176" y="492"/>
                    </a:lnTo>
                    <a:lnTo>
                      <a:pt x="180" y="490"/>
                    </a:lnTo>
                    <a:lnTo>
                      <a:pt x="184" y="488"/>
                    </a:lnTo>
                    <a:lnTo>
                      <a:pt x="184" y="488"/>
                    </a:lnTo>
                    <a:lnTo>
                      <a:pt x="188" y="490"/>
                    </a:lnTo>
                    <a:lnTo>
                      <a:pt x="192" y="492"/>
                    </a:lnTo>
                    <a:lnTo>
                      <a:pt x="198" y="500"/>
                    </a:lnTo>
                    <a:lnTo>
                      <a:pt x="198" y="500"/>
                    </a:lnTo>
                    <a:lnTo>
                      <a:pt x="206" y="510"/>
                    </a:lnTo>
                    <a:lnTo>
                      <a:pt x="210" y="514"/>
                    </a:lnTo>
                    <a:lnTo>
                      <a:pt x="218" y="518"/>
                    </a:lnTo>
                    <a:lnTo>
                      <a:pt x="218" y="518"/>
                    </a:lnTo>
                    <a:lnTo>
                      <a:pt x="224" y="518"/>
                    </a:lnTo>
                    <a:lnTo>
                      <a:pt x="224" y="518"/>
                    </a:lnTo>
                    <a:lnTo>
                      <a:pt x="226" y="518"/>
                    </a:lnTo>
                    <a:lnTo>
                      <a:pt x="230" y="514"/>
                    </a:lnTo>
                    <a:lnTo>
                      <a:pt x="234" y="504"/>
                    </a:lnTo>
                    <a:lnTo>
                      <a:pt x="234" y="504"/>
                    </a:lnTo>
                    <a:lnTo>
                      <a:pt x="238" y="492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46" y="476"/>
                    </a:lnTo>
                    <a:lnTo>
                      <a:pt x="252" y="470"/>
                    </a:lnTo>
                    <a:lnTo>
                      <a:pt x="256" y="468"/>
                    </a:lnTo>
                    <a:lnTo>
                      <a:pt x="260" y="468"/>
                    </a:lnTo>
                    <a:lnTo>
                      <a:pt x="260" y="468"/>
                    </a:lnTo>
                    <a:lnTo>
                      <a:pt x="270" y="470"/>
                    </a:lnTo>
                    <a:lnTo>
                      <a:pt x="270" y="470"/>
                    </a:lnTo>
                    <a:lnTo>
                      <a:pt x="280" y="472"/>
                    </a:lnTo>
                    <a:lnTo>
                      <a:pt x="280" y="472"/>
                    </a:lnTo>
                    <a:lnTo>
                      <a:pt x="284" y="472"/>
                    </a:lnTo>
                    <a:lnTo>
                      <a:pt x="284" y="472"/>
                    </a:lnTo>
                    <a:lnTo>
                      <a:pt x="288" y="470"/>
                    </a:lnTo>
                    <a:lnTo>
                      <a:pt x="290" y="464"/>
                    </a:lnTo>
                    <a:lnTo>
                      <a:pt x="292" y="450"/>
                    </a:lnTo>
                    <a:lnTo>
                      <a:pt x="292" y="450"/>
                    </a:lnTo>
                    <a:lnTo>
                      <a:pt x="292" y="434"/>
                    </a:lnTo>
                    <a:lnTo>
                      <a:pt x="294" y="426"/>
                    </a:lnTo>
                    <a:lnTo>
                      <a:pt x="298" y="420"/>
                    </a:lnTo>
                    <a:lnTo>
                      <a:pt x="298" y="420"/>
                    </a:lnTo>
                    <a:lnTo>
                      <a:pt x="304" y="414"/>
                    </a:lnTo>
                    <a:lnTo>
                      <a:pt x="312" y="410"/>
                    </a:lnTo>
                    <a:lnTo>
                      <a:pt x="322" y="408"/>
                    </a:lnTo>
                    <a:lnTo>
                      <a:pt x="330" y="406"/>
                    </a:lnTo>
                    <a:lnTo>
                      <a:pt x="330" y="406"/>
                    </a:lnTo>
                    <a:lnTo>
                      <a:pt x="340" y="408"/>
                    </a:lnTo>
                    <a:lnTo>
                      <a:pt x="352" y="410"/>
                    </a:lnTo>
                    <a:lnTo>
                      <a:pt x="360" y="416"/>
                    </a:lnTo>
                    <a:lnTo>
                      <a:pt x="364" y="420"/>
                    </a:lnTo>
                    <a:lnTo>
                      <a:pt x="366" y="424"/>
                    </a:lnTo>
                    <a:lnTo>
                      <a:pt x="366" y="424"/>
                    </a:lnTo>
                    <a:lnTo>
                      <a:pt x="370" y="440"/>
                    </a:lnTo>
                    <a:lnTo>
                      <a:pt x="376" y="462"/>
                    </a:lnTo>
                    <a:lnTo>
                      <a:pt x="378" y="484"/>
                    </a:lnTo>
                    <a:lnTo>
                      <a:pt x="380" y="500"/>
                    </a:lnTo>
                    <a:lnTo>
                      <a:pt x="380" y="500"/>
                    </a:lnTo>
                    <a:lnTo>
                      <a:pt x="380" y="504"/>
                    </a:lnTo>
                    <a:lnTo>
                      <a:pt x="378" y="508"/>
                    </a:lnTo>
                    <a:lnTo>
                      <a:pt x="372" y="516"/>
                    </a:lnTo>
                    <a:lnTo>
                      <a:pt x="372" y="516"/>
                    </a:lnTo>
                    <a:lnTo>
                      <a:pt x="368" y="524"/>
                    </a:lnTo>
                    <a:lnTo>
                      <a:pt x="366" y="526"/>
                    </a:lnTo>
                    <a:lnTo>
                      <a:pt x="368" y="530"/>
                    </a:lnTo>
                    <a:lnTo>
                      <a:pt x="368" y="530"/>
                    </a:lnTo>
                    <a:lnTo>
                      <a:pt x="370" y="532"/>
                    </a:lnTo>
                    <a:lnTo>
                      <a:pt x="370" y="532"/>
                    </a:lnTo>
                    <a:lnTo>
                      <a:pt x="378" y="530"/>
                    </a:lnTo>
                    <a:lnTo>
                      <a:pt x="386" y="524"/>
                    </a:lnTo>
                    <a:lnTo>
                      <a:pt x="386" y="524"/>
                    </a:lnTo>
                    <a:lnTo>
                      <a:pt x="400" y="520"/>
                    </a:lnTo>
                    <a:lnTo>
                      <a:pt x="406" y="518"/>
                    </a:lnTo>
                    <a:lnTo>
                      <a:pt x="412" y="516"/>
                    </a:lnTo>
                    <a:lnTo>
                      <a:pt x="412" y="516"/>
                    </a:lnTo>
                    <a:lnTo>
                      <a:pt x="414" y="516"/>
                    </a:lnTo>
                    <a:lnTo>
                      <a:pt x="414" y="516"/>
                    </a:lnTo>
                    <a:lnTo>
                      <a:pt x="420" y="518"/>
                    </a:lnTo>
                    <a:lnTo>
                      <a:pt x="422" y="520"/>
                    </a:lnTo>
                    <a:lnTo>
                      <a:pt x="426" y="524"/>
                    </a:lnTo>
                    <a:lnTo>
                      <a:pt x="428" y="528"/>
                    </a:lnTo>
                    <a:lnTo>
                      <a:pt x="428" y="528"/>
                    </a:lnTo>
                    <a:lnTo>
                      <a:pt x="426" y="536"/>
                    </a:lnTo>
                    <a:lnTo>
                      <a:pt x="424" y="544"/>
                    </a:lnTo>
                    <a:lnTo>
                      <a:pt x="418" y="550"/>
                    </a:lnTo>
                    <a:lnTo>
                      <a:pt x="410" y="556"/>
                    </a:lnTo>
                    <a:lnTo>
                      <a:pt x="410" y="556"/>
                    </a:lnTo>
                    <a:lnTo>
                      <a:pt x="402" y="562"/>
                    </a:lnTo>
                    <a:lnTo>
                      <a:pt x="394" y="570"/>
                    </a:lnTo>
                    <a:lnTo>
                      <a:pt x="388" y="582"/>
                    </a:lnTo>
                    <a:lnTo>
                      <a:pt x="380" y="594"/>
                    </a:lnTo>
                    <a:lnTo>
                      <a:pt x="380" y="594"/>
                    </a:lnTo>
                    <a:lnTo>
                      <a:pt x="374" y="606"/>
                    </a:lnTo>
                    <a:lnTo>
                      <a:pt x="368" y="614"/>
                    </a:lnTo>
                    <a:lnTo>
                      <a:pt x="358" y="620"/>
                    </a:lnTo>
                    <a:lnTo>
                      <a:pt x="350" y="624"/>
                    </a:lnTo>
                    <a:lnTo>
                      <a:pt x="350" y="624"/>
                    </a:lnTo>
                    <a:lnTo>
                      <a:pt x="342" y="626"/>
                    </a:lnTo>
                    <a:lnTo>
                      <a:pt x="336" y="628"/>
                    </a:lnTo>
                    <a:lnTo>
                      <a:pt x="336" y="628"/>
                    </a:lnTo>
                    <a:lnTo>
                      <a:pt x="330" y="628"/>
                    </a:lnTo>
                    <a:lnTo>
                      <a:pt x="326" y="626"/>
                    </a:lnTo>
                    <a:lnTo>
                      <a:pt x="322" y="622"/>
                    </a:lnTo>
                    <a:lnTo>
                      <a:pt x="320" y="618"/>
                    </a:lnTo>
                    <a:lnTo>
                      <a:pt x="320" y="6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995863" y="3563938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6011863" y="4957763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5513388" y="2008188"/>
                <a:ext cx="1444625" cy="1581150"/>
              </a:xfrm>
              <a:custGeom>
                <a:avLst/>
                <a:gdLst>
                  <a:gd name="T0" fmla="*/ 440 w 910"/>
                  <a:gd name="T1" fmla="*/ 958 h 996"/>
                  <a:gd name="T2" fmla="*/ 464 w 910"/>
                  <a:gd name="T3" fmla="*/ 884 h 996"/>
                  <a:gd name="T4" fmla="*/ 496 w 910"/>
                  <a:gd name="T5" fmla="*/ 840 h 996"/>
                  <a:gd name="T6" fmla="*/ 496 w 910"/>
                  <a:gd name="T7" fmla="*/ 796 h 996"/>
                  <a:gd name="T8" fmla="*/ 446 w 910"/>
                  <a:gd name="T9" fmla="*/ 808 h 996"/>
                  <a:gd name="T10" fmla="*/ 396 w 910"/>
                  <a:gd name="T11" fmla="*/ 794 h 996"/>
                  <a:gd name="T12" fmla="*/ 376 w 910"/>
                  <a:gd name="T13" fmla="*/ 744 h 996"/>
                  <a:gd name="T14" fmla="*/ 378 w 910"/>
                  <a:gd name="T15" fmla="*/ 682 h 996"/>
                  <a:gd name="T16" fmla="*/ 384 w 910"/>
                  <a:gd name="T17" fmla="*/ 620 h 996"/>
                  <a:gd name="T18" fmla="*/ 394 w 910"/>
                  <a:gd name="T19" fmla="*/ 576 h 996"/>
                  <a:gd name="T20" fmla="*/ 332 w 910"/>
                  <a:gd name="T21" fmla="*/ 542 h 996"/>
                  <a:gd name="T22" fmla="*/ 372 w 910"/>
                  <a:gd name="T23" fmla="*/ 512 h 996"/>
                  <a:gd name="T24" fmla="*/ 386 w 910"/>
                  <a:gd name="T25" fmla="*/ 458 h 996"/>
                  <a:gd name="T26" fmla="*/ 448 w 910"/>
                  <a:gd name="T27" fmla="*/ 422 h 996"/>
                  <a:gd name="T28" fmla="*/ 498 w 910"/>
                  <a:gd name="T29" fmla="*/ 438 h 996"/>
                  <a:gd name="T30" fmla="*/ 492 w 910"/>
                  <a:gd name="T31" fmla="*/ 392 h 996"/>
                  <a:gd name="T32" fmla="*/ 542 w 910"/>
                  <a:gd name="T33" fmla="*/ 350 h 996"/>
                  <a:gd name="T34" fmla="*/ 598 w 910"/>
                  <a:gd name="T35" fmla="*/ 342 h 996"/>
                  <a:gd name="T36" fmla="*/ 644 w 910"/>
                  <a:gd name="T37" fmla="*/ 312 h 996"/>
                  <a:gd name="T38" fmla="*/ 692 w 910"/>
                  <a:gd name="T39" fmla="*/ 356 h 996"/>
                  <a:gd name="T40" fmla="*/ 750 w 910"/>
                  <a:gd name="T41" fmla="*/ 302 h 996"/>
                  <a:gd name="T42" fmla="*/ 808 w 910"/>
                  <a:gd name="T43" fmla="*/ 208 h 996"/>
                  <a:gd name="T44" fmla="*/ 910 w 910"/>
                  <a:gd name="T45" fmla="*/ 158 h 996"/>
                  <a:gd name="T46" fmla="*/ 802 w 910"/>
                  <a:gd name="T47" fmla="*/ 118 h 996"/>
                  <a:gd name="T48" fmla="*/ 758 w 910"/>
                  <a:gd name="T49" fmla="*/ 116 h 996"/>
                  <a:gd name="T50" fmla="*/ 694 w 910"/>
                  <a:gd name="T51" fmla="*/ 80 h 996"/>
                  <a:gd name="T52" fmla="*/ 642 w 910"/>
                  <a:gd name="T53" fmla="*/ 78 h 996"/>
                  <a:gd name="T54" fmla="*/ 676 w 910"/>
                  <a:gd name="T55" fmla="*/ 28 h 996"/>
                  <a:gd name="T56" fmla="*/ 602 w 910"/>
                  <a:gd name="T57" fmla="*/ 4 h 996"/>
                  <a:gd name="T58" fmla="*/ 570 w 910"/>
                  <a:gd name="T59" fmla="*/ 28 h 996"/>
                  <a:gd name="T60" fmla="*/ 524 w 910"/>
                  <a:gd name="T61" fmla="*/ 48 h 996"/>
                  <a:gd name="T62" fmla="*/ 470 w 910"/>
                  <a:gd name="T63" fmla="*/ 2 h 996"/>
                  <a:gd name="T64" fmla="*/ 428 w 910"/>
                  <a:gd name="T65" fmla="*/ 22 h 996"/>
                  <a:gd name="T66" fmla="*/ 368 w 910"/>
                  <a:gd name="T67" fmla="*/ 84 h 996"/>
                  <a:gd name="T68" fmla="*/ 294 w 910"/>
                  <a:gd name="T69" fmla="*/ 56 h 996"/>
                  <a:gd name="T70" fmla="*/ 252 w 910"/>
                  <a:gd name="T71" fmla="*/ 90 h 996"/>
                  <a:gd name="T72" fmla="*/ 228 w 910"/>
                  <a:gd name="T73" fmla="*/ 130 h 996"/>
                  <a:gd name="T74" fmla="*/ 158 w 910"/>
                  <a:gd name="T75" fmla="*/ 160 h 996"/>
                  <a:gd name="T76" fmla="*/ 122 w 910"/>
                  <a:gd name="T77" fmla="*/ 180 h 996"/>
                  <a:gd name="T78" fmla="*/ 78 w 910"/>
                  <a:gd name="T79" fmla="*/ 212 h 996"/>
                  <a:gd name="T80" fmla="*/ 32 w 910"/>
                  <a:gd name="T81" fmla="*/ 252 h 996"/>
                  <a:gd name="T82" fmla="*/ 28 w 910"/>
                  <a:gd name="T83" fmla="*/ 316 h 996"/>
                  <a:gd name="T84" fmla="*/ 48 w 910"/>
                  <a:gd name="T85" fmla="*/ 336 h 996"/>
                  <a:gd name="T86" fmla="*/ 90 w 910"/>
                  <a:gd name="T87" fmla="*/ 382 h 996"/>
                  <a:gd name="T88" fmla="*/ 50 w 910"/>
                  <a:gd name="T89" fmla="*/ 404 h 996"/>
                  <a:gd name="T90" fmla="*/ 22 w 910"/>
                  <a:gd name="T91" fmla="*/ 450 h 996"/>
                  <a:gd name="T92" fmla="*/ 2 w 910"/>
                  <a:gd name="T93" fmla="*/ 492 h 996"/>
                  <a:gd name="T94" fmla="*/ 52 w 910"/>
                  <a:gd name="T95" fmla="*/ 556 h 996"/>
                  <a:gd name="T96" fmla="*/ 64 w 910"/>
                  <a:gd name="T97" fmla="*/ 600 h 996"/>
                  <a:gd name="T98" fmla="*/ 110 w 910"/>
                  <a:gd name="T99" fmla="*/ 646 h 996"/>
                  <a:gd name="T100" fmla="*/ 144 w 910"/>
                  <a:gd name="T101" fmla="*/ 642 h 996"/>
                  <a:gd name="T102" fmla="*/ 160 w 910"/>
                  <a:gd name="T103" fmla="*/ 660 h 996"/>
                  <a:gd name="T104" fmla="*/ 190 w 910"/>
                  <a:gd name="T105" fmla="*/ 664 h 996"/>
                  <a:gd name="T106" fmla="*/ 164 w 910"/>
                  <a:gd name="T107" fmla="*/ 730 h 996"/>
                  <a:gd name="T108" fmla="*/ 146 w 910"/>
                  <a:gd name="T109" fmla="*/ 782 h 996"/>
                  <a:gd name="T110" fmla="*/ 160 w 910"/>
                  <a:gd name="T111" fmla="*/ 816 h 996"/>
                  <a:gd name="T112" fmla="*/ 212 w 910"/>
                  <a:gd name="T113" fmla="*/ 874 h 996"/>
                  <a:gd name="T114" fmla="*/ 236 w 910"/>
                  <a:gd name="T115" fmla="*/ 954 h 996"/>
                  <a:gd name="T116" fmla="*/ 266 w 910"/>
                  <a:gd name="T117" fmla="*/ 956 h 996"/>
                  <a:gd name="T118" fmla="*/ 306 w 910"/>
                  <a:gd name="T119" fmla="*/ 990 h 996"/>
                  <a:gd name="T120" fmla="*/ 348 w 910"/>
                  <a:gd name="T121" fmla="*/ 988 h 996"/>
                  <a:gd name="T122" fmla="*/ 406 w 910"/>
                  <a:gd name="T123" fmla="*/ 978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10" h="996">
                    <a:moveTo>
                      <a:pt x="406" y="978"/>
                    </a:moveTo>
                    <a:lnTo>
                      <a:pt x="406" y="978"/>
                    </a:lnTo>
                    <a:lnTo>
                      <a:pt x="408" y="974"/>
                    </a:lnTo>
                    <a:lnTo>
                      <a:pt x="408" y="974"/>
                    </a:lnTo>
                    <a:lnTo>
                      <a:pt x="412" y="972"/>
                    </a:lnTo>
                    <a:lnTo>
                      <a:pt x="416" y="970"/>
                    </a:lnTo>
                    <a:lnTo>
                      <a:pt x="424" y="968"/>
                    </a:lnTo>
                    <a:lnTo>
                      <a:pt x="424" y="968"/>
                    </a:lnTo>
                    <a:lnTo>
                      <a:pt x="430" y="966"/>
                    </a:lnTo>
                    <a:lnTo>
                      <a:pt x="434" y="962"/>
                    </a:lnTo>
                    <a:lnTo>
                      <a:pt x="434" y="962"/>
                    </a:lnTo>
                    <a:lnTo>
                      <a:pt x="440" y="958"/>
                    </a:lnTo>
                    <a:lnTo>
                      <a:pt x="442" y="952"/>
                    </a:lnTo>
                    <a:lnTo>
                      <a:pt x="444" y="946"/>
                    </a:lnTo>
                    <a:lnTo>
                      <a:pt x="446" y="938"/>
                    </a:lnTo>
                    <a:lnTo>
                      <a:pt x="446" y="938"/>
                    </a:lnTo>
                    <a:lnTo>
                      <a:pt x="446" y="932"/>
                    </a:lnTo>
                    <a:lnTo>
                      <a:pt x="446" y="932"/>
                    </a:lnTo>
                    <a:lnTo>
                      <a:pt x="448" y="918"/>
                    </a:lnTo>
                    <a:lnTo>
                      <a:pt x="452" y="908"/>
                    </a:lnTo>
                    <a:lnTo>
                      <a:pt x="458" y="900"/>
                    </a:lnTo>
                    <a:lnTo>
                      <a:pt x="458" y="900"/>
                    </a:lnTo>
                    <a:lnTo>
                      <a:pt x="462" y="892"/>
                    </a:lnTo>
                    <a:lnTo>
                      <a:pt x="464" y="884"/>
                    </a:lnTo>
                    <a:lnTo>
                      <a:pt x="464" y="868"/>
                    </a:lnTo>
                    <a:lnTo>
                      <a:pt x="464" y="868"/>
                    </a:lnTo>
                    <a:lnTo>
                      <a:pt x="464" y="860"/>
                    </a:lnTo>
                    <a:lnTo>
                      <a:pt x="464" y="860"/>
                    </a:lnTo>
                    <a:lnTo>
                      <a:pt x="466" y="852"/>
                    </a:lnTo>
                    <a:lnTo>
                      <a:pt x="470" y="848"/>
                    </a:lnTo>
                    <a:lnTo>
                      <a:pt x="476" y="846"/>
                    </a:lnTo>
                    <a:lnTo>
                      <a:pt x="482" y="844"/>
                    </a:lnTo>
                    <a:lnTo>
                      <a:pt x="482" y="844"/>
                    </a:lnTo>
                    <a:lnTo>
                      <a:pt x="488" y="844"/>
                    </a:lnTo>
                    <a:lnTo>
                      <a:pt x="488" y="844"/>
                    </a:lnTo>
                    <a:lnTo>
                      <a:pt x="496" y="840"/>
                    </a:lnTo>
                    <a:lnTo>
                      <a:pt x="500" y="838"/>
                    </a:lnTo>
                    <a:lnTo>
                      <a:pt x="500" y="838"/>
                    </a:lnTo>
                    <a:lnTo>
                      <a:pt x="498" y="834"/>
                    </a:lnTo>
                    <a:lnTo>
                      <a:pt x="498" y="834"/>
                    </a:lnTo>
                    <a:lnTo>
                      <a:pt x="492" y="824"/>
                    </a:lnTo>
                    <a:lnTo>
                      <a:pt x="492" y="818"/>
                    </a:lnTo>
                    <a:lnTo>
                      <a:pt x="492" y="812"/>
                    </a:ln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06"/>
                    </a:lnTo>
                    <a:lnTo>
                      <a:pt x="498" y="800"/>
                    </a:lnTo>
                    <a:lnTo>
                      <a:pt x="496" y="796"/>
                    </a:lnTo>
                    <a:lnTo>
                      <a:pt x="496" y="796"/>
                    </a:lnTo>
                    <a:lnTo>
                      <a:pt x="494" y="794"/>
                    </a:lnTo>
                    <a:lnTo>
                      <a:pt x="490" y="794"/>
                    </a:lnTo>
                    <a:lnTo>
                      <a:pt x="490" y="794"/>
                    </a:lnTo>
                    <a:lnTo>
                      <a:pt x="484" y="796"/>
                    </a:lnTo>
                    <a:lnTo>
                      <a:pt x="476" y="802"/>
                    </a:lnTo>
                    <a:lnTo>
                      <a:pt x="476" y="802"/>
                    </a:lnTo>
                    <a:lnTo>
                      <a:pt x="466" y="810"/>
                    </a:lnTo>
                    <a:lnTo>
                      <a:pt x="458" y="812"/>
                    </a:lnTo>
                    <a:lnTo>
                      <a:pt x="452" y="812"/>
                    </a:lnTo>
                    <a:lnTo>
                      <a:pt x="452" y="812"/>
                    </a:lnTo>
                    <a:lnTo>
                      <a:pt x="446" y="808"/>
                    </a:lnTo>
                    <a:lnTo>
                      <a:pt x="440" y="804"/>
                    </a:lnTo>
                    <a:lnTo>
                      <a:pt x="430" y="794"/>
                    </a:lnTo>
                    <a:lnTo>
                      <a:pt x="430" y="794"/>
                    </a:lnTo>
                    <a:lnTo>
                      <a:pt x="422" y="784"/>
                    </a:lnTo>
                    <a:lnTo>
                      <a:pt x="416" y="780"/>
                    </a:lnTo>
                    <a:lnTo>
                      <a:pt x="412" y="778"/>
                    </a:lnTo>
                    <a:lnTo>
                      <a:pt x="412" y="778"/>
                    </a:lnTo>
                    <a:lnTo>
                      <a:pt x="408" y="778"/>
                    </a:lnTo>
                    <a:lnTo>
                      <a:pt x="406" y="780"/>
                    </a:lnTo>
                    <a:lnTo>
                      <a:pt x="400" y="788"/>
                    </a:lnTo>
                    <a:lnTo>
                      <a:pt x="400" y="788"/>
                    </a:lnTo>
                    <a:lnTo>
                      <a:pt x="396" y="794"/>
                    </a:lnTo>
                    <a:lnTo>
                      <a:pt x="392" y="796"/>
                    </a:lnTo>
                    <a:lnTo>
                      <a:pt x="390" y="798"/>
                    </a:lnTo>
                    <a:lnTo>
                      <a:pt x="390" y="798"/>
                    </a:lnTo>
                    <a:lnTo>
                      <a:pt x="384" y="796"/>
                    </a:lnTo>
                    <a:lnTo>
                      <a:pt x="380" y="792"/>
                    </a:lnTo>
                    <a:lnTo>
                      <a:pt x="376" y="786"/>
                    </a:lnTo>
                    <a:lnTo>
                      <a:pt x="376" y="786"/>
                    </a:lnTo>
                    <a:lnTo>
                      <a:pt x="370" y="770"/>
                    </a:lnTo>
                    <a:lnTo>
                      <a:pt x="368" y="762"/>
                    </a:lnTo>
                    <a:lnTo>
                      <a:pt x="368" y="754"/>
                    </a:lnTo>
                    <a:lnTo>
                      <a:pt x="368" y="754"/>
                    </a:lnTo>
                    <a:lnTo>
                      <a:pt x="376" y="744"/>
                    </a:lnTo>
                    <a:lnTo>
                      <a:pt x="376" y="744"/>
                    </a:lnTo>
                    <a:lnTo>
                      <a:pt x="386" y="730"/>
                    </a:lnTo>
                    <a:lnTo>
                      <a:pt x="392" y="724"/>
                    </a:lnTo>
                    <a:lnTo>
                      <a:pt x="394" y="716"/>
                    </a:lnTo>
                    <a:lnTo>
                      <a:pt x="394" y="716"/>
                    </a:lnTo>
                    <a:lnTo>
                      <a:pt x="396" y="712"/>
                    </a:lnTo>
                    <a:lnTo>
                      <a:pt x="394" y="706"/>
                    </a:lnTo>
                    <a:lnTo>
                      <a:pt x="386" y="698"/>
                    </a:lnTo>
                    <a:lnTo>
                      <a:pt x="386" y="698"/>
                    </a:lnTo>
                    <a:lnTo>
                      <a:pt x="380" y="690"/>
                    </a:lnTo>
                    <a:lnTo>
                      <a:pt x="378" y="686"/>
                    </a:lnTo>
                    <a:lnTo>
                      <a:pt x="378" y="682"/>
                    </a:lnTo>
                    <a:lnTo>
                      <a:pt x="378" y="682"/>
                    </a:lnTo>
                    <a:lnTo>
                      <a:pt x="382" y="674"/>
                    </a:lnTo>
                    <a:lnTo>
                      <a:pt x="386" y="668"/>
                    </a:lnTo>
                    <a:lnTo>
                      <a:pt x="386" y="668"/>
                    </a:lnTo>
                    <a:lnTo>
                      <a:pt x="390" y="664"/>
                    </a:lnTo>
                    <a:lnTo>
                      <a:pt x="392" y="658"/>
                    </a:lnTo>
                    <a:lnTo>
                      <a:pt x="392" y="658"/>
                    </a:lnTo>
                    <a:lnTo>
                      <a:pt x="388" y="648"/>
                    </a:lnTo>
                    <a:lnTo>
                      <a:pt x="388" y="648"/>
                    </a:lnTo>
                    <a:lnTo>
                      <a:pt x="386" y="638"/>
                    </a:lnTo>
                    <a:lnTo>
                      <a:pt x="384" y="630"/>
                    </a:lnTo>
                    <a:lnTo>
                      <a:pt x="384" y="620"/>
                    </a:lnTo>
                    <a:lnTo>
                      <a:pt x="386" y="616"/>
                    </a:lnTo>
                    <a:lnTo>
                      <a:pt x="388" y="612"/>
                    </a:lnTo>
                    <a:lnTo>
                      <a:pt x="388" y="612"/>
                    </a:lnTo>
                    <a:lnTo>
                      <a:pt x="398" y="604"/>
                    </a:lnTo>
                    <a:lnTo>
                      <a:pt x="398" y="604"/>
                    </a:lnTo>
                    <a:lnTo>
                      <a:pt x="402" y="602"/>
                    </a:lnTo>
                    <a:lnTo>
                      <a:pt x="404" y="600"/>
                    </a:lnTo>
                    <a:lnTo>
                      <a:pt x="404" y="600"/>
                    </a:lnTo>
                    <a:lnTo>
                      <a:pt x="404" y="594"/>
                    </a:lnTo>
                    <a:lnTo>
                      <a:pt x="400" y="588"/>
                    </a:lnTo>
                    <a:lnTo>
                      <a:pt x="400" y="588"/>
                    </a:lnTo>
                    <a:lnTo>
                      <a:pt x="394" y="576"/>
                    </a:lnTo>
                    <a:lnTo>
                      <a:pt x="394" y="576"/>
                    </a:lnTo>
                    <a:lnTo>
                      <a:pt x="390" y="568"/>
                    </a:lnTo>
                    <a:lnTo>
                      <a:pt x="386" y="564"/>
                    </a:lnTo>
                    <a:lnTo>
                      <a:pt x="380" y="560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58" y="554"/>
                    </a:lnTo>
                    <a:lnTo>
                      <a:pt x="358" y="554"/>
                    </a:lnTo>
                    <a:lnTo>
                      <a:pt x="340" y="550"/>
                    </a:lnTo>
                    <a:lnTo>
                      <a:pt x="334" y="546"/>
                    </a:lnTo>
                    <a:lnTo>
                      <a:pt x="332" y="542"/>
                    </a:lnTo>
                    <a:lnTo>
                      <a:pt x="332" y="542"/>
                    </a:lnTo>
                    <a:lnTo>
                      <a:pt x="332" y="538"/>
                    </a:lnTo>
                    <a:lnTo>
                      <a:pt x="332" y="534"/>
                    </a:lnTo>
                    <a:lnTo>
                      <a:pt x="338" y="528"/>
                    </a:lnTo>
                    <a:lnTo>
                      <a:pt x="338" y="528"/>
                    </a:lnTo>
                    <a:lnTo>
                      <a:pt x="346" y="522"/>
                    </a:lnTo>
                    <a:lnTo>
                      <a:pt x="352" y="518"/>
                    </a:lnTo>
                    <a:lnTo>
                      <a:pt x="356" y="518"/>
                    </a:lnTo>
                    <a:lnTo>
                      <a:pt x="362" y="518"/>
                    </a:lnTo>
                    <a:lnTo>
                      <a:pt x="362" y="518"/>
                    </a:lnTo>
                    <a:lnTo>
                      <a:pt x="366" y="518"/>
                    </a:lnTo>
                    <a:lnTo>
                      <a:pt x="372" y="512"/>
                    </a:lnTo>
                    <a:lnTo>
                      <a:pt x="372" y="512"/>
                    </a:lnTo>
                    <a:lnTo>
                      <a:pt x="376" y="506"/>
                    </a:lnTo>
                    <a:lnTo>
                      <a:pt x="376" y="506"/>
                    </a:lnTo>
                    <a:lnTo>
                      <a:pt x="380" y="496"/>
                    </a:lnTo>
                    <a:lnTo>
                      <a:pt x="386" y="488"/>
                    </a:lnTo>
                    <a:lnTo>
                      <a:pt x="386" y="488"/>
                    </a:lnTo>
                    <a:lnTo>
                      <a:pt x="386" y="486"/>
                    </a:lnTo>
                    <a:lnTo>
                      <a:pt x="386" y="482"/>
                    </a:lnTo>
                    <a:lnTo>
                      <a:pt x="386" y="474"/>
                    </a:lnTo>
                    <a:lnTo>
                      <a:pt x="386" y="474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86" y="458"/>
                    </a:lnTo>
                    <a:lnTo>
                      <a:pt x="390" y="454"/>
                    </a:lnTo>
                    <a:lnTo>
                      <a:pt x="394" y="452"/>
                    </a:lnTo>
                    <a:lnTo>
                      <a:pt x="400" y="452"/>
                    </a:lnTo>
                    <a:lnTo>
                      <a:pt x="400" y="452"/>
                    </a:lnTo>
                    <a:lnTo>
                      <a:pt x="408" y="450"/>
                    </a:lnTo>
                    <a:lnTo>
                      <a:pt x="408" y="450"/>
                    </a:lnTo>
                    <a:lnTo>
                      <a:pt x="416" y="446"/>
                    </a:lnTo>
                    <a:lnTo>
                      <a:pt x="424" y="438"/>
                    </a:lnTo>
                    <a:lnTo>
                      <a:pt x="424" y="438"/>
                    </a:lnTo>
                    <a:lnTo>
                      <a:pt x="438" y="426"/>
                    </a:lnTo>
                    <a:lnTo>
                      <a:pt x="438" y="426"/>
                    </a:lnTo>
                    <a:lnTo>
                      <a:pt x="448" y="422"/>
                    </a:lnTo>
                    <a:lnTo>
                      <a:pt x="452" y="422"/>
                    </a:lnTo>
                    <a:lnTo>
                      <a:pt x="456" y="422"/>
                    </a:lnTo>
                    <a:lnTo>
                      <a:pt x="456" y="422"/>
                    </a:lnTo>
                    <a:lnTo>
                      <a:pt x="460" y="426"/>
                    </a:lnTo>
                    <a:lnTo>
                      <a:pt x="468" y="426"/>
                    </a:lnTo>
                    <a:lnTo>
                      <a:pt x="468" y="426"/>
                    </a:lnTo>
                    <a:lnTo>
                      <a:pt x="478" y="426"/>
                    </a:lnTo>
                    <a:lnTo>
                      <a:pt x="484" y="430"/>
                    </a:lnTo>
                    <a:lnTo>
                      <a:pt x="490" y="434"/>
                    </a:lnTo>
                    <a:lnTo>
                      <a:pt x="490" y="434"/>
                    </a:lnTo>
                    <a:lnTo>
                      <a:pt x="494" y="438"/>
                    </a:lnTo>
                    <a:lnTo>
                      <a:pt x="498" y="438"/>
                    </a:lnTo>
                    <a:lnTo>
                      <a:pt x="498" y="438"/>
                    </a:lnTo>
                    <a:lnTo>
                      <a:pt x="504" y="436"/>
                    </a:lnTo>
                    <a:lnTo>
                      <a:pt x="508" y="430"/>
                    </a:lnTo>
                    <a:lnTo>
                      <a:pt x="508" y="430"/>
                    </a:lnTo>
                    <a:lnTo>
                      <a:pt x="508" y="422"/>
                    </a:lnTo>
                    <a:lnTo>
                      <a:pt x="506" y="414"/>
                    </a:lnTo>
                    <a:lnTo>
                      <a:pt x="506" y="414"/>
                    </a:lnTo>
                    <a:lnTo>
                      <a:pt x="500" y="410"/>
                    </a:lnTo>
                    <a:lnTo>
                      <a:pt x="500" y="410"/>
                    </a:lnTo>
                    <a:lnTo>
                      <a:pt x="496" y="404"/>
                    </a:lnTo>
                    <a:lnTo>
                      <a:pt x="494" y="398"/>
                    </a:lnTo>
                    <a:lnTo>
                      <a:pt x="492" y="392"/>
                    </a:lnTo>
                    <a:lnTo>
                      <a:pt x="496" y="384"/>
                    </a:lnTo>
                    <a:lnTo>
                      <a:pt x="496" y="384"/>
                    </a:lnTo>
                    <a:lnTo>
                      <a:pt x="500" y="374"/>
                    </a:lnTo>
                    <a:lnTo>
                      <a:pt x="502" y="366"/>
                    </a:lnTo>
                    <a:lnTo>
                      <a:pt x="502" y="366"/>
                    </a:lnTo>
                    <a:lnTo>
                      <a:pt x="506" y="358"/>
                    </a:lnTo>
                    <a:lnTo>
                      <a:pt x="508" y="352"/>
                    </a:lnTo>
                    <a:lnTo>
                      <a:pt x="514" y="348"/>
                    </a:lnTo>
                    <a:lnTo>
                      <a:pt x="524" y="350"/>
                    </a:lnTo>
                    <a:lnTo>
                      <a:pt x="524" y="350"/>
                    </a:lnTo>
                    <a:lnTo>
                      <a:pt x="534" y="352"/>
                    </a:lnTo>
                    <a:lnTo>
                      <a:pt x="542" y="350"/>
                    </a:lnTo>
                    <a:lnTo>
                      <a:pt x="548" y="348"/>
                    </a:lnTo>
                    <a:lnTo>
                      <a:pt x="554" y="342"/>
                    </a:lnTo>
                    <a:lnTo>
                      <a:pt x="554" y="342"/>
                    </a:lnTo>
                    <a:lnTo>
                      <a:pt x="556" y="338"/>
                    </a:lnTo>
                    <a:lnTo>
                      <a:pt x="560" y="336"/>
                    </a:lnTo>
                    <a:lnTo>
                      <a:pt x="566" y="336"/>
                    </a:lnTo>
                    <a:lnTo>
                      <a:pt x="574" y="336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90" y="344"/>
                    </a:lnTo>
                    <a:lnTo>
                      <a:pt x="590" y="344"/>
                    </a:lnTo>
                    <a:lnTo>
                      <a:pt x="598" y="342"/>
                    </a:lnTo>
                    <a:lnTo>
                      <a:pt x="606" y="338"/>
                    </a:lnTo>
                    <a:lnTo>
                      <a:pt x="610" y="332"/>
                    </a:lnTo>
                    <a:lnTo>
                      <a:pt x="614" y="322"/>
                    </a:lnTo>
                    <a:lnTo>
                      <a:pt x="614" y="322"/>
                    </a:lnTo>
                    <a:lnTo>
                      <a:pt x="616" y="318"/>
                    </a:lnTo>
                    <a:lnTo>
                      <a:pt x="618" y="314"/>
                    </a:lnTo>
                    <a:lnTo>
                      <a:pt x="622" y="310"/>
                    </a:lnTo>
                    <a:lnTo>
                      <a:pt x="626" y="308"/>
                    </a:lnTo>
                    <a:lnTo>
                      <a:pt x="626" y="308"/>
                    </a:lnTo>
                    <a:lnTo>
                      <a:pt x="632" y="308"/>
                    </a:lnTo>
                    <a:lnTo>
                      <a:pt x="638" y="308"/>
                    </a:lnTo>
                    <a:lnTo>
                      <a:pt x="644" y="312"/>
                    </a:lnTo>
                    <a:lnTo>
                      <a:pt x="648" y="316"/>
                    </a:lnTo>
                    <a:lnTo>
                      <a:pt x="648" y="316"/>
                    </a:lnTo>
                    <a:lnTo>
                      <a:pt x="654" y="322"/>
                    </a:lnTo>
                    <a:lnTo>
                      <a:pt x="658" y="332"/>
                    </a:lnTo>
                    <a:lnTo>
                      <a:pt x="658" y="332"/>
                    </a:lnTo>
                    <a:lnTo>
                      <a:pt x="662" y="342"/>
                    </a:lnTo>
                    <a:lnTo>
                      <a:pt x="668" y="350"/>
                    </a:lnTo>
                    <a:lnTo>
                      <a:pt x="674" y="356"/>
                    </a:lnTo>
                    <a:lnTo>
                      <a:pt x="682" y="356"/>
                    </a:lnTo>
                    <a:lnTo>
                      <a:pt x="682" y="356"/>
                    </a:lnTo>
                    <a:lnTo>
                      <a:pt x="692" y="356"/>
                    </a:lnTo>
                    <a:lnTo>
                      <a:pt x="692" y="356"/>
                    </a:lnTo>
                    <a:lnTo>
                      <a:pt x="720" y="354"/>
                    </a:lnTo>
                    <a:lnTo>
                      <a:pt x="732" y="350"/>
                    </a:lnTo>
                    <a:lnTo>
                      <a:pt x="742" y="348"/>
                    </a:lnTo>
                    <a:lnTo>
                      <a:pt x="742" y="348"/>
                    </a:lnTo>
                    <a:lnTo>
                      <a:pt x="748" y="342"/>
                    </a:lnTo>
                    <a:lnTo>
                      <a:pt x="752" y="332"/>
                    </a:lnTo>
                    <a:lnTo>
                      <a:pt x="752" y="332"/>
                    </a:lnTo>
                    <a:lnTo>
                      <a:pt x="754" y="318"/>
                    </a:lnTo>
                    <a:lnTo>
                      <a:pt x="754" y="308"/>
                    </a:lnTo>
                    <a:lnTo>
                      <a:pt x="754" y="308"/>
                    </a:lnTo>
                    <a:lnTo>
                      <a:pt x="750" y="302"/>
                    </a:lnTo>
                    <a:lnTo>
                      <a:pt x="750" y="302"/>
                    </a:lnTo>
                    <a:lnTo>
                      <a:pt x="744" y="296"/>
                    </a:lnTo>
                    <a:lnTo>
                      <a:pt x="742" y="290"/>
                    </a:lnTo>
                    <a:lnTo>
                      <a:pt x="742" y="286"/>
                    </a:lnTo>
                    <a:lnTo>
                      <a:pt x="742" y="280"/>
                    </a:lnTo>
                    <a:lnTo>
                      <a:pt x="744" y="276"/>
                    </a:lnTo>
                    <a:lnTo>
                      <a:pt x="748" y="270"/>
                    </a:lnTo>
                    <a:lnTo>
                      <a:pt x="748" y="270"/>
                    </a:lnTo>
                    <a:lnTo>
                      <a:pt x="774" y="242"/>
                    </a:lnTo>
                    <a:lnTo>
                      <a:pt x="796" y="218"/>
                    </a:lnTo>
                    <a:lnTo>
                      <a:pt x="796" y="218"/>
                    </a:lnTo>
                    <a:lnTo>
                      <a:pt x="808" y="208"/>
                    </a:lnTo>
                    <a:lnTo>
                      <a:pt x="808" y="208"/>
                    </a:lnTo>
                    <a:lnTo>
                      <a:pt x="826" y="194"/>
                    </a:lnTo>
                    <a:lnTo>
                      <a:pt x="832" y="186"/>
                    </a:lnTo>
                    <a:lnTo>
                      <a:pt x="834" y="180"/>
                    </a:lnTo>
                    <a:lnTo>
                      <a:pt x="834" y="180"/>
                    </a:lnTo>
                    <a:lnTo>
                      <a:pt x="838" y="170"/>
                    </a:lnTo>
                    <a:lnTo>
                      <a:pt x="846" y="162"/>
                    </a:lnTo>
                    <a:lnTo>
                      <a:pt x="854" y="156"/>
                    </a:lnTo>
                    <a:lnTo>
                      <a:pt x="868" y="156"/>
                    </a:lnTo>
                    <a:lnTo>
                      <a:pt x="868" y="156"/>
                    </a:lnTo>
                    <a:lnTo>
                      <a:pt x="886" y="156"/>
                    </a:lnTo>
                    <a:lnTo>
                      <a:pt x="886" y="156"/>
                    </a:lnTo>
                    <a:lnTo>
                      <a:pt x="910" y="158"/>
                    </a:lnTo>
                    <a:lnTo>
                      <a:pt x="910" y="158"/>
                    </a:lnTo>
                    <a:lnTo>
                      <a:pt x="884" y="142"/>
                    </a:lnTo>
                    <a:lnTo>
                      <a:pt x="872" y="138"/>
                    </a:lnTo>
                    <a:lnTo>
                      <a:pt x="864" y="136"/>
                    </a:lnTo>
                    <a:lnTo>
                      <a:pt x="864" y="136"/>
                    </a:lnTo>
                    <a:lnTo>
                      <a:pt x="850" y="136"/>
                    </a:lnTo>
                    <a:lnTo>
                      <a:pt x="850" y="136"/>
                    </a:lnTo>
                    <a:lnTo>
                      <a:pt x="836" y="134"/>
                    </a:lnTo>
                    <a:lnTo>
                      <a:pt x="836" y="134"/>
                    </a:lnTo>
                    <a:lnTo>
                      <a:pt x="828" y="134"/>
                    </a:lnTo>
                    <a:lnTo>
                      <a:pt x="820" y="130"/>
                    </a:lnTo>
                    <a:lnTo>
                      <a:pt x="802" y="118"/>
                    </a:lnTo>
                    <a:lnTo>
                      <a:pt x="802" y="118"/>
                    </a:lnTo>
                    <a:lnTo>
                      <a:pt x="796" y="112"/>
                    </a:lnTo>
                    <a:lnTo>
                      <a:pt x="796" y="112"/>
                    </a:lnTo>
                    <a:lnTo>
                      <a:pt x="788" y="108"/>
                    </a:lnTo>
                    <a:lnTo>
                      <a:pt x="784" y="106"/>
                    </a:lnTo>
                    <a:lnTo>
                      <a:pt x="784" y="106"/>
                    </a:lnTo>
                    <a:lnTo>
                      <a:pt x="778" y="108"/>
                    </a:lnTo>
                    <a:lnTo>
                      <a:pt x="778" y="108"/>
                    </a:lnTo>
                    <a:lnTo>
                      <a:pt x="774" y="110"/>
                    </a:lnTo>
                    <a:lnTo>
                      <a:pt x="774" y="110"/>
                    </a:lnTo>
                    <a:lnTo>
                      <a:pt x="768" y="114"/>
                    </a:lnTo>
                    <a:lnTo>
                      <a:pt x="758" y="116"/>
                    </a:lnTo>
                    <a:lnTo>
                      <a:pt x="750" y="114"/>
                    </a:lnTo>
                    <a:lnTo>
                      <a:pt x="742" y="112"/>
                    </a:lnTo>
                    <a:lnTo>
                      <a:pt x="742" y="112"/>
                    </a:lnTo>
                    <a:lnTo>
                      <a:pt x="734" y="108"/>
                    </a:lnTo>
                    <a:lnTo>
                      <a:pt x="732" y="102"/>
                    </a:lnTo>
                    <a:lnTo>
                      <a:pt x="732" y="102"/>
                    </a:lnTo>
                    <a:lnTo>
                      <a:pt x="726" y="92"/>
                    </a:lnTo>
                    <a:lnTo>
                      <a:pt x="726" y="92"/>
                    </a:lnTo>
                    <a:lnTo>
                      <a:pt x="720" y="86"/>
                    </a:lnTo>
                    <a:lnTo>
                      <a:pt x="714" y="82"/>
                    </a:lnTo>
                    <a:lnTo>
                      <a:pt x="704" y="80"/>
                    </a:lnTo>
                    <a:lnTo>
                      <a:pt x="694" y="80"/>
                    </a:lnTo>
                    <a:lnTo>
                      <a:pt x="694" y="80"/>
                    </a:lnTo>
                    <a:lnTo>
                      <a:pt x="682" y="82"/>
                    </a:lnTo>
                    <a:lnTo>
                      <a:pt x="674" y="86"/>
                    </a:lnTo>
                    <a:lnTo>
                      <a:pt x="674" y="86"/>
                    </a:lnTo>
                    <a:lnTo>
                      <a:pt x="668" y="88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52" y="90"/>
                    </a:lnTo>
                    <a:lnTo>
                      <a:pt x="646" y="86"/>
                    </a:lnTo>
                    <a:lnTo>
                      <a:pt x="646" y="86"/>
                    </a:lnTo>
                    <a:lnTo>
                      <a:pt x="644" y="82"/>
                    </a:lnTo>
                    <a:lnTo>
                      <a:pt x="642" y="78"/>
                    </a:lnTo>
                    <a:lnTo>
                      <a:pt x="640" y="66"/>
                    </a:lnTo>
                    <a:lnTo>
                      <a:pt x="640" y="66"/>
                    </a:lnTo>
                    <a:lnTo>
                      <a:pt x="642" y="62"/>
                    </a:lnTo>
                    <a:lnTo>
                      <a:pt x="646" y="56"/>
                    </a:lnTo>
                    <a:lnTo>
                      <a:pt x="658" y="48"/>
                    </a:lnTo>
                    <a:lnTo>
                      <a:pt x="658" y="48"/>
                    </a:lnTo>
                    <a:lnTo>
                      <a:pt x="670" y="40"/>
                    </a:lnTo>
                    <a:lnTo>
                      <a:pt x="674" y="34"/>
                    </a:lnTo>
                    <a:lnTo>
                      <a:pt x="676" y="30"/>
                    </a:lnTo>
                    <a:lnTo>
                      <a:pt x="676" y="30"/>
                    </a:lnTo>
                    <a:lnTo>
                      <a:pt x="676" y="28"/>
                    </a:lnTo>
                    <a:lnTo>
                      <a:pt x="676" y="28"/>
                    </a:lnTo>
                    <a:lnTo>
                      <a:pt x="670" y="26"/>
                    </a:lnTo>
                    <a:lnTo>
                      <a:pt x="662" y="28"/>
                    </a:lnTo>
                    <a:lnTo>
                      <a:pt x="662" y="28"/>
                    </a:lnTo>
                    <a:lnTo>
                      <a:pt x="646" y="30"/>
                    </a:lnTo>
                    <a:lnTo>
                      <a:pt x="646" y="30"/>
                    </a:lnTo>
                    <a:lnTo>
                      <a:pt x="636" y="28"/>
                    </a:lnTo>
                    <a:lnTo>
                      <a:pt x="626" y="24"/>
                    </a:lnTo>
                    <a:lnTo>
                      <a:pt x="618" y="18"/>
                    </a:lnTo>
                    <a:lnTo>
                      <a:pt x="610" y="10"/>
                    </a:lnTo>
                    <a:lnTo>
                      <a:pt x="610" y="10"/>
                    </a:lnTo>
                    <a:lnTo>
                      <a:pt x="606" y="6"/>
                    </a:lnTo>
                    <a:lnTo>
                      <a:pt x="602" y="4"/>
                    </a:lnTo>
                    <a:lnTo>
                      <a:pt x="602" y="4"/>
                    </a:lnTo>
                    <a:lnTo>
                      <a:pt x="596" y="8"/>
                    </a:lnTo>
                    <a:lnTo>
                      <a:pt x="592" y="12"/>
                    </a:lnTo>
                    <a:lnTo>
                      <a:pt x="592" y="12"/>
                    </a:lnTo>
                    <a:lnTo>
                      <a:pt x="588" y="14"/>
                    </a:lnTo>
                    <a:lnTo>
                      <a:pt x="588" y="14"/>
                    </a:lnTo>
                    <a:lnTo>
                      <a:pt x="586" y="18"/>
                    </a:lnTo>
                    <a:lnTo>
                      <a:pt x="586" y="18"/>
                    </a:lnTo>
                    <a:lnTo>
                      <a:pt x="580" y="24"/>
                    </a:lnTo>
                    <a:lnTo>
                      <a:pt x="574" y="28"/>
                    </a:lnTo>
                    <a:lnTo>
                      <a:pt x="570" y="28"/>
                    </a:lnTo>
                    <a:lnTo>
                      <a:pt x="570" y="28"/>
                    </a:lnTo>
                    <a:lnTo>
                      <a:pt x="566" y="28"/>
                    </a:lnTo>
                    <a:lnTo>
                      <a:pt x="560" y="24"/>
                    </a:lnTo>
                    <a:lnTo>
                      <a:pt x="560" y="24"/>
                    </a:lnTo>
                    <a:lnTo>
                      <a:pt x="556" y="22"/>
                    </a:lnTo>
                    <a:lnTo>
                      <a:pt x="554" y="22"/>
                    </a:lnTo>
                    <a:lnTo>
                      <a:pt x="550" y="24"/>
                    </a:lnTo>
                    <a:lnTo>
                      <a:pt x="546" y="30"/>
                    </a:lnTo>
                    <a:lnTo>
                      <a:pt x="546" y="30"/>
                    </a:lnTo>
                    <a:lnTo>
                      <a:pt x="540" y="36"/>
                    </a:lnTo>
                    <a:lnTo>
                      <a:pt x="540" y="36"/>
                    </a:lnTo>
                    <a:lnTo>
                      <a:pt x="532" y="44"/>
                    </a:lnTo>
                    <a:lnTo>
                      <a:pt x="524" y="48"/>
                    </a:lnTo>
                    <a:lnTo>
                      <a:pt x="514" y="52"/>
                    </a:lnTo>
                    <a:lnTo>
                      <a:pt x="504" y="54"/>
                    </a:lnTo>
                    <a:lnTo>
                      <a:pt x="504" y="54"/>
                    </a:lnTo>
                    <a:lnTo>
                      <a:pt x="496" y="54"/>
                    </a:lnTo>
                    <a:lnTo>
                      <a:pt x="490" y="50"/>
                    </a:lnTo>
                    <a:lnTo>
                      <a:pt x="486" y="42"/>
                    </a:lnTo>
                    <a:lnTo>
                      <a:pt x="484" y="32"/>
                    </a:lnTo>
                    <a:lnTo>
                      <a:pt x="484" y="32"/>
                    </a:lnTo>
                    <a:lnTo>
                      <a:pt x="480" y="20"/>
                    </a:lnTo>
                    <a:lnTo>
                      <a:pt x="480" y="20"/>
                    </a:lnTo>
                    <a:lnTo>
                      <a:pt x="476" y="8"/>
                    </a:lnTo>
                    <a:lnTo>
                      <a:pt x="470" y="2"/>
                    </a:lnTo>
                    <a:lnTo>
                      <a:pt x="464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2" y="0"/>
                    </a:lnTo>
                    <a:lnTo>
                      <a:pt x="446" y="2"/>
                    </a:lnTo>
                    <a:lnTo>
                      <a:pt x="438" y="8"/>
                    </a:lnTo>
                    <a:lnTo>
                      <a:pt x="438" y="8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28" y="16"/>
                    </a:lnTo>
                    <a:lnTo>
                      <a:pt x="428" y="22"/>
                    </a:lnTo>
                    <a:lnTo>
                      <a:pt x="428" y="34"/>
                    </a:lnTo>
                    <a:lnTo>
                      <a:pt x="428" y="34"/>
                    </a:lnTo>
                    <a:lnTo>
                      <a:pt x="430" y="44"/>
                    </a:lnTo>
                    <a:lnTo>
                      <a:pt x="428" y="54"/>
                    </a:lnTo>
                    <a:lnTo>
                      <a:pt x="428" y="54"/>
                    </a:lnTo>
                    <a:lnTo>
                      <a:pt x="428" y="60"/>
                    </a:lnTo>
                    <a:lnTo>
                      <a:pt x="424" y="64"/>
                    </a:lnTo>
                    <a:lnTo>
                      <a:pt x="416" y="74"/>
                    </a:lnTo>
                    <a:lnTo>
                      <a:pt x="406" y="80"/>
                    </a:lnTo>
                    <a:lnTo>
                      <a:pt x="394" y="82"/>
                    </a:lnTo>
                    <a:lnTo>
                      <a:pt x="394" y="82"/>
                    </a:lnTo>
                    <a:lnTo>
                      <a:pt x="368" y="84"/>
                    </a:lnTo>
                    <a:lnTo>
                      <a:pt x="346" y="90"/>
                    </a:lnTo>
                    <a:lnTo>
                      <a:pt x="346" y="90"/>
                    </a:lnTo>
                    <a:lnTo>
                      <a:pt x="340" y="90"/>
                    </a:lnTo>
                    <a:lnTo>
                      <a:pt x="336" y="90"/>
                    </a:lnTo>
                    <a:lnTo>
                      <a:pt x="326" y="88"/>
                    </a:lnTo>
                    <a:lnTo>
                      <a:pt x="318" y="78"/>
                    </a:lnTo>
                    <a:lnTo>
                      <a:pt x="310" y="66"/>
                    </a:lnTo>
                    <a:lnTo>
                      <a:pt x="310" y="66"/>
                    </a:lnTo>
                    <a:lnTo>
                      <a:pt x="306" y="54"/>
                    </a:lnTo>
                    <a:lnTo>
                      <a:pt x="302" y="38"/>
                    </a:lnTo>
                    <a:lnTo>
                      <a:pt x="302" y="38"/>
                    </a:lnTo>
                    <a:lnTo>
                      <a:pt x="294" y="56"/>
                    </a:lnTo>
                    <a:lnTo>
                      <a:pt x="286" y="70"/>
                    </a:lnTo>
                    <a:lnTo>
                      <a:pt x="286" y="70"/>
                    </a:lnTo>
                    <a:lnTo>
                      <a:pt x="280" y="82"/>
                    </a:lnTo>
                    <a:lnTo>
                      <a:pt x="280" y="82"/>
                    </a:lnTo>
                    <a:lnTo>
                      <a:pt x="272" y="94"/>
                    </a:lnTo>
                    <a:lnTo>
                      <a:pt x="268" y="98"/>
                    </a:lnTo>
                    <a:lnTo>
                      <a:pt x="264" y="100"/>
                    </a:lnTo>
                    <a:lnTo>
                      <a:pt x="264" y="100"/>
                    </a:lnTo>
                    <a:lnTo>
                      <a:pt x="260" y="100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2" y="90"/>
                    </a:lnTo>
                    <a:lnTo>
                      <a:pt x="252" y="90"/>
                    </a:lnTo>
                    <a:lnTo>
                      <a:pt x="242" y="80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2" y="82"/>
                    </a:lnTo>
                    <a:lnTo>
                      <a:pt x="240" y="90"/>
                    </a:lnTo>
                    <a:lnTo>
                      <a:pt x="238" y="98"/>
                    </a:lnTo>
                    <a:lnTo>
                      <a:pt x="238" y="98"/>
                    </a:lnTo>
                    <a:lnTo>
                      <a:pt x="236" y="112"/>
                    </a:lnTo>
                    <a:lnTo>
                      <a:pt x="232" y="124"/>
                    </a:lnTo>
                    <a:lnTo>
                      <a:pt x="232" y="124"/>
                    </a:lnTo>
                    <a:lnTo>
                      <a:pt x="228" y="130"/>
                    </a:lnTo>
                    <a:lnTo>
                      <a:pt x="224" y="136"/>
                    </a:lnTo>
                    <a:lnTo>
                      <a:pt x="212" y="144"/>
                    </a:lnTo>
                    <a:lnTo>
                      <a:pt x="212" y="14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194" y="158"/>
                    </a:lnTo>
                    <a:lnTo>
                      <a:pt x="184" y="162"/>
                    </a:lnTo>
                    <a:lnTo>
                      <a:pt x="176" y="164"/>
                    </a:lnTo>
                    <a:lnTo>
                      <a:pt x="168" y="162"/>
                    </a:lnTo>
                    <a:lnTo>
                      <a:pt x="168" y="162"/>
                    </a:lnTo>
                    <a:lnTo>
                      <a:pt x="162" y="160"/>
                    </a:lnTo>
                    <a:lnTo>
                      <a:pt x="158" y="160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128" y="160"/>
                    </a:lnTo>
                    <a:lnTo>
                      <a:pt x="128" y="160"/>
                    </a:lnTo>
                    <a:lnTo>
                      <a:pt x="126" y="162"/>
                    </a:lnTo>
                    <a:lnTo>
                      <a:pt x="124" y="170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2" y="180"/>
                    </a:lnTo>
                    <a:lnTo>
                      <a:pt x="122" y="180"/>
                    </a:lnTo>
                    <a:lnTo>
                      <a:pt x="118" y="190"/>
                    </a:lnTo>
                    <a:lnTo>
                      <a:pt x="114" y="198"/>
                    </a:lnTo>
                    <a:lnTo>
                      <a:pt x="110" y="202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4" y="206"/>
                    </a:lnTo>
                    <a:lnTo>
                      <a:pt x="94" y="206"/>
                    </a:lnTo>
                    <a:lnTo>
                      <a:pt x="84" y="208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78" y="216"/>
                    </a:lnTo>
                    <a:lnTo>
                      <a:pt x="78" y="220"/>
                    </a:lnTo>
                    <a:lnTo>
                      <a:pt x="78" y="220"/>
                    </a:lnTo>
                    <a:lnTo>
                      <a:pt x="80" y="228"/>
                    </a:lnTo>
                    <a:lnTo>
                      <a:pt x="78" y="234"/>
                    </a:lnTo>
                    <a:lnTo>
                      <a:pt x="78" y="234"/>
                    </a:lnTo>
                    <a:lnTo>
                      <a:pt x="72" y="240"/>
                    </a:lnTo>
                    <a:lnTo>
                      <a:pt x="62" y="242"/>
                    </a:lnTo>
                    <a:lnTo>
                      <a:pt x="62" y="242"/>
                    </a:lnTo>
                    <a:lnTo>
                      <a:pt x="52" y="244"/>
                    </a:lnTo>
                    <a:lnTo>
                      <a:pt x="38" y="250"/>
                    </a:lnTo>
                    <a:lnTo>
                      <a:pt x="32" y="252"/>
                    </a:lnTo>
                    <a:lnTo>
                      <a:pt x="28" y="258"/>
                    </a:lnTo>
                    <a:lnTo>
                      <a:pt x="24" y="262"/>
                    </a:lnTo>
                    <a:lnTo>
                      <a:pt x="22" y="268"/>
                    </a:lnTo>
                    <a:lnTo>
                      <a:pt x="22" y="268"/>
                    </a:lnTo>
                    <a:lnTo>
                      <a:pt x="22" y="282"/>
                    </a:lnTo>
                    <a:lnTo>
                      <a:pt x="24" y="292"/>
                    </a:lnTo>
                    <a:lnTo>
                      <a:pt x="24" y="292"/>
                    </a:lnTo>
                    <a:lnTo>
                      <a:pt x="26" y="298"/>
                    </a:lnTo>
                    <a:lnTo>
                      <a:pt x="20" y="298"/>
                    </a:lnTo>
                    <a:lnTo>
                      <a:pt x="20" y="298"/>
                    </a:lnTo>
                    <a:lnTo>
                      <a:pt x="24" y="310"/>
                    </a:lnTo>
                    <a:lnTo>
                      <a:pt x="28" y="316"/>
                    </a:lnTo>
                    <a:lnTo>
                      <a:pt x="28" y="316"/>
                    </a:lnTo>
                    <a:lnTo>
                      <a:pt x="32" y="316"/>
                    </a:lnTo>
                    <a:lnTo>
                      <a:pt x="32" y="316"/>
                    </a:lnTo>
                    <a:lnTo>
                      <a:pt x="36" y="314"/>
                    </a:lnTo>
                    <a:lnTo>
                      <a:pt x="42" y="314"/>
                    </a:lnTo>
                    <a:lnTo>
                      <a:pt x="42" y="314"/>
                    </a:lnTo>
                    <a:lnTo>
                      <a:pt x="44" y="316"/>
                    </a:lnTo>
                    <a:lnTo>
                      <a:pt x="46" y="322"/>
                    </a:lnTo>
                    <a:lnTo>
                      <a:pt x="46" y="322"/>
                    </a:lnTo>
                    <a:lnTo>
                      <a:pt x="46" y="332"/>
                    </a:lnTo>
                    <a:lnTo>
                      <a:pt x="46" y="332"/>
                    </a:lnTo>
                    <a:lnTo>
                      <a:pt x="48" y="336"/>
                    </a:lnTo>
                    <a:lnTo>
                      <a:pt x="54" y="342"/>
                    </a:lnTo>
                    <a:lnTo>
                      <a:pt x="54" y="342"/>
                    </a:lnTo>
                    <a:lnTo>
                      <a:pt x="64" y="348"/>
                    </a:lnTo>
                    <a:lnTo>
                      <a:pt x="64" y="348"/>
                    </a:lnTo>
                    <a:lnTo>
                      <a:pt x="72" y="350"/>
                    </a:lnTo>
                    <a:lnTo>
                      <a:pt x="78" y="356"/>
                    </a:lnTo>
                    <a:lnTo>
                      <a:pt x="82" y="360"/>
                    </a:lnTo>
                    <a:lnTo>
                      <a:pt x="86" y="368"/>
                    </a:lnTo>
                    <a:lnTo>
                      <a:pt x="86" y="368"/>
                    </a:lnTo>
                    <a:lnTo>
                      <a:pt x="88" y="37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90"/>
                    </a:lnTo>
                    <a:lnTo>
                      <a:pt x="94" y="400"/>
                    </a:lnTo>
                    <a:lnTo>
                      <a:pt x="94" y="400"/>
                    </a:lnTo>
                    <a:lnTo>
                      <a:pt x="92" y="406"/>
                    </a:lnTo>
                    <a:lnTo>
                      <a:pt x="88" y="410"/>
                    </a:lnTo>
                    <a:lnTo>
                      <a:pt x="88" y="410"/>
                    </a:lnTo>
                    <a:lnTo>
                      <a:pt x="82" y="412"/>
                    </a:lnTo>
                    <a:lnTo>
                      <a:pt x="76" y="410"/>
                    </a:lnTo>
                    <a:lnTo>
                      <a:pt x="66" y="406"/>
                    </a:lnTo>
                    <a:lnTo>
                      <a:pt x="66" y="406"/>
                    </a:lnTo>
                    <a:lnTo>
                      <a:pt x="58" y="404"/>
                    </a:lnTo>
                    <a:lnTo>
                      <a:pt x="50" y="404"/>
                    </a:lnTo>
                    <a:lnTo>
                      <a:pt x="50" y="404"/>
                    </a:lnTo>
                    <a:lnTo>
                      <a:pt x="48" y="406"/>
                    </a:lnTo>
                    <a:lnTo>
                      <a:pt x="44" y="410"/>
                    </a:lnTo>
                    <a:lnTo>
                      <a:pt x="44" y="410"/>
                    </a:lnTo>
                    <a:lnTo>
                      <a:pt x="42" y="418"/>
                    </a:lnTo>
                    <a:lnTo>
                      <a:pt x="38" y="426"/>
                    </a:lnTo>
                    <a:lnTo>
                      <a:pt x="30" y="434"/>
                    </a:lnTo>
                    <a:lnTo>
                      <a:pt x="22" y="440"/>
                    </a:lnTo>
                    <a:lnTo>
                      <a:pt x="22" y="440"/>
                    </a:lnTo>
                    <a:lnTo>
                      <a:pt x="22" y="444"/>
                    </a:lnTo>
                    <a:lnTo>
                      <a:pt x="22" y="450"/>
                    </a:lnTo>
                    <a:lnTo>
                      <a:pt x="22" y="450"/>
                    </a:lnTo>
                    <a:lnTo>
                      <a:pt x="22" y="458"/>
                    </a:lnTo>
                    <a:lnTo>
                      <a:pt x="20" y="466"/>
                    </a:lnTo>
                    <a:lnTo>
                      <a:pt x="20" y="466"/>
                    </a:lnTo>
                    <a:lnTo>
                      <a:pt x="16" y="470"/>
                    </a:lnTo>
                    <a:lnTo>
                      <a:pt x="10" y="472"/>
                    </a:lnTo>
                    <a:lnTo>
                      <a:pt x="10" y="472"/>
                    </a:lnTo>
                    <a:lnTo>
                      <a:pt x="2" y="478"/>
                    </a:lnTo>
                    <a:lnTo>
                      <a:pt x="0" y="482"/>
                    </a:lnTo>
                    <a:lnTo>
                      <a:pt x="0" y="486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8" y="494"/>
                    </a:lnTo>
                    <a:lnTo>
                      <a:pt x="14" y="500"/>
                    </a:lnTo>
                    <a:lnTo>
                      <a:pt x="14" y="500"/>
                    </a:lnTo>
                    <a:lnTo>
                      <a:pt x="20" y="510"/>
                    </a:lnTo>
                    <a:lnTo>
                      <a:pt x="24" y="522"/>
                    </a:lnTo>
                    <a:lnTo>
                      <a:pt x="24" y="522"/>
                    </a:lnTo>
                    <a:lnTo>
                      <a:pt x="26" y="532"/>
                    </a:lnTo>
                    <a:lnTo>
                      <a:pt x="32" y="542"/>
                    </a:lnTo>
                    <a:lnTo>
                      <a:pt x="32" y="542"/>
                    </a:lnTo>
                    <a:lnTo>
                      <a:pt x="40" y="550"/>
                    </a:lnTo>
                    <a:lnTo>
                      <a:pt x="52" y="556"/>
                    </a:lnTo>
                    <a:lnTo>
                      <a:pt x="52" y="556"/>
                    </a:lnTo>
                    <a:lnTo>
                      <a:pt x="62" y="564"/>
                    </a:lnTo>
                    <a:lnTo>
                      <a:pt x="66" y="568"/>
                    </a:lnTo>
                    <a:lnTo>
                      <a:pt x="66" y="574"/>
                    </a:lnTo>
                    <a:lnTo>
                      <a:pt x="66" y="574"/>
                    </a:lnTo>
                    <a:lnTo>
                      <a:pt x="62" y="582"/>
                    </a:lnTo>
                    <a:lnTo>
                      <a:pt x="62" y="582"/>
                    </a:lnTo>
                    <a:lnTo>
                      <a:pt x="60" y="588"/>
                    </a:lnTo>
                    <a:lnTo>
                      <a:pt x="58" y="592"/>
                    </a:lnTo>
                    <a:lnTo>
                      <a:pt x="60" y="596"/>
                    </a:lnTo>
                    <a:lnTo>
                      <a:pt x="60" y="596"/>
                    </a:lnTo>
                    <a:lnTo>
                      <a:pt x="64" y="600"/>
                    </a:lnTo>
                    <a:lnTo>
                      <a:pt x="72" y="602"/>
                    </a:lnTo>
                    <a:lnTo>
                      <a:pt x="72" y="602"/>
                    </a:lnTo>
                    <a:lnTo>
                      <a:pt x="84" y="606"/>
                    </a:lnTo>
                    <a:lnTo>
                      <a:pt x="88" y="610"/>
                    </a:lnTo>
                    <a:lnTo>
                      <a:pt x="94" y="616"/>
                    </a:lnTo>
                    <a:lnTo>
                      <a:pt x="94" y="616"/>
                    </a:lnTo>
                    <a:lnTo>
                      <a:pt x="100" y="630"/>
                    </a:lnTo>
                    <a:lnTo>
                      <a:pt x="100" y="630"/>
                    </a:lnTo>
                    <a:lnTo>
                      <a:pt x="104" y="640"/>
                    </a:lnTo>
                    <a:lnTo>
                      <a:pt x="106" y="644"/>
                    </a:lnTo>
                    <a:lnTo>
                      <a:pt x="110" y="646"/>
                    </a:lnTo>
                    <a:lnTo>
                      <a:pt x="110" y="646"/>
                    </a:lnTo>
                    <a:lnTo>
                      <a:pt x="112" y="646"/>
                    </a:lnTo>
                    <a:lnTo>
                      <a:pt x="112" y="646"/>
                    </a:lnTo>
                    <a:lnTo>
                      <a:pt x="120" y="638"/>
                    </a:lnTo>
                    <a:lnTo>
                      <a:pt x="120" y="638"/>
                    </a:lnTo>
                    <a:lnTo>
                      <a:pt x="126" y="634"/>
                    </a:lnTo>
                    <a:lnTo>
                      <a:pt x="128" y="632"/>
                    </a:lnTo>
                    <a:lnTo>
                      <a:pt x="132" y="632"/>
                    </a:lnTo>
                    <a:lnTo>
                      <a:pt x="132" y="632"/>
                    </a:lnTo>
                    <a:lnTo>
                      <a:pt x="138" y="632"/>
                    </a:lnTo>
                    <a:lnTo>
                      <a:pt x="142" y="638"/>
                    </a:lnTo>
                    <a:lnTo>
                      <a:pt x="142" y="638"/>
                    </a:lnTo>
                    <a:lnTo>
                      <a:pt x="144" y="642"/>
                    </a:lnTo>
                    <a:lnTo>
                      <a:pt x="144" y="648"/>
                    </a:lnTo>
                    <a:lnTo>
                      <a:pt x="144" y="660"/>
                    </a:lnTo>
                    <a:lnTo>
                      <a:pt x="144" y="660"/>
                    </a:lnTo>
                    <a:lnTo>
                      <a:pt x="144" y="672"/>
                    </a:lnTo>
                    <a:lnTo>
                      <a:pt x="146" y="674"/>
                    </a:lnTo>
                    <a:lnTo>
                      <a:pt x="150" y="676"/>
                    </a:lnTo>
                    <a:lnTo>
                      <a:pt x="150" y="676"/>
                    </a:lnTo>
                    <a:lnTo>
                      <a:pt x="154" y="676"/>
                    </a:lnTo>
                    <a:lnTo>
                      <a:pt x="156" y="674"/>
                    </a:lnTo>
                    <a:lnTo>
                      <a:pt x="158" y="666"/>
                    </a:lnTo>
                    <a:lnTo>
                      <a:pt x="158" y="666"/>
                    </a:lnTo>
                    <a:lnTo>
                      <a:pt x="160" y="660"/>
                    </a:lnTo>
                    <a:lnTo>
                      <a:pt x="162" y="654"/>
                    </a:lnTo>
                    <a:lnTo>
                      <a:pt x="162" y="654"/>
                    </a:lnTo>
                    <a:lnTo>
                      <a:pt x="166" y="650"/>
                    </a:lnTo>
                    <a:lnTo>
                      <a:pt x="170" y="646"/>
                    </a:lnTo>
                    <a:lnTo>
                      <a:pt x="174" y="646"/>
                    </a:lnTo>
                    <a:lnTo>
                      <a:pt x="180" y="646"/>
                    </a:lnTo>
                    <a:lnTo>
                      <a:pt x="180" y="646"/>
                    </a:lnTo>
                    <a:lnTo>
                      <a:pt x="182" y="646"/>
                    </a:lnTo>
                    <a:lnTo>
                      <a:pt x="186" y="650"/>
                    </a:lnTo>
                    <a:lnTo>
                      <a:pt x="188" y="654"/>
                    </a:lnTo>
                    <a:lnTo>
                      <a:pt x="190" y="664"/>
                    </a:lnTo>
                    <a:lnTo>
                      <a:pt x="190" y="664"/>
                    </a:lnTo>
                    <a:lnTo>
                      <a:pt x="190" y="676"/>
                    </a:lnTo>
                    <a:lnTo>
                      <a:pt x="186" y="684"/>
                    </a:lnTo>
                    <a:lnTo>
                      <a:pt x="182" y="692"/>
                    </a:lnTo>
                    <a:lnTo>
                      <a:pt x="174" y="698"/>
                    </a:lnTo>
                    <a:lnTo>
                      <a:pt x="174" y="700"/>
                    </a:lnTo>
                    <a:lnTo>
                      <a:pt x="174" y="700"/>
                    </a:lnTo>
                    <a:lnTo>
                      <a:pt x="170" y="706"/>
                    </a:lnTo>
                    <a:lnTo>
                      <a:pt x="168" y="714"/>
                    </a:lnTo>
                    <a:lnTo>
                      <a:pt x="168" y="714"/>
                    </a:lnTo>
                    <a:lnTo>
                      <a:pt x="166" y="722"/>
                    </a:lnTo>
                    <a:lnTo>
                      <a:pt x="164" y="728"/>
                    </a:lnTo>
                    <a:lnTo>
                      <a:pt x="164" y="730"/>
                    </a:lnTo>
                    <a:lnTo>
                      <a:pt x="164" y="730"/>
                    </a:lnTo>
                    <a:lnTo>
                      <a:pt x="154" y="746"/>
                    </a:lnTo>
                    <a:lnTo>
                      <a:pt x="148" y="752"/>
                    </a:lnTo>
                    <a:lnTo>
                      <a:pt x="142" y="754"/>
                    </a:lnTo>
                    <a:lnTo>
                      <a:pt x="142" y="754"/>
                    </a:lnTo>
                    <a:lnTo>
                      <a:pt x="138" y="754"/>
                    </a:lnTo>
                    <a:lnTo>
                      <a:pt x="138" y="754"/>
                    </a:lnTo>
                    <a:lnTo>
                      <a:pt x="136" y="770"/>
                    </a:lnTo>
                    <a:lnTo>
                      <a:pt x="136" y="770"/>
                    </a:lnTo>
                    <a:lnTo>
                      <a:pt x="142" y="774"/>
                    </a:lnTo>
                    <a:lnTo>
                      <a:pt x="146" y="782"/>
                    </a:lnTo>
                    <a:lnTo>
                      <a:pt x="146" y="782"/>
                    </a:lnTo>
                    <a:lnTo>
                      <a:pt x="148" y="788"/>
                    </a:lnTo>
                    <a:lnTo>
                      <a:pt x="146" y="794"/>
                    </a:lnTo>
                    <a:lnTo>
                      <a:pt x="146" y="798"/>
                    </a:lnTo>
                    <a:lnTo>
                      <a:pt x="142" y="804"/>
                    </a:lnTo>
                    <a:lnTo>
                      <a:pt x="142" y="804"/>
                    </a:lnTo>
                    <a:lnTo>
                      <a:pt x="138" y="810"/>
                    </a:lnTo>
                    <a:lnTo>
                      <a:pt x="140" y="816"/>
                    </a:lnTo>
                    <a:lnTo>
                      <a:pt x="140" y="816"/>
                    </a:lnTo>
                    <a:lnTo>
                      <a:pt x="144" y="818"/>
                    </a:lnTo>
                    <a:lnTo>
                      <a:pt x="150" y="818"/>
                    </a:lnTo>
                    <a:lnTo>
                      <a:pt x="150" y="818"/>
                    </a:lnTo>
                    <a:lnTo>
                      <a:pt x="160" y="816"/>
                    </a:lnTo>
                    <a:lnTo>
                      <a:pt x="170" y="814"/>
                    </a:lnTo>
                    <a:lnTo>
                      <a:pt x="180" y="816"/>
                    </a:lnTo>
                    <a:lnTo>
                      <a:pt x="190" y="820"/>
                    </a:lnTo>
                    <a:lnTo>
                      <a:pt x="190" y="820"/>
                    </a:lnTo>
                    <a:lnTo>
                      <a:pt x="190" y="820"/>
                    </a:lnTo>
                    <a:lnTo>
                      <a:pt x="198" y="826"/>
                    </a:lnTo>
                    <a:lnTo>
                      <a:pt x="206" y="832"/>
                    </a:lnTo>
                    <a:lnTo>
                      <a:pt x="212" y="842"/>
                    </a:lnTo>
                    <a:lnTo>
                      <a:pt x="214" y="854"/>
                    </a:lnTo>
                    <a:lnTo>
                      <a:pt x="214" y="854"/>
                    </a:lnTo>
                    <a:lnTo>
                      <a:pt x="214" y="864"/>
                    </a:lnTo>
                    <a:lnTo>
                      <a:pt x="212" y="874"/>
                    </a:lnTo>
                    <a:lnTo>
                      <a:pt x="212" y="874"/>
                    </a:lnTo>
                    <a:lnTo>
                      <a:pt x="208" y="894"/>
                    </a:lnTo>
                    <a:lnTo>
                      <a:pt x="210" y="900"/>
                    </a:lnTo>
                    <a:lnTo>
                      <a:pt x="212" y="906"/>
                    </a:lnTo>
                    <a:lnTo>
                      <a:pt x="212" y="906"/>
                    </a:lnTo>
                    <a:lnTo>
                      <a:pt x="220" y="914"/>
                    </a:lnTo>
                    <a:lnTo>
                      <a:pt x="226" y="922"/>
                    </a:lnTo>
                    <a:lnTo>
                      <a:pt x="228" y="930"/>
                    </a:lnTo>
                    <a:lnTo>
                      <a:pt x="232" y="940"/>
                    </a:lnTo>
                    <a:lnTo>
                      <a:pt x="232" y="940"/>
                    </a:lnTo>
                    <a:lnTo>
                      <a:pt x="234" y="946"/>
                    </a:lnTo>
                    <a:lnTo>
                      <a:pt x="236" y="954"/>
                    </a:lnTo>
                    <a:lnTo>
                      <a:pt x="246" y="966"/>
                    </a:lnTo>
                    <a:lnTo>
                      <a:pt x="246" y="966"/>
                    </a:lnTo>
                    <a:lnTo>
                      <a:pt x="254" y="978"/>
                    </a:lnTo>
                    <a:lnTo>
                      <a:pt x="254" y="978"/>
                    </a:lnTo>
                    <a:lnTo>
                      <a:pt x="254" y="978"/>
                    </a:lnTo>
                    <a:lnTo>
                      <a:pt x="254" y="978"/>
                    </a:lnTo>
                    <a:lnTo>
                      <a:pt x="258" y="972"/>
                    </a:lnTo>
                    <a:lnTo>
                      <a:pt x="260" y="966"/>
                    </a:lnTo>
                    <a:lnTo>
                      <a:pt x="260" y="966"/>
                    </a:lnTo>
                    <a:lnTo>
                      <a:pt x="262" y="960"/>
                    </a:lnTo>
                    <a:lnTo>
                      <a:pt x="264" y="958"/>
                    </a:lnTo>
                    <a:lnTo>
                      <a:pt x="266" y="956"/>
                    </a:lnTo>
                    <a:lnTo>
                      <a:pt x="266" y="956"/>
                    </a:lnTo>
                    <a:lnTo>
                      <a:pt x="270" y="956"/>
                    </a:lnTo>
                    <a:lnTo>
                      <a:pt x="272" y="958"/>
                    </a:lnTo>
                    <a:lnTo>
                      <a:pt x="274" y="960"/>
                    </a:lnTo>
                    <a:lnTo>
                      <a:pt x="274" y="960"/>
                    </a:lnTo>
                    <a:lnTo>
                      <a:pt x="278" y="966"/>
                    </a:lnTo>
                    <a:lnTo>
                      <a:pt x="278" y="966"/>
                    </a:lnTo>
                    <a:lnTo>
                      <a:pt x="288" y="978"/>
                    </a:lnTo>
                    <a:lnTo>
                      <a:pt x="292" y="984"/>
                    </a:lnTo>
                    <a:lnTo>
                      <a:pt x="298" y="988"/>
                    </a:lnTo>
                    <a:lnTo>
                      <a:pt x="298" y="988"/>
                    </a:lnTo>
                    <a:lnTo>
                      <a:pt x="306" y="990"/>
                    </a:lnTo>
                    <a:lnTo>
                      <a:pt x="310" y="990"/>
                    </a:lnTo>
                    <a:lnTo>
                      <a:pt x="310" y="990"/>
                    </a:lnTo>
                    <a:lnTo>
                      <a:pt x="318" y="990"/>
                    </a:lnTo>
                    <a:lnTo>
                      <a:pt x="322" y="990"/>
                    </a:lnTo>
                    <a:lnTo>
                      <a:pt x="326" y="994"/>
                    </a:lnTo>
                    <a:lnTo>
                      <a:pt x="326" y="994"/>
                    </a:lnTo>
                    <a:lnTo>
                      <a:pt x="330" y="996"/>
                    </a:lnTo>
                    <a:lnTo>
                      <a:pt x="332" y="996"/>
                    </a:lnTo>
                    <a:lnTo>
                      <a:pt x="342" y="992"/>
                    </a:lnTo>
                    <a:lnTo>
                      <a:pt x="342" y="992"/>
                    </a:lnTo>
                    <a:lnTo>
                      <a:pt x="348" y="988"/>
                    </a:lnTo>
                    <a:lnTo>
                      <a:pt x="348" y="988"/>
                    </a:lnTo>
                    <a:lnTo>
                      <a:pt x="358" y="984"/>
                    </a:lnTo>
                    <a:lnTo>
                      <a:pt x="368" y="980"/>
                    </a:lnTo>
                    <a:lnTo>
                      <a:pt x="374" y="980"/>
                    </a:lnTo>
                    <a:lnTo>
                      <a:pt x="378" y="980"/>
                    </a:lnTo>
                    <a:lnTo>
                      <a:pt x="384" y="982"/>
                    </a:lnTo>
                    <a:lnTo>
                      <a:pt x="390" y="988"/>
                    </a:lnTo>
                    <a:lnTo>
                      <a:pt x="390" y="988"/>
                    </a:lnTo>
                    <a:lnTo>
                      <a:pt x="394" y="990"/>
                    </a:lnTo>
                    <a:lnTo>
                      <a:pt x="394" y="990"/>
                    </a:lnTo>
                    <a:lnTo>
                      <a:pt x="396" y="988"/>
                    </a:lnTo>
                    <a:lnTo>
                      <a:pt x="400" y="986"/>
                    </a:lnTo>
                    <a:lnTo>
                      <a:pt x="406" y="978"/>
                    </a:lnTo>
                    <a:lnTo>
                      <a:pt x="406" y="9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285038" y="4710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7281863" y="47101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0" name="Freeform 28"/>
              <p:cNvSpPr>
                <a:spLocks noEditPoints="1"/>
              </p:cNvSpPr>
              <p:nvPr/>
            </p:nvSpPr>
            <p:spPr bwMode="auto">
              <a:xfrm>
                <a:off x="4427538" y="4281488"/>
                <a:ext cx="1597025" cy="1520825"/>
              </a:xfrm>
              <a:custGeom>
                <a:avLst/>
                <a:gdLst>
                  <a:gd name="T0" fmla="*/ 934 w 1006"/>
                  <a:gd name="T1" fmla="*/ 280 h 958"/>
                  <a:gd name="T2" fmla="*/ 808 w 1006"/>
                  <a:gd name="T3" fmla="*/ 100 h 958"/>
                  <a:gd name="T4" fmla="*/ 702 w 1006"/>
                  <a:gd name="T5" fmla="*/ 146 h 958"/>
                  <a:gd name="T6" fmla="*/ 602 w 1006"/>
                  <a:gd name="T7" fmla="*/ 130 h 958"/>
                  <a:gd name="T8" fmla="*/ 542 w 1006"/>
                  <a:gd name="T9" fmla="*/ 92 h 958"/>
                  <a:gd name="T10" fmla="*/ 516 w 1006"/>
                  <a:gd name="T11" fmla="*/ 28 h 958"/>
                  <a:gd name="T12" fmla="*/ 430 w 1006"/>
                  <a:gd name="T13" fmla="*/ 30 h 958"/>
                  <a:gd name="T14" fmla="*/ 340 w 1006"/>
                  <a:gd name="T15" fmla="*/ 46 h 958"/>
                  <a:gd name="T16" fmla="*/ 254 w 1006"/>
                  <a:gd name="T17" fmla="*/ 126 h 958"/>
                  <a:gd name="T18" fmla="*/ 180 w 1006"/>
                  <a:gd name="T19" fmla="*/ 100 h 958"/>
                  <a:gd name="T20" fmla="*/ 112 w 1006"/>
                  <a:gd name="T21" fmla="*/ 64 h 958"/>
                  <a:gd name="T22" fmla="*/ 76 w 1006"/>
                  <a:gd name="T23" fmla="*/ 158 h 958"/>
                  <a:gd name="T24" fmla="*/ 70 w 1006"/>
                  <a:gd name="T25" fmla="*/ 206 h 958"/>
                  <a:gd name="T26" fmla="*/ 114 w 1006"/>
                  <a:gd name="T27" fmla="*/ 360 h 958"/>
                  <a:gd name="T28" fmla="*/ 60 w 1006"/>
                  <a:gd name="T29" fmla="*/ 272 h 958"/>
                  <a:gd name="T30" fmla="*/ 0 w 1006"/>
                  <a:gd name="T31" fmla="*/ 278 h 958"/>
                  <a:gd name="T32" fmla="*/ 32 w 1006"/>
                  <a:gd name="T33" fmla="*/ 312 h 958"/>
                  <a:gd name="T34" fmla="*/ 58 w 1006"/>
                  <a:gd name="T35" fmla="*/ 400 h 958"/>
                  <a:gd name="T36" fmla="*/ 78 w 1006"/>
                  <a:gd name="T37" fmla="*/ 426 h 958"/>
                  <a:gd name="T38" fmla="*/ 94 w 1006"/>
                  <a:gd name="T39" fmla="*/ 430 h 958"/>
                  <a:gd name="T40" fmla="*/ 72 w 1006"/>
                  <a:gd name="T41" fmla="*/ 538 h 958"/>
                  <a:gd name="T42" fmla="*/ 156 w 1006"/>
                  <a:gd name="T43" fmla="*/ 536 h 958"/>
                  <a:gd name="T44" fmla="*/ 214 w 1006"/>
                  <a:gd name="T45" fmla="*/ 522 h 958"/>
                  <a:gd name="T46" fmla="*/ 182 w 1006"/>
                  <a:gd name="T47" fmla="*/ 560 h 958"/>
                  <a:gd name="T48" fmla="*/ 114 w 1006"/>
                  <a:gd name="T49" fmla="*/ 580 h 958"/>
                  <a:gd name="T50" fmla="*/ 158 w 1006"/>
                  <a:gd name="T51" fmla="*/ 612 h 958"/>
                  <a:gd name="T52" fmla="*/ 184 w 1006"/>
                  <a:gd name="T53" fmla="*/ 676 h 958"/>
                  <a:gd name="T54" fmla="*/ 108 w 1006"/>
                  <a:gd name="T55" fmla="*/ 630 h 958"/>
                  <a:gd name="T56" fmla="*/ 126 w 1006"/>
                  <a:gd name="T57" fmla="*/ 698 h 958"/>
                  <a:gd name="T58" fmla="*/ 66 w 1006"/>
                  <a:gd name="T59" fmla="*/ 672 h 958"/>
                  <a:gd name="T60" fmla="*/ 0 w 1006"/>
                  <a:gd name="T61" fmla="*/ 646 h 958"/>
                  <a:gd name="T62" fmla="*/ 48 w 1006"/>
                  <a:gd name="T63" fmla="*/ 730 h 958"/>
                  <a:gd name="T64" fmla="*/ 114 w 1006"/>
                  <a:gd name="T65" fmla="*/ 758 h 958"/>
                  <a:gd name="T66" fmla="*/ 172 w 1006"/>
                  <a:gd name="T67" fmla="*/ 756 h 958"/>
                  <a:gd name="T68" fmla="*/ 140 w 1006"/>
                  <a:gd name="T69" fmla="*/ 826 h 958"/>
                  <a:gd name="T70" fmla="*/ 134 w 1006"/>
                  <a:gd name="T71" fmla="*/ 906 h 958"/>
                  <a:gd name="T72" fmla="*/ 208 w 1006"/>
                  <a:gd name="T73" fmla="*/ 946 h 958"/>
                  <a:gd name="T74" fmla="*/ 276 w 1006"/>
                  <a:gd name="T75" fmla="*/ 850 h 958"/>
                  <a:gd name="T76" fmla="*/ 330 w 1006"/>
                  <a:gd name="T77" fmla="*/ 816 h 958"/>
                  <a:gd name="T78" fmla="*/ 332 w 1006"/>
                  <a:gd name="T79" fmla="*/ 732 h 958"/>
                  <a:gd name="T80" fmla="*/ 418 w 1006"/>
                  <a:gd name="T81" fmla="*/ 860 h 958"/>
                  <a:gd name="T82" fmla="*/ 474 w 1006"/>
                  <a:gd name="T83" fmla="*/ 784 h 958"/>
                  <a:gd name="T84" fmla="*/ 572 w 1006"/>
                  <a:gd name="T85" fmla="*/ 652 h 958"/>
                  <a:gd name="T86" fmla="*/ 664 w 1006"/>
                  <a:gd name="T87" fmla="*/ 610 h 958"/>
                  <a:gd name="T88" fmla="*/ 688 w 1006"/>
                  <a:gd name="T89" fmla="*/ 668 h 958"/>
                  <a:gd name="T90" fmla="*/ 640 w 1006"/>
                  <a:gd name="T91" fmla="*/ 736 h 958"/>
                  <a:gd name="T92" fmla="*/ 584 w 1006"/>
                  <a:gd name="T93" fmla="*/ 730 h 958"/>
                  <a:gd name="T94" fmla="*/ 648 w 1006"/>
                  <a:gd name="T95" fmla="*/ 782 h 958"/>
                  <a:gd name="T96" fmla="*/ 744 w 1006"/>
                  <a:gd name="T97" fmla="*/ 814 h 958"/>
                  <a:gd name="T98" fmla="*/ 716 w 1006"/>
                  <a:gd name="T99" fmla="*/ 732 h 958"/>
                  <a:gd name="T100" fmla="*/ 828 w 1006"/>
                  <a:gd name="T101" fmla="*/ 708 h 958"/>
                  <a:gd name="T102" fmla="*/ 758 w 1006"/>
                  <a:gd name="T103" fmla="*/ 600 h 958"/>
                  <a:gd name="T104" fmla="*/ 768 w 1006"/>
                  <a:gd name="T105" fmla="*/ 550 h 958"/>
                  <a:gd name="T106" fmla="*/ 836 w 1006"/>
                  <a:gd name="T107" fmla="*/ 480 h 958"/>
                  <a:gd name="T108" fmla="*/ 880 w 1006"/>
                  <a:gd name="T109" fmla="*/ 598 h 958"/>
                  <a:gd name="T110" fmla="*/ 918 w 1006"/>
                  <a:gd name="T111" fmla="*/ 674 h 958"/>
                  <a:gd name="T112" fmla="*/ 992 w 1006"/>
                  <a:gd name="T113" fmla="*/ 574 h 958"/>
                  <a:gd name="T114" fmla="*/ 904 w 1006"/>
                  <a:gd name="T115" fmla="*/ 522 h 958"/>
                  <a:gd name="T116" fmla="*/ 940 w 1006"/>
                  <a:gd name="T117" fmla="*/ 456 h 958"/>
                  <a:gd name="T118" fmla="*/ 508 w 1006"/>
                  <a:gd name="T119" fmla="*/ 284 h 958"/>
                  <a:gd name="T120" fmla="*/ 430 w 1006"/>
                  <a:gd name="T121" fmla="*/ 322 h 958"/>
                  <a:gd name="T122" fmla="*/ 394 w 1006"/>
                  <a:gd name="T123" fmla="*/ 260 h 958"/>
                  <a:gd name="T124" fmla="*/ 458 w 1006"/>
                  <a:gd name="T125" fmla="*/ 188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6" h="958">
                    <a:moveTo>
                      <a:pt x="1002" y="384"/>
                    </a:moveTo>
                    <a:lnTo>
                      <a:pt x="1002" y="384"/>
                    </a:lnTo>
                    <a:lnTo>
                      <a:pt x="1004" y="378"/>
                    </a:lnTo>
                    <a:lnTo>
                      <a:pt x="1004" y="370"/>
                    </a:lnTo>
                    <a:lnTo>
                      <a:pt x="1004" y="364"/>
                    </a:lnTo>
                    <a:lnTo>
                      <a:pt x="1002" y="358"/>
                    </a:lnTo>
                    <a:lnTo>
                      <a:pt x="998" y="350"/>
                    </a:lnTo>
                    <a:lnTo>
                      <a:pt x="992" y="344"/>
                    </a:lnTo>
                    <a:lnTo>
                      <a:pt x="978" y="332"/>
                    </a:lnTo>
                    <a:lnTo>
                      <a:pt x="978" y="332"/>
                    </a:lnTo>
                    <a:lnTo>
                      <a:pt x="968" y="324"/>
                    </a:lnTo>
                    <a:lnTo>
                      <a:pt x="962" y="316"/>
                    </a:lnTo>
                    <a:lnTo>
                      <a:pt x="958" y="308"/>
                    </a:lnTo>
                    <a:lnTo>
                      <a:pt x="958" y="300"/>
                    </a:lnTo>
                    <a:lnTo>
                      <a:pt x="958" y="300"/>
                    </a:lnTo>
                    <a:lnTo>
                      <a:pt x="958" y="294"/>
                    </a:lnTo>
                    <a:lnTo>
                      <a:pt x="958" y="294"/>
                    </a:lnTo>
                    <a:lnTo>
                      <a:pt x="958" y="292"/>
                    </a:lnTo>
                    <a:lnTo>
                      <a:pt x="956" y="290"/>
                    </a:lnTo>
                    <a:lnTo>
                      <a:pt x="950" y="286"/>
                    </a:lnTo>
                    <a:lnTo>
                      <a:pt x="950" y="286"/>
                    </a:lnTo>
                    <a:lnTo>
                      <a:pt x="942" y="284"/>
                    </a:lnTo>
                    <a:lnTo>
                      <a:pt x="934" y="280"/>
                    </a:lnTo>
                    <a:lnTo>
                      <a:pt x="934" y="280"/>
                    </a:lnTo>
                    <a:lnTo>
                      <a:pt x="924" y="272"/>
                    </a:lnTo>
                    <a:lnTo>
                      <a:pt x="910" y="260"/>
                    </a:lnTo>
                    <a:lnTo>
                      <a:pt x="888" y="232"/>
                    </a:lnTo>
                    <a:lnTo>
                      <a:pt x="888" y="232"/>
                    </a:lnTo>
                    <a:lnTo>
                      <a:pt x="884" y="222"/>
                    </a:lnTo>
                    <a:lnTo>
                      <a:pt x="882" y="212"/>
                    </a:lnTo>
                    <a:lnTo>
                      <a:pt x="882" y="188"/>
                    </a:lnTo>
                    <a:lnTo>
                      <a:pt x="882" y="188"/>
                    </a:lnTo>
                    <a:lnTo>
                      <a:pt x="882" y="172"/>
                    </a:lnTo>
                    <a:lnTo>
                      <a:pt x="882" y="160"/>
                    </a:lnTo>
                    <a:lnTo>
                      <a:pt x="882" y="160"/>
                    </a:lnTo>
                    <a:lnTo>
                      <a:pt x="878" y="152"/>
                    </a:lnTo>
                    <a:lnTo>
                      <a:pt x="874" y="146"/>
                    </a:lnTo>
                    <a:lnTo>
                      <a:pt x="864" y="136"/>
                    </a:lnTo>
                    <a:lnTo>
                      <a:pt x="864" y="136"/>
                    </a:lnTo>
                    <a:lnTo>
                      <a:pt x="856" y="130"/>
                    </a:lnTo>
                    <a:lnTo>
                      <a:pt x="848" y="124"/>
                    </a:lnTo>
                    <a:lnTo>
                      <a:pt x="848" y="124"/>
                    </a:lnTo>
                    <a:lnTo>
                      <a:pt x="840" y="114"/>
                    </a:lnTo>
                    <a:lnTo>
                      <a:pt x="830" y="108"/>
                    </a:lnTo>
                    <a:lnTo>
                      <a:pt x="818" y="104"/>
                    </a:lnTo>
                    <a:lnTo>
                      <a:pt x="808" y="100"/>
                    </a:lnTo>
                    <a:lnTo>
                      <a:pt x="808" y="100"/>
                    </a:lnTo>
                    <a:lnTo>
                      <a:pt x="802" y="102"/>
                    </a:lnTo>
                    <a:lnTo>
                      <a:pt x="798" y="102"/>
                    </a:lnTo>
                    <a:lnTo>
                      <a:pt x="788" y="108"/>
                    </a:lnTo>
                    <a:lnTo>
                      <a:pt x="780" y="116"/>
                    </a:lnTo>
                    <a:lnTo>
                      <a:pt x="772" y="124"/>
                    </a:lnTo>
                    <a:lnTo>
                      <a:pt x="772" y="124"/>
                    </a:lnTo>
                    <a:lnTo>
                      <a:pt x="770" y="128"/>
                    </a:lnTo>
                    <a:lnTo>
                      <a:pt x="770" y="128"/>
                    </a:lnTo>
                    <a:lnTo>
                      <a:pt x="764" y="136"/>
                    </a:lnTo>
                    <a:lnTo>
                      <a:pt x="760" y="140"/>
                    </a:lnTo>
                    <a:lnTo>
                      <a:pt x="756" y="142"/>
                    </a:lnTo>
                    <a:lnTo>
                      <a:pt x="756" y="142"/>
                    </a:lnTo>
                    <a:lnTo>
                      <a:pt x="750" y="142"/>
                    </a:lnTo>
                    <a:lnTo>
                      <a:pt x="744" y="138"/>
                    </a:lnTo>
                    <a:lnTo>
                      <a:pt x="744" y="138"/>
                    </a:lnTo>
                    <a:lnTo>
                      <a:pt x="736" y="134"/>
                    </a:lnTo>
                    <a:lnTo>
                      <a:pt x="732" y="132"/>
                    </a:lnTo>
                    <a:lnTo>
                      <a:pt x="726" y="134"/>
                    </a:lnTo>
                    <a:lnTo>
                      <a:pt x="722" y="136"/>
                    </a:lnTo>
                    <a:lnTo>
                      <a:pt x="722" y="136"/>
                    </a:lnTo>
                    <a:lnTo>
                      <a:pt x="714" y="142"/>
                    </a:lnTo>
                    <a:lnTo>
                      <a:pt x="702" y="146"/>
                    </a:lnTo>
                    <a:lnTo>
                      <a:pt x="690" y="148"/>
                    </a:lnTo>
                    <a:lnTo>
                      <a:pt x="680" y="148"/>
                    </a:lnTo>
                    <a:lnTo>
                      <a:pt x="680" y="148"/>
                    </a:lnTo>
                    <a:lnTo>
                      <a:pt x="674" y="146"/>
                    </a:lnTo>
                    <a:lnTo>
                      <a:pt x="668" y="142"/>
                    </a:lnTo>
                    <a:lnTo>
                      <a:pt x="656" y="130"/>
                    </a:lnTo>
                    <a:lnTo>
                      <a:pt x="656" y="130"/>
                    </a:lnTo>
                    <a:lnTo>
                      <a:pt x="646" y="120"/>
                    </a:lnTo>
                    <a:lnTo>
                      <a:pt x="646" y="120"/>
                    </a:lnTo>
                    <a:lnTo>
                      <a:pt x="646" y="124"/>
                    </a:lnTo>
                    <a:lnTo>
                      <a:pt x="646" y="124"/>
                    </a:lnTo>
                    <a:lnTo>
                      <a:pt x="642" y="130"/>
                    </a:lnTo>
                    <a:lnTo>
                      <a:pt x="640" y="134"/>
                    </a:lnTo>
                    <a:lnTo>
                      <a:pt x="636" y="136"/>
                    </a:lnTo>
                    <a:lnTo>
                      <a:pt x="636" y="136"/>
                    </a:lnTo>
                    <a:lnTo>
                      <a:pt x="630" y="138"/>
                    </a:lnTo>
                    <a:lnTo>
                      <a:pt x="626" y="136"/>
                    </a:lnTo>
                    <a:lnTo>
                      <a:pt x="618" y="130"/>
                    </a:lnTo>
                    <a:lnTo>
                      <a:pt x="618" y="130"/>
                    </a:lnTo>
                    <a:lnTo>
                      <a:pt x="614" y="126"/>
                    </a:lnTo>
                    <a:lnTo>
                      <a:pt x="608" y="126"/>
                    </a:lnTo>
                    <a:lnTo>
                      <a:pt x="608" y="126"/>
                    </a:lnTo>
                    <a:lnTo>
                      <a:pt x="602" y="130"/>
                    </a:lnTo>
                    <a:lnTo>
                      <a:pt x="594" y="136"/>
                    </a:lnTo>
                    <a:lnTo>
                      <a:pt x="594" y="136"/>
                    </a:lnTo>
                    <a:lnTo>
                      <a:pt x="586" y="142"/>
                    </a:lnTo>
                    <a:lnTo>
                      <a:pt x="578" y="148"/>
                    </a:lnTo>
                    <a:lnTo>
                      <a:pt x="578" y="148"/>
                    </a:lnTo>
                    <a:lnTo>
                      <a:pt x="572" y="150"/>
                    </a:lnTo>
                    <a:lnTo>
                      <a:pt x="566" y="150"/>
                    </a:lnTo>
                    <a:lnTo>
                      <a:pt x="552" y="144"/>
                    </a:lnTo>
                    <a:lnTo>
                      <a:pt x="552" y="144"/>
                    </a:lnTo>
                    <a:lnTo>
                      <a:pt x="544" y="140"/>
                    </a:lnTo>
                    <a:lnTo>
                      <a:pt x="534" y="136"/>
                    </a:lnTo>
                    <a:lnTo>
                      <a:pt x="534" y="136"/>
                    </a:lnTo>
                    <a:lnTo>
                      <a:pt x="526" y="132"/>
                    </a:lnTo>
                    <a:lnTo>
                      <a:pt x="522" y="130"/>
                    </a:lnTo>
                    <a:lnTo>
                      <a:pt x="520" y="126"/>
                    </a:lnTo>
                    <a:lnTo>
                      <a:pt x="520" y="126"/>
                    </a:lnTo>
                    <a:lnTo>
                      <a:pt x="520" y="122"/>
                    </a:lnTo>
                    <a:lnTo>
                      <a:pt x="522" y="118"/>
                    </a:lnTo>
                    <a:lnTo>
                      <a:pt x="528" y="110"/>
                    </a:lnTo>
                    <a:lnTo>
                      <a:pt x="528" y="110"/>
                    </a:lnTo>
                    <a:lnTo>
                      <a:pt x="538" y="98"/>
                    </a:lnTo>
                    <a:lnTo>
                      <a:pt x="538" y="98"/>
                    </a:lnTo>
                    <a:lnTo>
                      <a:pt x="542" y="92"/>
                    </a:lnTo>
                    <a:lnTo>
                      <a:pt x="542" y="90"/>
                    </a:lnTo>
                    <a:lnTo>
                      <a:pt x="542" y="90"/>
                    </a:lnTo>
                    <a:lnTo>
                      <a:pt x="538" y="88"/>
                    </a:lnTo>
                    <a:lnTo>
                      <a:pt x="534" y="86"/>
                    </a:lnTo>
                    <a:lnTo>
                      <a:pt x="534" y="86"/>
                    </a:lnTo>
                    <a:lnTo>
                      <a:pt x="528" y="84"/>
                    </a:lnTo>
                    <a:lnTo>
                      <a:pt x="520" y="80"/>
                    </a:lnTo>
                    <a:lnTo>
                      <a:pt x="520" y="80"/>
                    </a:lnTo>
                    <a:lnTo>
                      <a:pt x="516" y="76"/>
                    </a:lnTo>
                    <a:lnTo>
                      <a:pt x="514" y="70"/>
                    </a:lnTo>
                    <a:lnTo>
                      <a:pt x="514" y="70"/>
                    </a:lnTo>
                    <a:lnTo>
                      <a:pt x="516" y="68"/>
                    </a:lnTo>
                    <a:lnTo>
                      <a:pt x="516" y="64"/>
                    </a:lnTo>
                    <a:lnTo>
                      <a:pt x="522" y="58"/>
                    </a:lnTo>
                    <a:lnTo>
                      <a:pt x="522" y="58"/>
                    </a:lnTo>
                    <a:lnTo>
                      <a:pt x="528" y="52"/>
                    </a:lnTo>
                    <a:lnTo>
                      <a:pt x="530" y="46"/>
                    </a:lnTo>
                    <a:lnTo>
                      <a:pt x="530" y="46"/>
                    </a:lnTo>
                    <a:lnTo>
                      <a:pt x="530" y="42"/>
                    </a:lnTo>
                    <a:lnTo>
                      <a:pt x="528" y="40"/>
                    </a:lnTo>
                    <a:lnTo>
                      <a:pt x="522" y="34"/>
                    </a:lnTo>
                    <a:lnTo>
                      <a:pt x="522" y="34"/>
                    </a:lnTo>
                    <a:lnTo>
                      <a:pt x="516" y="28"/>
                    </a:lnTo>
                    <a:lnTo>
                      <a:pt x="510" y="20"/>
                    </a:lnTo>
                    <a:lnTo>
                      <a:pt x="510" y="20"/>
                    </a:lnTo>
                    <a:lnTo>
                      <a:pt x="508" y="16"/>
                    </a:lnTo>
                    <a:lnTo>
                      <a:pt x="508" y="16"/>
                    </a:lnTo>
                    <a:lnTo>
                      <a:pt x="504" y="18"/>
                    </a:lnTo>
                    <a:lnTo>
                      <a:pt x="498" y="30"/>
                    </a:lnTo>
                    <a:lnTo>
                      <a:pt x="498" y="30"/>
                    </a:lnTo>
                    <a:lnTo>
                      <a:pt x="494" y="42"/>
                    </a:lnTo>
                    <a:lnTo>
                      <a:pt x="494" y="42"/>
                    </a:lnTo>
                    <a:lnTo>
                      <a:pt x="486" y="56"/>
                    </a:lnTo>
                    <a:lnTo>
                      <a:pt x="482" y="64"/>
                    </a:lnTo>
                    <a:lnTo>
                      <a:pt x="476" y="68"/>
                    </a:lnTo>
                    <a:lnTo>
                      <a:pt x="476" y="68"/>
                    </a:lnTo>
                    <a:lnTo>
                      <a:pt x="466" y="72"/>
                    </a:lnTo>
                    <a:lnTo>
                      <a:pt x="456" y="70"/>
                    </a:lnTo>
                    <a:lnTo>
                      <a:pt x="448" y="66"/>
                    </a:lnTo>
                    <a:lnTo>
                      <a:pt x="440" y="56"/>
                    </a:lnTo>
                    <a:lnTo>
                      <a:pt x="440" y="56"/>
                    </a:lnTo>
                    <a:lnTo>
                      <a:pt x="436" y="48"/>
                    </a:lnTo>
                    <a:lnTo>
                      <a:pt x="434" y="40"/>
                    </a:lnTo>
                    <a:lnTo>
                      <a:pt x="434" y="40"/>
                    </a:lnTo>
                    <a:lnTo>
                      <a:pt x="434" y="34"/>
                    </a:lnTo>
                    <a:lnTo>
                      <a:pt x="430" y="30"/>
                    </a:lnTo>
                    <a:lnTo>
                      <a:pt x="430" y="30"/>
                    </a:lnTo>
                    <a:lnTo>
                      <a:pt x="414" y="16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88" y="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58" y="8"/>
                    </a:lnTo>
                    <a:lnTo>
                      <a:pt x="358" y="8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44" y="14"/>
                    </a:lnTo>
                    <a:lnTo>
                      <a:pt x="344" y="14"/>
                    </a:lnTo>
                    <a:lnTo>
                      <a:pt x="340" y="16"/>
                    </a:lnTo>
                    <a:lnTo>
                      <a:pt x="340" y="16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42" y="20"/>
                    </a:lnTo>
                    <a:lnTo>
                      <a:pt x="342" y="20"/>
                    </a:lnTo>
                    <a:lnTo>
                      <a:pt x="344" y="26"/>
                    </a:lnTo>
                    <a:lnTo>
                      <a:pt x="344" y="36"/>
                    </a:lnTo>
                    <a:lnTo>
                      <a:pt x="342" y="44"/>
                    </a:lnTo>
                    <a:lnTo>
                      <a:pt x="340" y="46"/>
                    </a:lnTo>
                    <a:lnTo>
                      <a:pt x="336" y="50"/>
                    </a:lnTo>
                    <a:lnTo>
                      <a:pt x="336" y="50"/>
                    </a:lnTo>
                    <a:lnTo>
                      <a:pt x="330" y="54"/>
                    </a:lnTo>
                    <a:lnTo>
                      <a:pt x="328" y="58"/>
                    </a:lnTo>
                    <a:lnTo>
                      <a:pt x="326" y="64"/>
                    </a:lnTo>
                    <a:lnTo>
                      <a:pt x="328" y="72"/>
                    </a:lnTo>
                    <a:lnTo>
                      <a:pt x="328" y="72"/>
                    </a:lnTo>
                    <a:lnTo>
                      <a:pt x="328" y="78"/>
                    </a:lnTo>
                    <a:lnTo>
                      <a:pt x="326" y="82"/>
                    </a:lnTo>
                    <a:lnTo>
                      <a:pt x="324" y="88"/>
                    </a:lnTo>
                    <a:lnTo>
                      <a:pt x="318" y="92"/>
                    </a:lnTo>
                    <a:lnTo>
                      <a:pt x="308" y="100"/>
                    </a:lnTo>
                    <a:lnTo>
                      <a:pt x="296" y="106"/>
                    </a:lnTo>
                    <a:lnTo>
                      <a:pt x="296" y="106"/>
                    </a:lnTo>
                    <a:lnTo>
                      <a:pt x="290" y="108"/>
                    </a:lnTo>
                    <a:lnTo>
                      <a:pt x="290" y="108"/>
                    </a:lnTo>
                    <a:lnTo>
                      <a:pt x="282" y="116"/>
                    </a:lnTo>
                    <a:lnTo>
                      <a:pt x="282" y="116"/>
                    </a:lnTo>
                    <a:lnTo>
                      <a:pt x="272" y="124"/>
                    </a:lnTo>
                    <a:lnTo>
                      <a:pt x="266" y="126"/>
                    </a:lnTo>
                    <a:lnTo>
                      <a:pt x="260" y="128"/>
                    </a:lnTo>
                    <a:lnTo>
                      <a:pt x="260" y="128"/>
                    </a:lnTo>
                    <a:lnTo>
                      <a:pt x="254" y="126"/>
                    </a:lnTo>
                    <a:lnTo>
                      <a:pt x="254" y="126"/>
                    </a:lnTo>
                    <a:lnTo>
                      <a:pt x="246" y="122"/>
                    </a:lnTo>
                    <a:lnTo>
                      <a:pt x="242" y="120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36" y="126"/>
                    </a:lnTo>
                    <a:lnTo>
                      <a:pt x="236" y="126"/>
                    </a:lnTo>
                    <a:lnTo>
                      <a:pt x="232" y="132"/>
                    </a:lnTo>
                    <a:lnTo>
                      <a:pt x="226" y="136"/>
                    </a:lnTo>
                    <a:lnTo>
                      <a:pt x="226" y="136"/>
                    </a:lnTo>
                    <a:lnTo>
                      <a:pt x="220" y="140"/>
                    </a:lnTo>
                    <a:lnTo>
                      <a:pt x="212" y="140"/>
                    </a:lnTo>
                    <a:lnTo>
                      <a:pt x="204" y="138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84" y="132"/>
                    </a:lnTo>
                    <a:lnTo>
                      <a:pt x="178" y="124"/>
                    </a:lnTo>
                    <a:lnTo>
                      <a:pt x="178" y="118"/>
                    </a:lnTo>
                    <a:lnTo>
                      <a:pt x="178" y="110"/>
                    </a:lnTo>
                    <a:lnTo>
                      <a:pt x="178" y="110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80" y="100"/>
                    </a:lnTo>
                    <a:lnTo>
                      <a:pt x="174" y="96"/>
                    </a:lnTo>
                    <a:lnTo>
                      <a:pt x="174" y="96"/>
                    </a:lnTo>
                    <a:lnTo>
                      <a:pt x="164" y="86"/>
                    </a:lnTo>
                    <a:lnTo>
                      <a:pt x="164" y="86"/>
                    </a:lnTo>
                    <a:lnTo>
                      <a:pt x="160" y="80"/>
                    </a:lnTo>
                    <a:lnTo>
                      <a:pt x="158" y="7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6" y="60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48" y="44"/>
                    </a:lnTo>
                    <a:lnTo>
                      <a:pt x="142" y="40"/>
                    </a:lnTo>
                    <a:lnTo>
                      <a:pt x="134" y="38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12" y="50"/>
                    </a:lnTo>
                    <a:lnTo>
                      <a:pt x="110" y="58"/>
                    </a:lnTo>
                    <a:lnTo>
                      <a:pt x="110" y="60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28" y="82"/>
                    </a:lnTo>
                    <a:lnTo>
                      <a:pt x="132" y="90"/>
                    </a:lnTo>
                    <a:lnTo>
                      <a:pt x="134" y="98"/>
                    </a:lnTo>
                    <a:lnTo>
                      <a:pt x="134" y="98"/>
                    </a:lnTo>
                    <a:lnTo>
                      <a:pt x="132" y="102"/>
                    </a:lnTo>
                    <a:lnTo>
                      <a:pt x="130" y="106"/>
                    </a:lnTo>
                    <a:lnTo>
                      <a:pt x="124" y="104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08" y="84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2" y="84"/>
                    </a:lnTo>
                    <a:lnTo>
                      <a:pt x="98" y="88"/>
                    </a:lnTo>
                    <a:lnTo>
                      <a:pt x="98" y="88"/>
                    </a:lnTo>
                    <a:lnTo>
                      <a:pt x="90" y="114"/>
                    </a:lnTo>
                    <a:lnTo>
                      <a:pt x="86" y="128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84" y="148"/>
                    </a:lnTo>
                    <a:lnTo>
                      <a:pt x="82" y="154"/>
                    </a:lnTo>
                    <a:lnTo>
                      <a:pt x="80" y="156"/>
                    </a:lnTo>
                    <a:lnTo>
                      <a:pt x="76" y="158"/>
                    </a:lnTo>
                    <a:lnTo>
                      <a:pt x="76" y="158"/>
                    </a:lnTo>
                    <a:lnTo>
                      <a:pt x="74" y="162"/>
                    </a:lnTo>
                    <a:lnTo>
                      <a:pt x="74" y="168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2" y="180"/>
                    </a:lnTo>
                    <a:lnTo>
                      <a:pt x="68" y="180"/>
                    </a:lnTo>
                    <a:lnTo>
                      <a:pt x="56" y="180"/>
                    </a:lnTo>
                    <a:lnTo>
                      <a:pt x="56" y="180"/>
                    </a:lnTo>
                    <a:lnTo>
                      <a:pt x="42" y="178"/>
                    </a:lnTo>
                    <a:lnTo>
                      <a:pt x="38" y="178"/>
                    </a:lnTo>
                    <a:lnTo>
                      <a:pt x="36" y="180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42" y="186"/>
                    </a:lnTo>
                    <a:lnTo>
                      <a:pt x="44" y="190"/>
                    </a:lnTo>
                    <a:lnTo>
                      <a:pt x="52" y="190"/>
                    </a:lnTo>
                    <a:lnTo>
                      <a:pt x="58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0" y="196"/>
                    </a:lnTo>
                    <a:lnTo>
                      <a:pt x="70" y="200"/>
                    </a:lnTo>
                    <a:lnTo>
                      <a:pt x="70" y="206"/>
                    </a:lnTo>
                    <a:lnTo>
                      <a:pt x="72" y="208"/>
                    </a:lnTo>
                    <a:lnTo>
                      <a:pt x="72" y="208"/>
                    </a:lnTo>
                    <a:lnTo>
                      <a:pt x="76" y="212"/>
                    </a:lnTo>
                    <a:lnTo>
                      <a:pt x="76" y="218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82" y="242"/>
                    </a:lnTo>
                    <a:lnTo>
                      <a:pt x="88" y="252"/>
                    </a:lnTo>
                    <a:lnTo>
                      <a:pt x="98" y="272"/>
                    </a:lnTo>
                    <a:lnTo>
                      <a:pt x="98" y="272"/>
                    </a:lnTo>
                    <a:lnTo>
                      <a:pt x="104" y="280"/>
                    </a:lnTo>
                    <a:lnTo>
                      <a:pt x="112" y="288"/>
                    </a:lnTo>
                    <a:lnTo>
                      <a:pt x="124" y="298"/>
                    </a:lnTo>
                    <a:lnTo>
                      <a:pt x="124" y="298"/>
                    </a:lnTo>
                    <a:lnTo>
                      <a:pt x="130" y="302"/>
                    </a:lnTo>
                    <a:lnTo>
                      <a:pt x="134" y="306"/>
                    </a:lnTo>
                    <a:lnTo>
                      <a:pt x="134" y="312"/>
                    </a:lnTo>
                    <a:lnTo>
                      <a:pt x="132" y="320"/>
                    </a:lnTo>
                    <a:lnTo>
                      <a:pt x="132" y="320"/>
                    </a:lnTo>
                    <a:lnTo>
                      <a:pt x="124" y="334"/>
                    </a:lnTo>
                    <a:lnTo>
                      <a:pt x="118" y="352"/>
                    </a:lnTo>
                    <a:lnTo>
                      <a:pt x="118" y="352"/>
                    </a:lnTo>
                    <a:lnTo>
                      <a:pt x="114" y="360"/>
                    </a:lnTo>
                    <a:lnTo>
                      <a:pt x="108" y="364"/>
                    </a:lnTo>
                    <a:lnTo>
                      <a:pt x="104" y="366"/>
                    </a:lnTo>
                    <a:lnTo>
                      <a:pt x="104" y="364"/>
                    </a:lnTo>
                    <a:lnTo>
                      <a:pt x="102" y="362"/>
                    </a:lnTo>
                    <a:lnTo>
                      <a:pt x="102" y="362"/>
                    </a:lnTo>
                    <a:lnTo>
                      <a:pt x="102" y="356"/>
                    </a:lnTo>
                    <a:lnTo>
                      <a:pt x="102" y="348"/>
                    </a:lnTo>
                    <a:lnTo>
                      <a:pt x="102" y="340"/>
                    </a:lnTo>
                    <a:lnTo>
                      <a:pt x="98" y="332"/>
                    </a:lnTo>
                    <a:lnTo>
                      <a:pt x="98" y="332"/>
                    </a:lnTo>
                    <a:lnTo>
                      <a:pt x="92" y="330"/>
                    </a:lnTo>
                    <a:lnTo>
                      <a:pt x="86" y="328"/>
                    </a:lnTo>
                    <a:lnTo>
                      <a:pt x="78" y="328"/>
                    </a:lnTo>
                    <a:lnTo>
                      <a:pt x="76" y="326"/>
                    </a:lnTo>
                    <a:lnTo>
                      <a:pt x="72" y="324"/>
                    </a:lnTo>
                    <a:lnTo>
                      <a:pt x="72" y="324"/>
                    </a:lnTo>
                    <a:lnTo>
                      <a:pt x="64" y="310"/>
                    </a:lnTo>
                    <a:lnTo>
                      <a:pt x="60" y="300"/>
                    </a:lnTo>
                    <a:lnTo>
                      <a:pt x="60" y="300"/>
                    </a:lnTo>
                    <a:lnTo>
                      <a:pt x="58" y="294"/>
                    </a:lnTo>
                    <a:lnTo>
                      <a:pt x="58" y="286"/>
                    </a:lnTo>
                    <a:lnTo>
                      <a:pt x="60" y="272"/>
                    </a:lnTo>
                    <a:lnTo>
                      <a:pt x="60" y="272"/>
                    </a:lnTo>
                    <a:lnTo>
                      <a:pt x="60" y="264"/>
                    </a:lnTo>
                    <a:lnTo>
                      <a:pt x="56" y="258"/>
                    </a:lnTo>
                    <a:lnTo>
                      <a:pt x="52" y="256"/>
                    </a:lnTo>
                    <a:lnTo>
                      <a:pt x="52" y="256"/>
                    </a:lnTo>
                    <a:lnTo>
                      <a:pt x="50" y="258"/>
                    </a:lnTo>
                    <a:lnTo>
                      <a:pt x="50" y="258"/>
                    </a:lnTo>
                    <a:lnTo>
                      <a:pt x="52" y="274"/>
                    </a:lnTo>
                    <a:lnTo>
                      <a:pt x="52" y="280"/>
                    </a:lnTo>
                    <a:lnTo>
                      <a:pt x="50" y="282"/>
                    </a:lnTo>
                    <a:lnTo>
                      <a:pt x="46" y="284"/>
                    </a:lnTo>
                    <a:lnTo>
                      <a:pt x="46" y="284"/>
                    </a:lnTo>
                    <a:lnTo>
                      <a:pt x="42" y="284"/>
                    </a:lnTo>
                    <a:lnTo>
                      <a:pt x="40" y="282"/>
                    </a:lnTo>
                    <a:lnTo>
                      <a:pt x="36" y="278"/>
                    </a:lnTo>
                    <a:lnTo>
                      <a:pt x="30" y="272"/>
                    </a:lnTo>
                    <a:lnTo>
                      <a:pt x="24" y="268"/>
                    </a:lnTo>
                    <a:lnTo>
                      <a:pt x="24" y="268"/>
                    </a:lnTo>
                    <a:lnTo>
                      <a:pt x="18" y="266"/>
                    </a:lnTo>
                    <a:lnTo>
                      <a:pt x="10" y="266"/>
                    </a:lnTo>
                    <a:lnTo>
                      <a:pt x="2" y="270"/>
                    </a:lnTo>
                    <a:lnTo>
                      <a:pt x="0" y="272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8"/>
                    </a:lnTo>
                    <a:lnTo>
                      <a:pt x="6" y="296"/>
                    </a:lnTo>
                    <a:lnTo>
                      <a:pt x="18" y="312"/>
                    </a:lnTo>
                    <a:lnTo>
                      <a:pt x="18" y="312"/>
                    </a:lnTo>
                    <a:lnTo>
                      <a:pt x="20" y="316"/>
                    </a:lnTo>
                    <a:lnTo>
                      <a:pt x="20" y="320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12" y="328"/>
                    </a:lnTo>
                    <a:lnTo>
                      <a:pt x="12" y="332"/>
                    </a:lnTo>
                    <a:lnTo>
                      <a:pt x="16" y="336"/>
                    </a:lnTo>
                    <a:lnTo>
                      <a:pt x="20" y="338"/>
                    </a:lnTo>
                    <a:lnTo>
                      <a:pt x="20" y="338"/>
                    </a:lnTo>
                    <a:lnTo>
                      <a:pt x="26" y="342"/>
                    </a:lnTo>
                    <a:lnTo>
                      <a:pt x="32" y="344"/>
                    </a:lnTo>
                    <a:lnTo>
                      <a:pt x="36" y="342"/>
                    </a:lnTo>
                    <a:lnTo>
                      <a:pt x="38" y="336"/>
                    </a:lnTo>
                    <a:lnTo>
                      <a:pt x="38" y="336"/>
                    </a:lnTo>
                    <a:lnTo>
                      <a:pt x="36" y="330"/>
                    </a:lnTo>
                    <a:lnTo>
                      <a:pt x="34" y="320"/>
                    </a:lnTo>
                    <a:lnTo>
                      <a:pt x="32" y="314"/>
                    </a:lnTo>
                    <a:lnTo>
                      <a:pt x="32" y="312"/>
                    </a:lnTo>
                    <a:lnTo>
                      <a:pt x="34" y="310"/>
                    </a:lnTo>
                    <a:lnTo>
                      <a:pt x="34" y="310"/>
                    </a:lnTo>
                    <a:lnTo>
                      <a:pt x="38" y="312"/>
                    </a:lnTo>
                    <a:lnTo>
                      <a:pt x="44" y="316"/>
                    </a:lnTo>
                    <a:lnTo>
                      <a:pt x="56" y="334"/>
                    </a:lnTo>
                    <a:lnTo>
                      <a:pt x="56" y="334"/>
                    </a:lnTo>
                    <a:lnTo>
                      <a:pt x="68" y="348"/>
                    </a:lnTo>
                    <a:lnTo>
                      <a:pt x="78" y="356"/>
                    </a:lnTo>
                    <a:lnTo>
                      <a:pt x="78" y="356"/>
                    </a:lnTo>
                    <a:lnTo>
                      <a:pt x="82" y="362"/>
                    </a:lnTo>
                    <a:lnTo>
                      <a:pt x="84" y="366"/>
                    </a:lnTo>
                    <a:lnTo>
                      <a:pt x="82" y="370"/>
                    </a:lnTo>
                    <a:lnTo>
                      <a:pt x="78" y="372"/>
                    </a:lnTo>
                    <a:lnTo>
                      <a:pt x="78" y="372"/>
                    </a:lnTo>
                    <a:lnTo>
                      <a:pt x="72" y="374"/>
                    </a:lnTo>
                    <a:lnTo>
                      <a:pt x="68" y="374"/>
                    </a:lnTo>
                    <a:lnTo>
                      <a:pt x="62" y="374"/>
                    </a:lnTo>
                    <a:lnTo>
                      <a:pt x="60" y="376"/>
                    </a:lnTo>
                    <a:lnTo>
                      <a:pt x="58" y="380"/>
                    </a:lnTo>
                    <a:lnTo>
                      <a:pt x="58" y="380"/>
                    </a:lnTo>
                    <a:lnTo>
                      <a:pt x="58" y="388"/>
                    </a:lnTo>
                    <a:lnTo>
                      <a:pt x="58" y="394"/>
                    </a:lnTo>
                    <a:lnTo>
                      <a:pt x="58" y="400"/>
                    </a:lnTo>
                    <a:lnTo>
                      <a:pt x="56" y="400"/>
                    </a:lnTo>
                    <a:lnTo>
                      <a:pt x="52" y="400"/>
                    </a:lnTo>
                    <a:lnTo>
                      <a:pt x="52" y="400"/>
                    </a:lnTo>
                    <a:lnTo>
                      <a:pt x="44" y="400"/>
                    </a:lnTo>
                    <a:lnTo>
                      <a:pt x="36" y="400"/>
                    </a:lnTo>
                    <a:lnTo>
                      <a:pt x="32" y="402"/>
                    </a:lnTo>
                    <a:lnTo>
                      <a:pt x="32" y="404"/>
                    </a:lnTo>
                    <a:lnTo>
                      <a:pt x="32" y="406"/>
                    </a:lnTo>
                    <a:lnTo>
                      <a:pt x="34" y="410"/>
                    </a:lnTo>
                    <a:lnTo>
                      <a:pt x="34" y="410"/>
                    </a:lnTo>
                    <a:lnTo>
                      <a:pt x="42" y="420"/>
                    </a:lnTo>
                    <a:lnTo>
                      <a:pt x="46" y="432"/>
                    </a:lnTo>
                    <a:lnTo>
                      <a:pt x="46" y="432"/>
                    </a:lnTo>
                    <a:lnTo>
                      <a:pt x="52" y="440"/>
                    </a:lnTo>
                    <a:lnTo>
                      <a:pt x="56" y="442"/>
                    </a:lnTo>
                    <a:lnTo>
                      <a:pt x="60" y="442"/>
                    </a:lnTo>
                    <a:lnTo>
                      <a:pt x="64" y="436"/>
                    </a:lnTo>
                    <a:lnTo>
                      <a:pt x="64" y="436"/>
                    </a:lnTo>
                    <a:lnTo>
                      <a:pt x="66" y="434"/>
                    </a:lnTo>
                    <a:lnTo>
                      <a:pt x="70" y="432"/>
                    </a:lnTo>
                    <a:lnTo>
                      <a:pt x="74" y="432"/>
                    </a:lnTo>
                    <a:lnTo>
                      <a:pt x="78" y="426"/>
                    </a:lnTo>
                    <a:lnTo>
                      <a:pt x="78" y="426"/>
                    </a:lnTo>
                    <a:lnTo>
                      <a:pt x="80" y="418"/>
                    </a:lnTo>
                    <a:lnTo>
                      <a:pt x="80" y="414"/>
                    </a:lnTo>
                    <a:lnTo>
                      <a:pt x="80" y="410"/>
                    </a:lnTo>
                    <a:lnTo>
                      <a:pt x="82" y="406"/>
                    </a:lnTo>
                    <a:lnTo>
                      <a:pt x="82" y="406"/>
                    </a:lnTo>
                    <a:lnTo>
                      <a:pt x="90" y="398"/>
                    </a:lnTo>
                    <a:lnTo>
                      <a:pt x="96" y="392"/>
                    </a:lnTo>
                    <a:lnTo>
                      <a:pt x="96" y="392"/>
                    </a:lnTo>
                    <a:lnTo>
                      <a:pt x="102" y="388"/>
                    </a:lnTo>
                    <a:lnTo>
                      <a:pt x="106" y="388"/>
                    </a:lnTo>
                    <a:lnTo>
                      <a:pt x="112" y="392"/>
                    </a:lnTo>
                    <a:lnTo>
                      <a:pt x="118" y="398"/>
                    </a:lnTo>
                    <a:lnTo>
                      <a:pt x="118" y="398"/>
                    </a:lnTo>
                    <a:lnTo>
                      <a:pt x="120" y="402"/>
                    </a:lnTo>
                    <a:lnTo>
                      <a:pt x="120" y="406"/>
                    </a:lnTo>
                    <a:lnTo>
                      <a:pt x="116" y="408"/>
                    </a:lnTo>
                    <a:lnTo>
                      <a:pt x="110" y="410"/>
                    </a:lnTo>
                    <a:lnTo>
                      <a:pt x="110" y="410"/>
                    </a:lnTo>
                    <a:lnTo>
                      <a:pt x="100" y="414"/>
                    </a:lnTo>
                    <a:lnTo>
                      <a:pt x="96" y="416"/>
                    </a:lnTo>
                    <a:lnTo>
                      <a:pt x="94" y="422"/>
                    </a:lnTo>
                    <a:lnTo>
                      <a:pt x="94" y="430"/>
                    </a:lnTo>
                    <a:lnTo>
                      <a:pt x="94" y="430"/>
                    </a:lnTo>
                    <a:lnTo>
                      <a:pt x="96" y="444"/>
                    </a:lnTo>
                    <a:lnTo>
                      <a:pt x="98" y="458"/>
                    </a:lnTo>
                    <a:lnTo>
                      <a:pt x="98" y="458"/>
                    </a:lnTo>
                    <a:lnTo>
                      <a:pt x="100" y="462"/>
                    </a:lnTo>
                    <a:lnTo>
                      <a:pt x="104" y="464"/>
                    </a:lnTo>
                    <a:lnTo>
                      <a:pt x="106" y="466"/>
                    </a:lnTo>
                    <a:lnTo>
                      <a:pt x="108" y="470"/>
                    </a:lnTo>
                    <a:lnTo>
                      <a:pt x="108" y="470"/>
                    </a:lnTo>
                    <a:lnTo>
                      <a:pt x="108" y="474"/>
                    </a:lnTo>
                    <a:lnTo>
                      <a:pt x="104" y="478"/>
                    </a:lnTo>
                    <a:lnTo>
                      <a:pt x="98" y="482"/>
                    </a:lnTo>
                    <a:lnTo>
                      <a:pt x="98" y="482"/>
                    </a:lnTo>
                    <a:lnTo>
                      <a:pt x="96" y="484"/>
                    </a:lnTo>
                    <a:lnTo>
                      <a:pt x="96" y="488"/>
                    </a:lnTo>
                    <a:lnTo>
                      <a:pt x="98" y="496"/>
                    </a:lnTo>
                    <a:lnTo>
                      <a:pt x="98" y="496"/>
                    </a:lnTo>
                    <a:lnTo>
                      <a:pt x="96" y="506"/>
                    </a:lnTo>
                    <a:lnTo>
                      <a:pt x="92" y="516"/>
                    </a:lnTo>
                    <a:lnTo>
                      <a:pt x="92" y="516"/>
                    </a:lnTo>
                    <a:lnTo>
                      <a:pt x="88" y="520"/>
                    </a:lnTo>
                    <a:lnTo>
                      <a:pt x="82" y="524"/>
                    </a:lnTo>
                    <a:lnTo>
                      <a:pt x="76" y="530"/>
                    </a:lnTo>
                    <a:lnTo>
                      <a:pt x="72" y="538"/>
                    </a:lnTo>
                    <a:lnTo>
                      <a:pt x="72" y="538"/>
                    </a:lnTo>
                    <a:lnTo>
                      <a:pt x="72" y="550"/>
                    </a:lnTo>
                    <a:lnTo>
                      <a:pt x="76" y="558"/>
                    </a:lnTo>
                    <a:lnTo>
                      <a:pt x="78" y="560"/>
                    </a:lnTo>
                    <a:lnTo>
                      <a:pt x="82" y="562"/>
                    </a:lnTo>
                    <a:lnTo>
                      <a:pt x="84" y="562"/>
                    </a:lnTo>
                    <a:lnTo>
                      <a:pt x="88" y="560"/>
                    </a:lnTo>
                    <a:lnTo>
                      <a:pt x="88" y="560"/>
                    </a:lnTo>
                    <a:lnTo>
                      <a:pt x="98" y="552"/>
                    </a:lnTo>
                    <a:lnTo>
                      <a:pt x="106" y="548"/>
                    </a:lnTo>
                    <a:lnTo>
                      <a:pt x="106" y="548"/>
                    </a:lnTo>
                    <a:lnTo>
                      <a:pt x="108" y="546"/>
                    </a:lnTo>
                    <a:lnTo>
                      <a:pt x="108" y="542"/>
                    </a:lnTo>
                    <a:lnTo>
                      <a:pt x="112" y="540"/>
                    </a:lnTo>
                    <a:lnTo>
                      <a:pt x="118" y="538"/>
                    </a:lnTo>
                    <a:lnTo>
                      <a:pt x="118" y="538"/>
                    </a:lnTo>
                    <a:lnTo>
                      <a:pt x="130" y="540"/>
                    </a:lnTo>
                    <a:lnTo>
                      <a:pt x="134" y="540"/>
                    </a:lnTo>
                    <a:lnTo>
                      <a:pt x="142" y="538"/>
                    </a:lnTo>
                    <a:lnTo>
                      <a:pt x="142" y="538"/>
                    </a:lnTo>
                    <a:lnTo>
                      <a:pt x="148" y="536"/>
                    </a:lnTo>
                    <a:lnTo>
                      <a:pt x="154" y="534"/>
                    </a:lnTo>
                    <a:lnTo>
                      <a:pt x="156" y="536"/>
                    </a:lnTo>
                    <a:lnTo>
                      <a:pt x="160" y="542"/>
                    </a:lnTo>
                    <a:lnTo>
                      <a:pt x="160" y="542"/>
                    </a:lnTo>
                    <a:lnTo>
                      <a:pt x="164" y="558"/>
                    </a:lnTo>
                    <a:lnTo>
                      <a:pt x="164" y="562"/>
                    </a:lnTo>
                    <a:lnTo>
                      <a:pt x="168" y="560"/>
                    </a:lnTo>
                    <a:lnTo>
                      <a:pt x="168" y="560"/>
                    </a:lnTo>
                    <a:lnTo>
                      <a:pt x="172" y="550"/>
                    </a:lnTo>
                    <a:lnTo>
                      <a:pt x="180" y="528"/>
                    </a:lnTo>
                    <a:lnTo>
                      <a:pt x="188" y="496"/>
                    </a:lnTo>
                    <a:lnTo>
                      <a:pt x="188" y="496"/>
                    </a:lnTo>
                    <a:lnTo>
                      <a:pt x="190" y="488"/>
                    </a:lnTo>
                    <a:lnTo>
                      <a:pt x="194" y="478"/>
                    </a:lnTo>
                    <a:lnTo>
                      <a:pt x="200" y="472"/>
                    </a:lnTo>
                    <a:lnTo>
                      <a:pt x="202" y="472"/>
                    </a:lnTo>
                    <a:lnTo>
                      <a:pt x="206" y="474"/>
                    </a:lnTo>
                    <a:lnTo>
                      <a:pt x="206" y="474"/>
                    </a:lnTo>
                    <a:lnTo>
                      <a:pt x="206" y="478"/>
                    </a:lnTo>
                    <a:lnTo>
                      <a:pt x="208" y="482"/>
                    </a:lnTo>
                    <a:lnTo>
                      <a:pt x="208" y="496"/>
                    </a:lnTo>
                    <a:lnTo>
                      <a:pt x="208" y="508"/>
                    </a:lnTo>
                    <a:lnTo>
                      <a:pt x="210" y="518"/>
                    </a:lnTo>
                    <a:lnTo>
                      <a:pt x="210" y="518"/>
                    </a:lnTo>
                    <a:lnTo>
                      <a:pt x="214" y="522"/>
                    </a:lnTo>
                    <a:lnTo>
                      <a:pt x="220" y="526"/>
                    </a:lnTo>
                    <a:lnTo>
                      <a:pt x="226" y="528"/>
                    </a:lnTo>
                    <a:lnTo>
                      <a:pt x="234" y="528"/>
                    </a:lnTo>
                    <a:lnTo>
                      <a:pt x="234" y="528"/>
                    </a:lnTo>
                    <a:lnTo>
                      <a:pt x="250" y="526"/>
                    </a:lnTo>
                    <a:lnTo>
                      <a:pt x="256" y="528"/>
                    </a:lnTo>
                    <a:lnTo>
                      <a:pt x="258" y="530"/>
                    </a:lnTo>
                    <a:lnTo>
                      <a:pt x="260" y="532"/>
                    </a:lnTo>
                    <a:lnTo>
                      <a:pt x="260" y="532"/>
                    </a:lnTo>
                    <a:lnTo>
                      <a:pt x="258" y="542"/>
                    </a:lnTo>
                    <a:lnTo>
                      <a:pt x="254" y="548"/>
                    </a:lnTo>
                    <a:lnTo>
                      <a:pt x="248" y="554"/>
                    </a:lnTo>
                    <a:lnTo>
                      <a:pt x="244" y="556"/>
                    </a:lnTo>
                    <a:lnTo>
                      <a:pt x="240" y="556"/>
                    </a:lnTo>
                    <a:lnTo>
                      <a:pt x="240" y="556"/>
                    </a:lnTo>
                    <a:lnTo>
                      <a:pt x="232" y="552"/>
                    </a:lnTo>
                    <a:lnTo>
                      <a:pt x="222" y="548"/>
                    </a:lnTo>
                    <a:lnTo>
                      <a:pt x="212" y="544"/>
                    </a:lnTo>
                    <a:lnTo>
                      <a:pt x="206" y="544"/>
                    </a:lnTo>
                    <a:lnTo>
                      <a:pt x="202" y="546"/>
                    </a:lnTo>
                    <a:lnTo>
                      <a:pt x="202" y="546"/>
                    </a:lnTo>
                    <a:lnTo>
                      <a:pt x="188" y="554"/>
                    </a:lnTo>
                    <a:lnTo>
                      <a:pt x="182" y="560"/>
                    </a:lnTo>
                    <a:lnTo>
                      <a:pt x="178" y="568"/>
                    </a:lnTo>
                    <a:lnTo>
                      <a:pt x="178" y="568"/>
                    </a:lnTo>
                    <a:lnTo>
                      <a:pt x="180" y="574"/>
                    </a:lnTo>
                    <a:lnTo>
                      <a:pt x="182" y="580"/>
                    </a:lnTo>
                    <a:lnTo>
                      <a:pt x="182" y="584"/>
                    </a:lnTo>
                    <a:lnTo>
                      <a:pt x="180" y="586"/>
                    </a:lnTo>
                    <a:lnTo>
                      <a:pt x="178" y="588"/>
                    </a:lnTo>
                    <a:lnTo>
                      <a:pt x="178" y="588"/>
                    </a:lnTo>
                    <a:lnTo>
                      <a:pt x="170" y="588"/>
                    </a:lnTo>
                    <a:lnTo>
                      <a:pt x="164" y="586"/>
                    </a:lnTo>
                    <a:lnTo>
                      <a:pt x="158" y="584"/>
                    </a:lnTo>
                    <a:lnTo>
                      <a:pt x="154" y="582"/>
                    </a:lnTo>
                    <a:lnTo>
                      <a:pt x="154" y="582"/>
                    </a:lnTo>
                    <a:lnTo>
                      <a:pt x="152" y="576"/>
                    </a:lnTo>
                    <a:lnTo>
                      <a:pt x="146" y="572"/>
                    </a:lnTo>
                    <a:lnTo>
                      <a:pt x="142" y="572"/>
                    </a:lnTo>
                    <a:lnTo>
                      <a:pt x="138" y="572"/>
                    </a:lnTo>
                    <a:lnTo>
                      <a:pt x="134" y="572"/>
                    </a:lnTo>
                    <a:lnTo>
                      <a:pt x="132" y="576"/>
                    </a:lnTo>
                    <a:lnTo>
                      <a:pt x="132" y="576"/>
                    </a:lnTo>
                    <a:lnTo>
                      <a:pt x="128" y="580"/>
                    </a:lnTo>
                    <a:lnTo>
                      <a:pt x="124" y="580"/>
                    </a:lnTo>
                    <a:lnTo>
                      <a:pt x="114" y="580"/>
                    </a:lnTo>
                    <a:lnTo>
                      <a:pt x="98" y="572"/>
                    </a:lnTo>
                    <a:lnTo>
                      <a:pt x="98" y="572"/>
                    </a:lnTo>
                    <a:lnTo>
                      <a:pt x="92" y="572"/>
                    </a:lnTo>
                    <a:lnTo>
                      <a:pt x="86" y="574"/>
                    </a:lnTo>
                    <a:lnTo>
                      <a:pt x="80" y="578"/>
                    </a:lnTo>
                    <a:lnTo>
                      <a:pt x="76" y="580"/>
                    </a:lnTo>
                    <a:lnTo>
                      <a:pt x="76" y="586"/>
                    </a:lnTo>
                    <a:lnTo>
                      <a:pt x="76" y="586"/>
                    </a:lnTo>
                    <a:lnTo>
                      <a:pt x="76" y="594"/>
                    </a:lnTo>
                    <a:lnTo>
                      <a:pt x="78" y="598"/>
                    </a:lnTo>
                    <a:lnTo>
                      <a:pt x="84" y="598"/>
                    </a:lnTo>
                    <a:lnTo>
                      <a:pt x="90" y="598"/>
                    </a:lnTo>
                    <a:lnTo>
                      <a:pt x="90" y="598"/>
                    </a:lnTo>
                    <a:lnTo>
                      <a:pt x="104" y="594"/>
                    </a:lnTo>
                    <a:lnTo>
                      <a:pt x="110" y="594"/>
                    </a:lnTo>
                    <a:lnTo>
                      <a:pt x="118" y="596"/>
                    </a:lnTo>
                    <a:lnTo>
                      <a:pt x="118" y="596"/>
                    </a:lnTo>
                    <a:lnTo>
                      <a:pt x="130" y="604"/>
                    </a:lnTo>
                    <a:lnTo>
                      <a:pt x="136" y="606"/>
                    </a:lnTo>
                    <a:lnTo>
                      <a:pt x="144" y="606"/>
                    </a:lnTo>
                    <a:lnTo>
                      <a:pt x="144" y="606"/>
                    </a:lnTo>
                    <a:lnTo>
                      <a:pt x="150" y="608"/>
                    </a:lnTo>
                    <a:lnTo>
                      <a:pt x="158" y="612"/>
                    </a:lnTo>
                    <a:lnTo>
                      <a:pt x="164" y="618"/>
                    </a:lnTo>
                    <a:lnTo>
                      <a:pt x="170" y="624"/>
                    </a:lnTo>
                    <a:lnTo>
                      <a:pt x="170" y="624"/>
                    </a:lnTo>
                    <a:lnTo>
                      <a:pt x="176" y="632"/>
                    </a:lnTo>
                    <a:lnTo>
                      <a:pt x="184" y="638"/>
                    </a:lnTo>
                    <a:lnTo>
                      <a:pt x="192" y="646"/>
                    </a:lnTo>
                    <a:lnTo>
                      <a:pt x="196" y="654"/>
                    </a:lnTo>
                    <a:lnTo>
                      <a:pt x="196" y="654"/>
                    </a:lnTo>
                    <a:lnTo>
                      <a:pt x="206" y="668"/>
                    </a:lnTo>
                    <a:lnTo>
                      <a:pt x="212" y="674"/>
                    </a:lnTo>
                    <a:lnTo>
                      <a:pt x="220" y="678"/>
                    </a:lnTo>
                    <a:lnTo>
                      <a:pt x="220" y="678"/>
                    </a:lnTo>
                    <a:lnTo>
                      <a:pt x="226" y="684"/>
                    </a:lnTo>
                    <a:lnTo>
                      <a:pt x="230" y="688"/>
                    </a:lnTo>
                    <a:lnTo>
                      <a:pt x="230" y="692"/>
                    </a:lnTo>
                    <a:lnTo>
                      <a:pt x="226" y="692"/>
                    </a:lnTo>
                    <a:lnTo>
                      <a:pt x="226" y="692"/>
                    </a:lnTo>
                    <a:lnTo>
                      <a:pt x="218" y="688"/>
                    </a:lnTo>
                    <a:lnTo>
                      <a:pt x="208" y="682"/>
                    </a:lnTo>
                    <a:lnTo>
                      <a:pt x="196" y="678"/>
                    </a:lnTo>
                    <a:lnTo>
                      <a:pt x="188" y="676"/>
                    </a:lnTo>
                    <a:lnTo>
                      <a:pt x="188" y="676"/>
                    </a:lnTo>
                    <a:lnTo>
                      <a:pt x="184" y="676"/>
                    </a:lnTo>
                    <a:lnTo>
                      <a:pt x="182" y="680"/>
                    </a:lnTo>
                    <a:lnTo>
                      <a:pt x="182" y="684"/>
                    </a:lnTo>
                    <a:lnTo>
                      <a:pt x="180" y="688"/>
                    </a:lnTo>
                    <a:lnTo>
                      <a:pt x="180" y="688"/>
                    </a:lnTo>
                    <a:lnTo>
                      <a:pt x="178" y="688"/>
                    </a:lnTo>
                    <a:lnTo>
                      <a:pt x="174" y="688"/>
                    </a:lnTo>
                    <a:lnTo>
                      <a:pt x="166" y="686"/>
                    </a:lnTo>
                    <a:lnTo>
                      <a:pt x="156" y="682"/>
                    </a:lnTo>
                    <a:lnTo>
                      <a:pt x="148" y="676"/>
                    </a:lnTo>
                    <a:lnTo>
                      <a:pt x="148" y="676"/>
                    </a:lnTo>
                    <a:lnTo>
                      <a:pt x="132" y="668"/>
                    </a:lnTo>
                    <a:lnTo>
                      <a:pt x="128" y="662"/>
                    </a:lnTo>
                    <a:lnTo>
                      <a:pt x="126" y="660"/>
                    </a:lnTo>
                    <a:lnTo>
                      <a:pt x="126" y="656"/>
                    </a:lnTo>
                    <a:lnTo>
                      <a:pt x="126" y="656"/>
                    </a:lnTo>
                    <a:lnTo>
                      <a:pt x="126" y="648"/>
                    </a:lnTo>
                    <a:lnTo>
                      <a:pt x="128" y="642"/>
                    </a:lnTo>
                    <a:lnTo>
                      <a:pt x="128" y="636"/>
                    </a:lnTo>
                    <a:lnTo>
                      <a:pt x="126" y="634"/>
                    </a:lnTo>
                    <a:lnTo>
                      <a:pt x="124" y="632"/>
                    </a:lnTo>
                    <a:lnTo>
                      <a:pt x="124" y="632"/>
                    </a:lnTo>
                    <a:lnTo>
                      <a:pt x="116" y="628"/>
                    </a:lnTo>
                    <a:lnTo>
                      <a:pt x="108" y="630"/>
                    </a:lnTo>
                    <a:lnTo>
                      <a:pt x="102" y="630"/>
                    </a:lnTo>
                    <a:lnTo>
                      <a:pt x="96" y="628"/>
                    </a:lnTo>
                    <a:lnTo>
                      <a:pt x="96" y="628"/>
                    </a:lnTo>
                    <a:lnTo>
                      <a:pt x="94" y="628"/>
                    </a:lnTo>
                    <a:lnTo>
                      <a:pt x="92" y="628"/>
                    </a:lnTo>
                    <a:lnTo>
                      <a:pt x="90" y="632"/>
                    </a:lnTo>
                    <a:lnTo>
                      <a:pt x="88" y="640"/>
                    </a:lnTo>
                    <a:lnTo>
                      <a:pt x="88" y="644"/>
                    </a:lnTo>
                    <a:lnTo>
                      <a:pt x="88" y="644"/>
                    </a:lnTo>
                    <a:lnTo>
                      <a:pt x="82" y="654"/>
                    </a:lnTo>
                    <a:lnTo>
                      <a:pt x="82" y="658"/>
                    </a:lnTo>
                    <a:lnTo>
                      <a:pt x="84" y="660"/>
                    </a:lnTo>
                    <a:lnTo>
                      <a:pt x="84" y="660"/>
                    </a:lnTo>
                    <a:lnTo>
                      <a:pt x="96" y="664"/>
                    </a:lnTo>
                    <a:lnTo>
                      <a:pt x="102" y="668"/>
                    </a:lnTo>
                    <a:lnTo>
                      <a:pt x="106" y="672"/>
                    </a:lnTo>
                    <a:lnTo>
                      <a:pt x="106" y="672"/>
                    </a:lnTo>
                    <a:lnTo>
                      <a:pt x="112" y="682"/>
                    </a:lnTo>
                    <a:lnTo>
                      <a:pt x="116" y="686"/>
                    </a:lnTo>
                    <a:lnTo>
                      <a:pt x="120" y="690"/>
                    </a:lnTo>
                    <a:lnTo>
                      <a:pt x="120" y="690"/>
                    </a:lnTo>
                    <a:lnTo>
                      <a:pt x="124" y="692"/>
                    </a:lnTo>
                    <a:lnTo>
                      <a:pt x="126" y="698"/>
                    </a:lnTo>
                    <a:lnTo>
                      <a:pt x="128" y="702"/>
                    </a:lnTo>
                    <a:lnTo>
                      <a:pt x="130" y="706"/>
                    </a:lnTo>
                    <a:lnTo>
                      <a:pt x="130" y="706"/>
                    </a:lnTo>
                    <a:lnTo>
                      <a:pt x="140" y="714"/>
                    </a:lnTo>
                    <a:lnTo>
                      <a:pt x="142" y="718"/>
                    </a:lnTo>
                    <a:lnTo>
                      <a:pt x="140" y="720"/>
                    </a:lnTo>
                    <a:lnTo>
                      <a:pt x="136" y="720"/>
                    </a:lnTo>
                    <a:lnTo>
                      <a:pt x="136" y="720"/>
                    </a:lnTo>
                    <a:lnTo>
                      <a:pt x="126" y="718"/>
                    </a:lnTo>
                    <a:lnTo>
                      <a:pt x="116" y="712"/>
                    </a:lnTo>
                    <a:lnTo>
                      <a:pt x="108" y="708"/>
                    </a:lnTo>
                    <a:lnTo>
                      <a:pt x="100" y="706"/>
                    </a:lnTo>
                    <a:lnTo>
                      <a:pt x="100" y="706"/>
                    </a:lnTo>
                    <a:lnTo>
                      <a:pt x="84" y="706"/>
                    </a:lnTo>
                    <a:lnTo>
                      <a:pt x="76" y="704"/>
                    </a:lnTo>
                    <a:lnTo>
                      <a:pt x="74" y="702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72" y="694"/>
                    </a:lnTo>
                    <a:lnTo>
                      <a:pt x="70" y="686"/>
                    </a:lnTo>
                    <a:lnTo>
                      <a:pt x="70" y="678"/>
                    </a:lnTo>
                    <a:lnTo>
                      <a:pt x="66" y="672"/>
                    </a:lnTo>
                    <a:lnTo>
                      <a:pt x="66" y="672"/>
                    </a:lnTo>
                    <a:lnTo>
                      <a:pt x="54" y="658"/>
                    </a:lnTo>
                    <a:lnTo>
                      <a:pt x="52" y="652"/>
                    </a:lnTo>
                    <a:lnTo>
                      <a:pt x="54" y="644"/>
                    </a:lnTo>
                    <a:lnTo>
                      <a:pt x="54" y="644"/>
                    </a:lnTo>
                    <a:lnTo>
                      <a:pt x="60" y="630"/>
                    </a:lnTo>
                    <a:lnTo>
                      <a:pt x="60" y="622"/>
                    </a:lnTo>
                    <a:lnTo>
                      <a:pt x="56" y="612"/>
                    </a:lnTo>
                    <a:lnTo>
                      <a:pt x="56" y="612"/>
                    </a:lnTo>
                    <a:lnTo>
                      <a:pt x="42" y="588"/>
                    </a:lnTo>
                    <a:lnTo>
                      <a:pt x="34" y="580"/>
                    </a:lnTo>
                    <a:lnTo>
                      <a:pt x="32" y="578"/>
                    </a:lnTo>
                    <a:lnTo>
                      <a:pt x="28" y="578"/>
                    </a:lnTo>
                    <a:lnTo>
                      <a:pt x="28" y="578"/>
                    </a:lnTo>
                    <a:lnTo>
                      <a:pt x="24" y="580"/>
                    </a:lnTo>
                    <a:lnTo>
                      <a:pt x="22" y="584"/>
                    </a:lnTo>
                    <a:lnTo>
                      <a:pt x="20" y="594"/>
                    </a:lnTo>
                    <a:lnTo>
                      <a:pt x="18" y="606"/>
                    </a:lnTo>
                    <a:lnTo>
                      <a:pt x="16" y="612"/>
                    </a:lnTo>
                    <a:lnTo>
                      <a:pt x="14" y="616"/>
                    </a:lnTo>
                    <a:lnTo>
                      <a:pt x="14" y="616"/>
                    </a:lnTo>
                    <a:lnTo>
                      <a:pt x="8" y="624"/>
                    </a:lnTo>
                    <a:lnTo>
                      <a:pt x="2" y="634"/>
                    </a:lnTo>
                    <a:lnTo>
                      <a:pt x="0" y="646"/>
                    </a:lnTo>
                    <a:lnTo>
                      <a:pt x="0" y="650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6" y="668"/>
                    </a:lnTo>
                    <a:lnTo>
                      <a:pt x="14" y="676"/>
                    </a:lnTo>
                    <a:lnTo>
                      <a:pt x="22" y="682"/>
                    </a:lnTo>
                    <a:lnTo>
                      <a:pt x="30" y="688"/>
                    </a:lnTo>
                    <a:lnTo>
                      <a:pt x="30" y="688"/>
                    </a:lnTo>
                    <a:lnTo>
                      <a:pt x="34" y="692"/>
                    </a:lnTo>
                    <a:lnTo>
                      <a:pt x="36" y="694"/>
                    </a:lnTo>
                    <a:lnTo>
                      <a:pt x="34" y="698"/>
                    </a:lnTo>
                    <a:lnTo>
                      <a:pt x="30" y="700"/>
                    </a:lnTo>
                    <a:lnTo>
                      <a:pt x="30" y="700"/>
                    </a:lnTo>
                    <a:lnTo>
                      <a:pt x="26" y="704"/>
                    </a:lnTo>
                    <a:lnTo>
                      <a:pt x="22" y="708"/>
                    </a:lnTo>
                    <a:lnTo>
                      <a:pt x="22" y="714"/>
                    </a:lnTo>
                    <a:lnTo>
                      <a:pt x="26" y="718"/>
                    </a:lnTo>
                    <a:lnTo>
                      <a:pt x="26" y="718"/>
                    </a:lnTo>
                    <a:lnTo>
                      <a:pt x="38" y="730"/>
                    </a:lnTo>
                    <a:lnTo>
                      <a:pt x="44" y="732"/>
                    </a:lnTo>
                    <a:lnTo>
                      <a:pt x="46" y="730"/>
                    </a:lnTo>
                    <a:lnTo>
                      <a:pt x="48" y="730"/>
                    </a:lnTo>
                    <a:lnTo>
                      <a:pt x="48" y="730"/>
                    </a:lnTo>
                    <a:lnTo>
                      <a:pt x="54" y="724"/>
                    </a:lnTo>
                    <a:lnTo>
                      <a:pt x="56" y="724"/>
                    </a:lnTo>
                    <a:lnTo>
                      <a:pt x="58" y="724"/>
                    </a:lnTo>
                    <a:lnTo>
                      <a:pt x="60" y="730"/>
                    </a:lnTo>
                    <a:lnTo>
                      <a:pt x="60" y="730"/>
                    </a:lnTo>
                    <a:lnTo>
                      <a:pt x="64" y="734"/>
                    </a:lnTo>
                    <a:lnTo>
                      <a:pt x="68" y="738"/>
                    </a:lnTo>
                    <a:lnTo>
                      <a:pt x="76" y="740"/>
                    </a:lnTo>
                    <a:lnTo>
                      <a:pt x="76" y="740"/>
                    </a:lnTo>
                    <a:lnTo>
                      <a:pt x="78" y="744"/>
                    </a:lnTo>
                    <a:lnTo>
                      <a:pt x="78" y="748"/>
                    </a:lnTo>
                    <a:lnTo>
                      <a:pt x="80" y="754"/>
                    </a:lnTo>
                    <a:lnTo>
                      <a:pt x="82" y="756"/>
                    </a:lnTo>
                    <a:lnTo>
                      <a:pt x="84" y="758"/>
                    </a:lnTo>
                    <a:lnTo>
                      <a:pt x="84" y="758"/>
                    </a:lnTo>
                    <a:lnTo>
                      <a:pt x="88" y="756"/>
                    </a:lnTo>
                    <a:lnTo>
                      <a:pt x="92" y="752"/>
                    </a:lnTo>
                    <a:lnTo>
                      <a:pt x="96" y="750"/>
                    </a:lnTo>
                    <a:lnTo>
                      <a:pt x="98" y="748"/>
                    </a:lnTo>
                    <a:lnTo>
                      <a:pt x="98" y="748"/>
                    </a:lnTo>
                    <a:lnTo>
                      <a:pt x="104" y="750"/>
                    </a:lnTo>
                    <a:lnTo>
                      <a:pt x="108" y="754"/>
                    </a:lnTo>
                    <a:lnTo>
                      <a:pt x="114" y="758"/>
                    </a:lnTo>
                    <a:lnTo>
                      <a:pt x="120" y="760"/>
                    </a:lnTo>
                    <a:lnTo>
                      <a:pt x="120" y="760"/>
                    </a:lnTo>
                    <a:lnTo>
                      <a:pt x="126" y="758"/>
                    </a:lnTo>
                    <a:lnTo>
                      <a:pt x="130" y="754"/>
                    </a:lnTo>
                    <a:lnTo>
                      <a:pt x="132" y="750"/>
                    </a:lnTo>
                    <a:lnTo>
                      <a:pt x="136" y="746"/>
                    </a:lnTo>
                    <a:lnTo>
                      <a:pt x="136" y="746"/>
                    </a:lnTo>
                    <a:lnTo>
                      <a:pt x="140" y="744"/>
                    </a:lnTo>
                    <a:lnTo>
                      <a:pt x="144" y="742"/>
                    </a:lnTo>
                    <a:lnTo>
                      <a:pt x="154" y="744"/>
                    </a:lnTo>
                    <a:lnTo>
                      <a:pt x="154" y="744"/>
                    </a:lnTo>
                    <a:lnTo>
                      <a:pt x="162" y="742"/>
                    </a:lnTo>
                    <a:lnTo>
                      <a:pt x="168" y="738"/>
                    </a:lnTo>
                    <a:lnTo>
                      <a:pt x="174" y="736"/>
                    </a:lnTo>
                    <a:lnTo>
                      <a:pt x="180" y="734"/>
                    </a:lnTo>
                    <a:lnTo>
                      <a:pt x="180" y="734"/>
                    </a:lnTo>
                    <a:lnTo>
                      <a:pt x="182" y="736"/>
                    </a:lnTo>
                    <a:lnTo>
                      <a:pt x="182" y="736"/>
                    </a:lnTo>
                    <a:lnTo>
                      <a:pt x="180" y="742"/>
                    </a:lnTo>
                    <a:lnTo>
                      <a:pt x="176" y="746"/>
                    </a:lnTo>
                    <a:lnTo>
                      <a:pt x="174" y="752"/>
                    </a:lnTo>
                    <a:lnTo>
                      <a:pt x="174" y="752"/>
                    </a:lnTo>
                    <a:lnTo>
                      <a:pt x="172" y="756"/>
                    </a:lnTo>
                    <a:lnTo>
                      <a:pt x="174" y="758"/>
                    </a:lnTo>
                    <a:lnTo>
                      <a:pt x="178" y="762"/>
                    </a:lnTo>
                    <a:lnTo>
                      <a:pt x="182" y="766"/>
                    </a:lnTo>
                    <a:lnTo>
                      <a:pt x="184" y="768"/>
                    </a:lnTo>
                    <a:lnTo>
                      <a:pt x="184" y="770"/>
                    </a:lnTo>
                    <a:lnTo>
                      <a:pt x="184" y="770"/>
                    </a:lnTo>
                    <a:lnTo>
                      <a:pt x="178" y="774"/>
                    </a:lnTo>
                    <a:lnTo>
                      <a:pt x="170" y="776"/>
                    </a:lnTo>
                    <a:lnTo>
                      <a:pt x="154" y="780"/>
                    </a:lnTo>
                    <a:lnTo>
                      <a:pt x="154" y="780"/>
                    </a:lnTo>
                    <a:lnTo>
                      <a:pt x="148" y="784"/>
                    </a:lnTo>
                    <a:lnTo>
                      <a:pt x="140" y="790"/>
                    </a:lnTo>
                    <a:lnTo>
                      <a:pt x="134" y="798"/>
                    </a:lnTo>
                    <a:lnTo>
                      <a:pt x="132" y="802"/>
                    </a:lnTo>
                    <a:lnTo>
                      <a:pt x="132" y="804"/>
                    </a:lnTo>
                    <a:lnTo>
                      <a:pt x="132" y="804"/>
                    </a:lnTo>
                    <a:lnTo>
                      <a:pt x="136" y="810"/>
                    </a:lnTo>
                    <a:lnTo>
                      <a:pt x="142" y="812"/>
                    </a:lnTo>
                    <a:lnTo>
                      <a:pt x="144" y="816"/>
                    </a:lnTo>
                    <a:lnTo>
                      <a:pt x="146" y="818"/>
                    </a:lnTo>
                    <a:lnTo>
                      <a:pt x="144" y="820"/>
                    </a:lnTo>
                    <a:lnTo>
                      <a:pt x="144" y="820"/>
                    </a:lnTo>
                    <a:lnTo>
                      <a:pt x="140" y="826"/>
                    </a:lnTo>
                    <a:lnTo>
                      <a:pt x="136" y="832"/>
                    </a:lnTo>
                    <a:lnTo>
                      <a:pt x="134" y="834"/>
                    </a:lnTo>
                    <a:lnTo>
                      <a:pt x="134" y="838"/>
                    </a:lnTo>
                    <a:lnTo>
                      <a:pt x="136" y="840"/>
                    </a:lnTo>
                    <a:lnTo>
                      <a:pt x="140" y="844"/>
                    </a:lnTo>
                    <a:lnTo>
                      <a:pt x="140" y="844"/>
                    </a:lnTo>
                    <a:lnTo>
                      <a:pt x="144" y="846"/>
                    </a:lnTo>
                    <a:lnTo>
                      <a:pt x="150" y="846"/>
                    </a:lnTo>
                    <a:lnTo>
                      <a:pt x="158" y="844"/>
                    </a:lnTo>
                    <a:lnTo>
                      <a:pt x="164" y="844"/>
                    </a:lnTo>
                    <a:lnTo>
                      <a:pt x="166" y="846"/>
                    </a:lnTo>
                    <a:lnTo>
                      <a:pt x="166" y="850"/>
                    </a:lnTo>
                    <a:lnTo>
                      <a:pt x="166" y="850"/>
                    </a:lnTo>
                    <a:lnTo>
                      <a:pt x="164" y="858"/>
                    </a:lnTo>
                    <a:lnTo>
                      <a:pt x="160" y="864"/>
                    </a:lnTo>
                    <a:lnTo>
                      <a:pt x="158" y="870"/>
                    </a:lnTo>
                    <a:lnTo>
                      <a:pt x="154" y="876"/>
                    </a:lnTo>
                    <a:lnTo>
                      <a:pt x="154" y="876"/>
                    </a:lnTo>
                    <a:lnTo>
                      <a:pt x="150" y="886"/>
                    </a:lnTo>
                    <a:lnTo>
                      <a:pt x="142" y="894"/>
                    </a:lnTo>
                    <a:lnTo>
                      <a:pt x="142" y="894"/>
                    </a:lnTo>
                    <a:lnTo>
                      <a:pt x="138" y="900"/>
                    </a:lnTo>
                    <a:lnTo>
                      <a:pt x="134" y="906"/>
                    </a:lnTo>
                    <a:lnTo>
                      <a:pt x="134" y="908"/>
                    </a:lnTo>
                    <a:lnTo>
                      <a:pt x="134" y="910"/>
                    </a:lnTo>
                    <a:lnTo>
                      <a:pt x="138" y="910"/>
                    </a:lnTo>
                    <a:lnTo>
                      <a:pt x="142" y="912"/>
                    </a:lnTo>
                    <a:lnTo>
                      <a:pt x="142" y="912"/>
                    </a:lnTo>
                    <a:lnTo>
                      <a:pt x="154" y="912"/>
                    </a:lnTo>
                    <a:lnTo>
                      <a:pt x="164" y="912"/>
                    </a:lnTo>
                    <a:lnTo>
                      <a:pt x="168" y="912"/>
                    </a:lnTo>
                    <a:lnTo>
                      <a:pt x="170" y="914"/>
                    </a:lnTo>
                    <a:lnTo>
                      <a:pt x="172" y="916"/>
                    </a:lnTo>
                    <a:lnTo>
                      <a:pt x="172" y="920"/>
                    </a:lnTo>
                    <a:lnTo>
                      <a:pt x="172" y="920"/>
                    </a:lnTo>
                    <a:lnTo>
                      <a:pt x="168" y="932"/>
                    </a:lnTo>
                    <a:lnTo>
                      <a:pt x="164" y="944"/>
                    </a:lnTo>
                    <a:lnTo>
                      <a:pt x="162" y="952"/>
                    </a:lnTo>
                    <a:lnTo>
                      <a:pt x="164" y="956"/>
                    </a:lnTo>
                    <a:lnTo>
                      <a:pt x="168" y="956"/>
                    </a:lnTo>
                    <a:lnTo>
                      <a:pt x="168" y="956"/>
                    </a:lnTo>
                    <a:lnTo>
                      <a:pt x="176" y="958"/>
                    </a:lnTo>
                    <a:lnTo>
                      <a:pt x="182" y="956"/>
                    </a:lnTo>
                    <a:lnTo>
                      <a:pt x="200" y="948"/>
                    </a:lnTo>
                    <a:lnTo>
                      <a:pt x="200" y="948"/>
                    </a:lnTo>
                    <a:lnTo>
                      <a:pt x="208" y="946"/>
                    </a:lnTo>
                    <a:lnTo>
                      <a:pt x="216" y="948"/>
                    </a:lnTo>
                    <a:lnTo>
                      <a:pt x="222" y="946"/>
                    </a:lnTo>
                    <a:lnTo>
                      <a:pt x="226" y="944"/>
                    </a:lnTo>
                    <a:lnTo>
                      <a:pt x="226" y="942"/>
                    </a:lnTo>
                    <a:lnTo>
                      <a:pt x="226" y="942"/>
                    </a:lnTo>
                    <a:lnTo>
                      <a:pt x="228" y="934"/>
                    </a:lnTo>
                    <a:lnTo>
                      <a:pt x="230" y="926"/>
                    </a:lnTo>
                    <a:lnTo>
                      <a:pt x="230" y="918"/>
                    </a:lnTo>
                    <a:lnTo>
                      <a:pt x="234" y="910"/>
                    </a:lnTo>
                    <a:lnTo>
                      <a:pt x="234" y="910"/>
                    </a:lnTo>
                    <a:lnTo>
                      <a:pt x="236" y="906"/>
                    </a:lnTo>
                    <a:lnTo>
                      <a:pt x="236" y="900"/>
                    </a:lnTo>
                    <a:lnTo>
                      <a:pt x="234" y="890"/>
                    </a:lnTo>
                    <a:lnTo>
                      <a:pt x="232" y="884"/>
                    </a:lnTo>
                    <a:lnTo>
                      <a:pt x="234" y="878"/>
                    </a:lnTo>
                    <a:lnTo>
                      <a:pt x="236" y="874"/>
                    </a:lnTo>
                    <a:lnTo>
                      <a:pt x="242" y="870"/>
                    </a:lnTo>
                    <a:lnTo>
                      <a:pt x="242" y="870"/>
                    </a:lnTo>
                    <a:lnTo>
                      <a:pt x="262" y="862"/>
                    </a:lnTo>
                    <a:lnTo>
                      <a:pt x="266" y="860"/>
                    </a:lnTo>
                    <a:lnTo>
                      <a:pt x="272" y="856"/>
                    </a:lnTo>
                    <a:lnTo>
                      <a:pt x="272" y="856"/>
                    </a:lnTo>
                    <a:lnTo>
                      <a:pt x="276" y="850"/>
                    </a:lnTo>
                    <a:lnTo>
                      <a:pt x="278" y="846"/>
                    </a:lnTo>
                    <a:lnTo>
                      <a:pt x="280" y="842"/>
                    </a:lnTo>
                    <a:lnTo>
                      <a:pt x="284" y="840"/>
                    </a:lnTo>
                    <a:lnTo>
                      <a:pt x="284" y="840"/>
                    </a:lnTo>
                    <a:lnTo>
                      <a:pt x="294" y="842"/>
                    </a:lnTo>
                    <a:lnTo>
                      <a:pt x="306" y="848"/>
                    </a:lnTo>
                    <a:lnTo>
                      <a:pt x="312" y="848"/>
                    </a:lnTo>
                    <a:lnTo>
                      <a:pt x="312" y="846"/>
                    </a:lnTo>
                    <a:lnTo>
                      <a:pt x="312" y="842"/>
                    </a:lnTo>
                    <a:lnTo>
                      <a:pt x="312" y="842"/>
                    </a:lnTo>
                    <a:lnTo>
                      <a:pt x="308" y="838"/>
                    </a:lnTo>
                    <a:lnTo>
                      <a:pt x="304" y="832"/>
                    </a:lnTo>
                    <a:lnTo>
                      <a:pt x="294" y="826"/>
                    </a:lnTo>
                    <a:lnTo>
                      <a:pt x="290" y="824"/>
                    </a:lnTo>
                    <a:lnTo>
                      <a:pt x="290" y="822"/>
                    </a:lnTo>
                    <a:lnTo>
                      <a:pt x="294" y="820"/>
                    </a:lnTo>
                    <a:lnTo>
                      <a:pt x="294" y="820"/>
                    </a:lnTo>
                    <a:lnTo>
                      <a:pt x="306" y="820"/>
                    </a:lnTo>
                    <a:lnTo>
                      <a:pt x="316" y="822"/>
                    </a:lnTo>
                    <a:lnTo>
                      <a:pt x="326" y="820"/>
                    </a:lnTo>
                    <a:lnTo>
                      <a:pt x="328" y="820"/>
                    </a:lnTo>
                    <a:lnTo>
                      <a:pt x="330" y="816"/>
                    </a:lnTo>
                    <a:lnTo>
                      <a:pt x="330" y="816"/>
                    </a:lnTo>
                    <a:lnTo>
                      <a:pt x="328" y="812"/>
                    </a:lnTo>
                    <a:lnTo>
                      <a:pt x="326" y="810"/>
                    </a:lnTo>
                    <a:lnTo>
                      <a:pt x="318" y="804"/>
                    </a:lnTo>
                    <a:lnTo>
                      <a:pt x="312" y="798"/>
                    </a:lnTo>
                    <a:lnTo>
                      <a:pt x="312" y="792"/>
                    </a:lnTo>
                    <a:lnTo>
                      <a:pt x="312" y="788"/>
                    </a:lnTo>
                    <a:lnTo>
                      <a:pt x="312" y="788"/>
                    </a:lnTo>
                    <a:lnTo>
                      <a:pt x="314" y="784"/>
                    </a:lnTo>
                    <a:lnTo>
                      <a:pt x="318" y="782"/>
                    </a:lnTo>
                    <a:lnTo>
                      <a:pt x="324" y="780"/>
                    </a:lnTo>
                    <a:lnTo>
                      <a:pt x="330" y="780"/>
                    </a:lnTo>
                    <a:lnTo>
                      <a:pt x="332" y="780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36" y="774"/>
                    </a:lnTo>
                    <a:lnTo>
                      <a:pt x="336" y="772"/>
                    </a:lnTo>
                    <a:lnTo>
                      <a:pt x="332" y="768"/>
                    </a:lnTo>
                    <a:lnTo>
                      <a:pt x="328" y="762"/>
                    </a:lnTo>
                    <a:lnTo>
                      <a:pt x="328" y="760"/>
                    </a:lnTo>
                    <a:lnTo>
                      <a:pt x="328" y="756"/>
                    </a:lnTo>
                    <a:lnTo>
                      <a:pt x="328" y="756"/>
                    </a:lnTo>
                    <a:lnTo>
                      <a:pt x="332" y="744"/>
                    </a:lnTo>
                    <a:lnTo>
                      <a:pt x="332" y="732"/>
                    </a:lnTo>
                    <a:lnTo>
                      <a:pt x="334" y="726"/>
                    </a:lnTo>
                    <a:lnTo>
                      <a:pt x="336" y="722"/>
                    </a:lnTo>
                    <a:lnTo>
                      <a:pt x="340" y="720"/>
                    </a:lnTo>
                    <a:lnTo>
                      <a:pt x="344" y="722"/>
                    </a:lnTo>
                    <a:lnTo>
                      <a:pt x="344" y="722"/>
                    </a:lnTo>
                    <a:lnTo>
                      <a:pt x="354" y="730"/>
                    </a:lnTo>
                    <a:lnTo>
                      <a:pt x="358" y="738"/>
                    </a:lnTo>
                    <a:lnTo>
                      <a:pt x="358" y="746"/>
                    </a:lnTo>
                    <a:lnTo>
                      <a:pt x="358" y="756"/>
                    </a:lnTo>
                    <a:lnTo>
                      <a:pt x="358" y="756"/>
                    </a:lnTo>
                    <a:lnTo>
                      <a:pt x="358" y="814"/>
                    </a:lnTo>
                    <a:lnTo>
                      <a:pt x="358" y="814"/>
                    </a:lnTo>
                    <a:lnTo>
                      <a:pt x="362" y="822"/>
                    </a:lnTo>
                    <a:lnTo>
                      <a:pt x="366" y="828"/>
                    </a:lnTo>
                    <a:lnTo>
                      <a:pt x="374" y="834"/>
                    </a:lnTo>
                    <a:lnTo>
                      <a:pt x="382" y="836"/>
                    </a:lnTo>
                    <a:lnTo>
                      <a:pt x="382" y="836"/>
                    </a:lnTo>
                    <a:lnTo>
                      <a:pt x="388" y="838"/>
                    </a:lnTo>
                    <a:lnTo>
                      <a:pt x="394" y="842"/>
                    </a:lnTo>
                    <a:lnTo>
                      <a:pt x="406" y="854"/>
                    </a:lnTo>
                    <a:lnTo>
                      <a:pt x="406" y="854"/>
                    </a:lnTo>
                    <a:lnTo>
                      <a:pt x="412" y="858"/>
                    </a:lnTo>
                    <a:lnTo>
                      <a:pt x="418" y="860"/>
                    </a:lnTo>
                    <a:lnTo>
                      <a:pt x="420" y="858"/>
                    </a:lnTo>
                    <a:lnTo>
                      <a:pt x="422" y="856"/>
                    </a:lnTo>
                    <a:lnTo>
                      <a:pt x="422" y="846"/>
                    </a:lnTo>
                    <a:lnTo>
                      <a:pt x="422" y="846"/>
                    </a:lnTo>
                    <a:lnTo>
                      <a:pt x="422" y="838"/>
                    </a:lnTo>
                    <a:lnTo>
                      <a:pt x="422" y="834"/>
                    </a:lnTo>
                    <a:lnTo>
                      <a:pt x="424" y="832"/>
                    </a:lnTo>
                    <a:lnTo>
                      <a:pt x="430" y="830"/>
                    </a:lnTo>
                    <a:lnTo>
                      <a:pt x="430" y="830"/>
                    </a:lnTo>
                    <a:lnTo>
                      <a:pt x="438" y="832"/>
                    </a:lnTo>
                    <a:lnTo>
                      <a:pt x="446" y="836"/>
                    </a:lnTo>
                    <a:lnTo>
                      <a:pt x="452" y="836"/>
                    </a:lnTo>
                    <a:lnTo>
                      <a:pt x="454" y="836"/>
                    </a:lnTo>
                    <a:lnTo>
                      <a:pt x="454" y="832"/>
                    </a:lnTo>
                    <a:lnTo>
                      <a:pt x="454" y="832"/>
                    </a:lnTo>
                    <a:lnTo>
                      <a:pt x="448" y="808"/>
                    </a:lnTo>
                    <a:lnTo>
                      <a:pt x="446" y="796"/>
                    </a:lnTo>
                    <a:lnTo>
                      <a:pt x="446" y="792"/>
                    </a:lnTo>
                    <a:lnTo>
                      <a:pt x="448" y="788"/>
                    </a:lnTo>
                    <a:lnTo>
                      <a:pt x="448" y="788"/>
                    </a:lnTo>
                    <a:lnTo>
                      <a:pt x="454" y="786"/>
                    </a:lnTo>
                    <a:lnTo>
                      <a:pt x="464" y="786"/>
                    </a:lnTo>
                    <a:lnTo>
                      <a:pt x="474" y="784"/>
                    </a:lnTo>
                    <a:lnTo>
                      <a:pt x="476" y="780"/>
                    </a:lnTo>
                    <a:lnTo>
                      <a:pt x="478" y="776"/>
                    </a:lnTo>
                    <a:lnTo>
                      <a:pt x="478" y="776"/>
                    </a:lnTo>
                    <a:lnTo>
                      <a:pt x="486" y="756"/>
                    </a:lnTo>
                    <a:lnTo>
                      <a:pt x="488" y="746"/>
                    </a:lnTo>
                    <a:lnTo>
                      <a:pt x="488" y="734"/>
                    </a:lnTo>
                    <a:lnTo>
                      <a:pt x="488" y="734"/>
                    </a:lnTo>
                    <a:lnTo>
                      <a:pt x="490" y="722"/>
                    </a:lnTo>
                    <a:lnTo>
                      <a:pt x="496" y="708"/>
                    </a:lnTo>
                    <a:lnTo>
                      <a:pt x="504" y="698"/>
                    </a:lnTo>
                    <a:lnTo>
                      <a:pt x="510" y="692"/>
                    </a:lnTo>
                    <a:lnTo>
                      <a:pt x="514" y="690"/>
                    </a:lnTo>
                    <a:lnTo>
                      <a:pt x="514" y="690"/>
                    </a:lnTo>
                    <a:lnTo>
                      <a:pt x="522" y="686"/>
                    </a:lnTo>
                    <a:lnTo>
                      <a:pt x="528" y="680"/>
                    </a:lnTo>
                    <a:lnTo>
                      <a:pt x="532" y="676"/>
                    </a:lnTo>
                    <a:lnTo>
                      <a:pt x="542" y="674"/>
                    </a:lnTo>
                    <a:lnTo>
                      <a:pt x="542" y="674"/>
                    </a:lnTo>
                    <a:lnTo>
                      <a:pt x="554" y="672"/>
                    </a:lnTo>
                    <a:lnTo>
                      <a:pt x="562" y="666"/>
                    </a:lnTo>
                    <a:lnTo>
                      <a:pt x="568" y="660"/>
                    </a:lnTo>
                    <a:lnTo>
                      <a:pt x="572" y="652"/>
                    </a:lnTo>
                    <a:lnTo>
                      <a:pt x="572" y="652"/>
                    </a:lnTo>
                    <a:lnTo>
                      <a:pt x="574" y="646"/>
                    </a:lnTo>
                    <a:lnTo>
                      <a:pt x="576" y="642"/>
                    </a:lnTo>
                    <a:lnTo>
                      <a:pt x="582" y="642"/>
                    </a:lnTo>
                    <a:lnTo>
                      <a:pt x="590" y="642"/>
                    </a:lnTo>
                    <a:lnTo>
                      <a:pt x="590" y="642"/>
                    </a:lnTo>
                    <a:lnTo>
                      <a:pt x="602" y="642"/>
                    </a:lnTo>
                    <a:lnTo>
                      <a:pt x="610" y="640"/>
                    </a:lnTo>
                    <a:lnTo>
                      <a:pt x="618" y="636"/>
                    </a:lnTo>
                    <a:lnTo>
                      <a:pt x="626" y="632"/>
                    </a:lnTo>
                    <a:lnTo>
                      <a:pt x="626" y="632"/>
                    </a:lnTo>
                    <a:lnTo>
                      <a:pt x="630" y="626"/>
                    </a:lnTo>
                    <a:lnTo>
                      <a:pt x="634" y="618"/>
                    </a:lnTo>
                    <a:lnTo>
                      <a:pt x="642" y="604"/>
                    </a:lnTo>
                    <a:lnTo>
                      <a:pt x="642" y="604"/>
                    </a:lnTo>
                    <a:lnTo>
                      <a:pt x="646" y="586"/>
                    </a:lnTo>
                    <a:lnTo>
                      <a:pt x="648" y="584"/>
                    </a:lnTo>
                    <a:lnTo>
                      <a:pt x="650" y="584"/>
                    </a:lnTo>
                    <a:lnTo>
                      <a:pt x="652" y="584"/>
                    </a:lnTo>
                    <a:lnTo>
                      <a:pt x="654" y="588"/>
                    </a:lnTo>
                    <a:lnTo>
                      <a:pt x="654" y="588"/>
                    </a:lnTo>
                    <a:lnTo>
                      <a:pt x="658" y="596"/>
                    </a:lnTo>
                    <a:lnTo>
                      <a:pt x="660" y="604"/>
                    </a:lnTo>
                    <a:lnTo>
                      <a:pt x="664" y="610"/>
                    </a:lnTo>
                    <a:lnTo>
                      <a:pt x="670" y="612"/>
                    </a:lnTo>
                    <a:lnTo>
                      <a:pt x="670" y="612"/>
                    </a:lnTo>
                    <a:lnTo>
                      <a:pt x="678" y="612"/>
                    </a:lnTo>
                    <a:lnTo>
                      <a:pt x="688" y="610"/>
                    </a:lnTo>
                    <a:lnTo>
                      <a:pt x="700" y="604"/>
                    </a:lnTo>
                    <a:lnTo>
                      <a:pt x="700" y="604"/>
                    </a:lnTo>
                    <a:lnTo>
                      <a:pt x="706" y="602"/>
                    </a:lnTo>
                    <a:lnTo>
                      <a:pt x="714" y="604"/>
                    </a:lnTo>
                    <a:lnTo>
                      <a:pt x="720" y="608"/>
                    </a:lnTo>
                    <a:lnTo>
                      <a:pt x="722" y="614"/>
                    </a:lnTo>
                    <a:lnTo>
                      <a:pt x="722" y="614"/>
                    </a:lnTo>
                    <a:lnTo>
                      <a:pt x="722" y="620"/>
                    </a:lnTo>
                    <a:lnTo>
                      <a:pt x="722" y="630"/>
                    </a:lnTo>
                    <a:lnTo>
                      <a:pt x="720" y="640"/>
                    </a:lnTo>
                    <a:lnTo>
                      <a:pt x="714" y="650"/>
                    </a:lnTo>
                    <a:lnTo>
                      <a:pt x="714" y="650"/>
                    </a:lnTo>
                    <a:lnTo>
                      <a:pt x="706" y="660"/>
                    </a:lnTo>
                    <a:lnTo>
                      <a:pt x="698" y="668"/>
                    </a:lnTo>
                    <a:lnTo>
                      <a:pt x="696" y="670"/>
                    </a:lnTo>
                    <a:lnTo>
                      <a:pt x="692" y="672"/>
                    </a:lnTo>
                    <a:lnTo>
                      <a:pt x="690" y="670"/>
                    </a:lnTo>
                    <a:lnTo>
                      <a:pt x="688" y="668"/>
                    </a:lnTo>
                    <a:lnTo>
                      <a:pt x="688" y="668"/>
                    </a:lnTo>
                    <a:lnTo>
                      <a:pt x="686" y="658"/>
                    </a:lnTo>
                    <a:lnTo>
                      <a:pt x="686" y="650"/>
                    </a:lnTo>
                    <a:lnTo>
                      <a:pt x="688" y="640"/>
                    </a:lnTo>
                    <a:lnTo>
                      <a:pt x="686" y="636"/>
                    </a:lnTo>
                    <a:lnTo>
                      <a:pt x="684" y="632"/>
                    </a:lnTo>
                    <a:lnTo>
                      <a:pt x="684" y="632"/>
                    </a:lnTo>
                    <a:lnTo>
                      <a:pt x="678" y="620"/>
                    </a:lnTo>
                    <a:lnTo>
                      <a:pt x="676" y="620"/>
                    </a:lnTo>
                    <a:lnTo>
                      <a:pt x="672" y="622"/>
                    </a:lnTo>
                    <a:lnTo>
                      <a:pt x="672" y="622"/>
                    </a:lnTo>
                    <a:lnTo>
                      <a:pt x="660" y="638"/>
                    </a:lnTo>
                    <a:lnTo>
                      <a:pt x="650" y="656"/>
                    </a:lnTo>
                    <a:lnTo>
                      <a:pt x="650" y="656"/>
                    </a:lnTo>
                    <a:lnTo>
                      <a:pt x="648" y="666"/>
                    </a:lnTo>
                    <a:lnTo>
                      <a:pt x="650" y="674"/>
                    </a:lnTo>
                    <a:lnTo>
                      <a:pt x="656" y="686"/>
                    </a:lnTo>
                    <a:lnTo>
                      <a:pt x="656" y="686"/>
                    </a:lnTo>
                    <a:lnTo>
                      <a:pt x="660" y="704"/>
                    </a:lnTo>
                    <a:lnTo>
                      <a:pt x="660" y="712"/>
                    </a:lnTo>
                    <a:lnTo>
                      <a:pt x="656" y="720"/>
                    </a:lnTo>
                    <a:lnTo>
                      <a:pt x="656" y="720"/>
                    </a:lnTo>
                    <a:lnTo>
                      <a:pt x="650" y="728"/>
                    </a:lnTo>
                    <a:lnTo>
                      <a:pt x="640" y="736"/>
                    </a:lnTo>
                    <a:lnTo>
                      <a:pt x="636" y="738"/>
                    </a:lnTo>
                    <a:lnTo>
                      <a:pt x="632" y="738"/>
                    </a:lnTo>
                    <a:lnTo>
                      <a:pt x="628" y="736"/>
                    </a:lnTo>
                    <a:lnTo>
                      <a:pt x="626" y="732"/>
                    </a:lnTo>
                    <a:lnTo>
                      <a:pt x="626" y="732"/>
                    </a:lnTo>
                    <a:lnTo>
                      <a:pt x="624" y="724"/>
                    </a:lnTo>
                    <a:lnTo>
                      <a:pt x="626" y="716"/>
                    </a:lnTo>
                    <a:lnTo>
                      <a:pt x="630" y="702"/>
                    </a:lnTo>
                    <a:lnTo>
                      <a:pt x="630" y="702"/>
                    </a:lnTo>
                    <a:lnTo>
                      <a:pt x="632" y="686"/>
                    </a:lnTo>
                    <a:lnTo>
                      <a:pt x="630" y="680"/>
                    </a:lnTo>
                    <a:lnTo>
                      <a:pt x="628" y="680"/>
                    </a:lnTo>
                    <a:lnTo>
                      <a:pt x="626" y="680"/>
                    </a:lnTo>
                    <a:lnTo>
                      <a:pt x="626" y="680"/>
                    </a:lnTo>
                    <a:lnTo>
                      <a:pt x="622" y="684"/>
                    </a:lnTo>
                    <a:lnTo>
                      <a:pt x="618" y="690"/>
                    </a:lnTo>
                    <a:lnTo>
                      <a:pt x="614" y="702"/>
                    </a:lnTo>
                    <a:lnTo>
                      <a:pt x="610" y="716"/>
                    </a:lnTo>
                    <a:lnTo>
                      <a:pt x="606" y="724"/>
                    </a:lnTo>
                    <a:lnTo>
                      <a:pt x="606" y="724"/>
                    </a:lnTo>
                    <a:lnTo>
                      <a:pt x="600" y="726"/>
                    </a:lnTo>
                    <a:lnTo>
                      <a:pt x="592" y="728"/>
                    </a:lnTo>
                    <a:lnTo>
                      <a:pt x="584" y="730"/>
                    </a:lnTo>
                    <a:lnTo>
                      <a:pt x="580" y="734"/>
                    </a:lnTo>
                    <a:lnTo>
                      <a:pt x="578" y="738"/>
                    </a:lnTo>
                    <a:lnTo>
                      <a:pt x="578" y="738"/>
                    </a:lnTo>
                    <a:lnTo>
                      <a:pt x="572" y="750"/>
                    </a:lnTo>
                    <a:lnTo>
                      <a:pt x="572" y="760"/>
                    </a:lnTo>
                    <a:lnTo>
                      <a:pt x="572" y="766"/>
                    </a:lnTo>
                    <a:lnTo>
                      <a:pt x="576" y="770"/>
                    </a:lnTo>
                    <a:lnTo>
                      <a:pt x="580" y="774"/>
                    </a:lnTo>
                    <a:lnTo>
                      <a:pt x="586" y="778"/>
                    </a:lnTo>
                    <a:lnTo>
                      <a:pt x="586" y="778"/>
                    </a:lnTo>
                    <a:lnTo>
                      <a:pt x="592" y="778"/>
                    </a:lnTo>
                    <a:lnTo>
                      <a:pt x="596" y="778"/>
                    </a:lnTo>
                    <a:lnTo>
                      <a:pt x="608" y="776"/>
                    </a:lnTo>
                    <a:lnTo>
                      <a:pt x="616" y="770"/>
                    </a:lnTo>
                    <a:lnTo>
                      <a:pt x="624" y="764"/>
                    </a:lnTo>
                    <a:lnTo>
                      <a:pt x="624" y="764"/>
                    </a:lnTo>
                    <a:lnTo>
                      <a:pt x="630" y="760"/>
                    </a:lnTo>
                    <a:lnTo>
                      <a:pt x="634" y="760"/>
                    </a:lnTo>
                    <a:lnTo>
                      <a:pt x="638" y="762"/>
                    </a:lnTo>
                    <a:lnTo>
                      <a:pt x="642" y="770"/>
                    </a:lnTo>
                    <a:lnTo>
                      <a:pt x="642" y="770"/>
                    </a:lnTo>
                    <a:lnTo>
                      <a:pt x="644" y="778"/>
                    </a:lnTo>
                    <a:lnTo>
                      <a:pt x="648" y="782"/>
                    </a:lnTo>
                    <a:lnTo>
                      <a:pt x="654" y="784"/>
                    </a:lnTo>
                    <a:lnTo>
                      <a:pt x="662" y="786"/>
                    </a:lnTo>
                    <a:lnTo>
                      <a:pt x="662" y="786"/>
                    </a:lnTo>
                    <a:lnTo>
                      <a:pt x="670" y="790"/>
                    </a:lnTo>
                    <a:lnTo>
                      <a:pt x="674" y="794"/>
                    </a:lnTo>
                    <a:lnTo>
                      <a:pt x="680" y="806"/>
                    </a:lnTo>
                    <a:lnTo>
                      <a:pt x="680" y="806"/>
                    </a:lnTo>
                    <a:lnTo>
                      <a:pt x="686" y="818"/>
                    </a:lnTo>
                    <a:lnTo>
                      <a:pt x="698" y="834"/>
                    </a:lnTo>
                    <a:lnTo>
                      <a:pt x="698" y="834"/>
                    </a:lnTo>
                    <a:lnTo>
                      <a:pt x="702" y="840"/>
                    </a:lnTo>
                    <a:lnTo>
                      <a:pt x="706" y="842"/>
                    </a:lnTo>
                    <a:lnTo>
                      <a:pt x="708" y="842"/>
                    </a:lnTo>
                    <a:lnTo>
                      <a:pt x="710" y="840"/>
                    </a:lnTo>
                    <a:lnTo>
                      <a:pt x="714" y="834"/>
                    </a:lnTo>
                    <a:lnTo>
                      <a:pt x="718" y="826"/>
                    </a:lnTo>
                    <a:lnTo>
                      <a:pt x="718" y="826"/>
                    </a:lnTo>
                    <a:lnTo>
                      <a:pt x="722" y="822"/>
                    </a:lnTo>
                    <a:lnTo>
                      <a:pt x="726" y="820"/>
                    </a:lnTo>
                    <a:lnTo>
                      <a:pt x="732" y="820"/>
                    </a:lnTo>
                    <a:lnTo>
                      <a:pt x="738" y="818"/>
                    </a:lnTo>
                    <a:lnTo>
                      <a:pt x="738" y="818"/>
                    </a:lnTo>
                    <a:lnTo>
                      <a:pt x="744" y="814"/>
                    </a:lnTo>
                    <a:lnTo>
                      <a:pt x="752" y="808"/>
                    </a:lnTo>
                    <a:lnTo>
                      <a:pt x="758" y="802"/>
                    </a:lnTo>
                    <a:lnTo>
                      <a:pt x="762" y="794"/>
                    </a:lnTo>
                    <a:lnTo>
                      <a:pt x="762" y="794"/>
                    </a:lnTo>
                    <a:lnTo>
                      <a:pt x="770" y="782"/>
                    </a:lnTo>
                    <a:lnTo>
                      <a:pt x="774" y="770"/>
                    </a:lnTo>
                    <a:lnTo>
                      <a:pt x="774" y="770"/>
                    </a:lnTo>
                    <a:lnTo>
                      <a:pt x="776" y="764"/>
                    </a:lnTo>
                    <a:lnTo>
                      <a:pt x="778" y="756"/>
                    </a:lnTo>
                    <a:lnTo>
                      <a:pt x="780" y="750"/>
                    </a:lnTo>
                    <a:lnTo>
                      <a:pt x="778" y="748"/>
                    </a:lnTo>
                    <a:lnTo>
                      <a:pt x="774" y="746"/>
                    </a:lnTo>
                    <a:lnTo>
                      <a:pt x="774" y="746"/>
                    </a:lnTo>
                    <a:lnTo>
                      <a:pt x="766" y="748"/>
                    </a:lnTo>
                    <a:lnTo>
                      <a:pt x="754" y="750"/>
                    </a:lnTo>
                    <a:lnTo>
                      <a:pt x="742" y="752"/>
                    </a:lnTo>
                    <a:lnTo>
                      <a:pt x="734" y="752"/>
                    </a:lnTo>
                    <a:lnTo>
                      <a:pt x="734" y="752"/>
                    </a:lnTo>
                    <a:lnTo>
                      <a:pt x="726" y="748"/>
                    </a:lnTo>
                    <a:lnTo>
                      <a:pt x="720" y="742"/>
                    </a:lnTo>
                    <a:lnTo>
                      <a:pt x="718" y="738"/>
                    </a:lnTo>
                    <a:lnTo>
                      <a:pt x="716" y="736"/>
                    </a:lnTo>
                    <a:lnTo>
                      <a:pt x="716" y="732"/>
                    </a:lnTo>
                    <a:lnTo>
                      <a:pt x="720" y="728"/>
                    </a:lnTo>
                    <a:lnTo>
                      <a:pt x="720" y="728"/>
                    </a:lnTo>
                    <a:lnTo>
                      <a:pt x="726" y="722"/>
                    </a:lnTo>
                    <a:lnTo>
                      <a:pt x="734" y="716"/>
                    </a:lnTo>
                    <a:lnTo>
                      <a:pt x="744" y="712"/>
                    </a:lnTo>
                    <a:lnTo>
                      <a:pt x="748" y="712"/>
                    </a:lnTo>
                    <a:lnTo>
                      <a:pt x="752" y="712"/>
                    </a:lnTo>
                    <a:lnTo>
                      <a:pt x="752" y="712"/>
                    </a:lnTo>
                    <a:lnTo>
                      <a:pt x="760" y="716"/>
                    </a:lnTo>
                    <a:lnTo>
                      <a:pt x="766" y="722"/>
                    </a:lnTo>
                    <a:lnTo>
                      <a:pt x="772" y="726"/>
                    </a:lnTo>
                    <a:lnTo>
                      <a:pt x="780" y="730"/>
                    </a:lnTo>
                    <a:lnTo>
                      <a:pt x="780" y="730"/>
                    </a:lnTo>
                    <a:lnTo>
                      <a:pt x="806" y="732"/>
                    </a:lnTo>
                    <a:lnTo>
                      <a:pt x="818" y="732"/>
                    </a:lnTo>
                    <a:lnTo>
                      <a:pt x="822" y="732"/>
                    </a:lnTo>
                    <a:lnTo>
                      <a:pt x="826" y="730"/>
                    </a:lnTo>
                    <a:lnTo>
                      <a:pt x="826" y="730"/>
                    </a:lnTo>
                    <a:lnTo>
                      <a:pt x="832" y="726"/>
                    </a:lnTo>
                    <a:lnTo>
                      <a:pt x="836" y="722"/>
                    </a:lnTo>
                    <a:lnTo>
                      <a:pt x="836" y="720"/>
                    </a:lnTo>
                    <a:lnTo>
                      <a:pt x="836" y="716"/>
                    </a:lnTo>
                    <a:lnTo>
                      <a:pt x="828" y="708"/>
                    </a:lnTo>
                    <a:lnTo>
                      <a:pt x="828" y="708"/>
                    </a:lnTo>
                    <a:lnTo>
                      <a:pt x="814" y="694"/>
                    </a:lnTo>
                    <a:lnTo>
                      <a:pt x="808" y="690"/>
                    </a:lnTo>
                    <a:lnTo>
                      <a:pt x="802" y="688"/>
                    </a:lnTo>
                    <a:lnTo>
                      <a:pt x="802" y="688"/>
                    </a:lnTo>
                    <a:lnTo>
                      <a:pt x="798" y="688"/>
                    </a:lnTo>
                    <a:lnTo>
                      <a:pt x="800" y="684"/>
                    </a:lnTo>
                    <a:lnTo>
                      <a:pt x="806" y="678"/>
                    </a:lnTo>
                    <a:lnTo>
                      <a:pt x="806" y="678"/>
                    </a:lnTo>
                    <a:lnTo>
                      <a:pt x="808" y="676"/>
                    </a:lnTo>
                    <a:lnTo>
                      <a:pt x="806" y="672"/>
                    </a:lnTo>
                    <a:lnTo>
                      <a:pt x="802" y="666"/>
                    </a:lnTo>
                    <a:lnTo>
                      <a:pt x="792" y="656"/>
                    </a:lnTo>
                    <a:lnTo>
                      <a:pt x="792" y="656"/>
                    </a:lnTo>
                    <a:lnTo>
                      <a:pt x="766" y="640"/>
                    </a:lnTo>
                    <a:lnTo>
                      <a:pt x="756" y="632"/>
                    </a:lnTo>
                    <a:lnTo>
                      <a:pt x="752" y="628"/>
                    </a:lnTo>
                    <a:lnTo>
                      <a:pt x="752" y="622"/>
                    </a:lnTo>
                    <a:lnTo>
                      <a:pt x="752" y="622"/>
                    </a:lnTo>
                    <a:lnTo>
                      <a:pt x="752" y="608"/>
                    </a:lnTo>
                    <a:lnTo>
                      <a:pt x="754" y="604"/>
                    </a:lnTo>
                    <a:lnTo>
                      <a:pt x="758" y="600"/>
                    </a:lnTo>
                    <a:lnTo>
                      <a:pt x="758" y="600"/>
                    </a:lnTo>
                    <a:lnTo>
                      <a:pt x="760" y="596"/>
                    </a:lnTo>
                    <a:lnTo>
                      <a:pt x="760" y="590"/>
                    </a:lnTo>
                    <a:lnTo>
                      <a:pt x="758" y="586"/>
                    </a:lnTo>
                    <a:lnTo>
                      <a:pt x="754" y="584"/>
                    </a:lnTo>
                    <a:lnTo>
                      <a:pt x="754" y="584"/>
                    </a:lnTo>
                    <a:lnTo>
                      <a:pt x="738" y="586"/>
                    </a:lnTo>
                    <a:lnTo>
                      <a:pt x="730" y="584"/>
                    </a:lnTo>
                    <a:lnTo>
                      <a:pt x="728" y="582"/>
                    </a:lnTo>
                    <a:lnTo>
                      <a:pt x="726" y="580"/>
                    </a:lnTo>
                    <a:lnTo>
                      <a:pt x="726" y="580"/>
                    </a:lnTo>
                    <a:lnTo>
                      <a:pt x="728" y="572"/>
                    </a:lnTo>
                    <a:lnTo>
                      <a:pt x="732" y="568"/>
                    </a:lnTo>
                    <a:lnTo>
                      <a:pt x="740" y="564"/>
                    </a:lnTo>
                    <a:lnTo>
                      <a:pt x="748" y="564"/>
                    </a:lnTo>
                    <a:lnTo>
                      <a:pt x="748" y="564"/>
                    </a:lnTo>
                    <a:lnTo>
                      <a:pt x="758" y="566"/>
                    </a:lnTo>
                    <a:lnTo>
                      <a:pt x="766" y="564"/>
                    </a:lnTo>
                    <a:lnTo>
                      <a:pt x="772" y="560"/>
                    </a:lnTo>
                    <a:lnTo>
                      <a:pt x="774" y="558"/>
                    </a:lnTo>
                    <a:lnTo>
                      <a:pt x="774" y="556"/>
                    </a:lnTo>
                    <a:lnTo>
                      <a:pt x="774" y="556"/>
                    </a:lnTo>
                    <a:lnTo>
                      <a:pt x="772" y="552"/>
                    </a:lnTo>
                    <a:lnTo>
                      <a:pt x="768" y="550"/>
                    </a:lnTo>
                    <a:lnTo>
                      <a:pt x="758" y="548"/>
                    </a:lnTo>
                    <a:lnTo>
                      <a:pt x="748" y="544"/>
                    </a:lnTo>
                    <a:lnTo>
                      <a:pt x="740" y="540"/>
                    </a:lnTo>
                    <a:lnTo>
                      <a:pt x="740" y="540"/>
                    </a:lnTo>
                    <a:lnTo>
                      <a:pt x="740" y="536"/>
                    </a:lnTo>
                    <a:lnTo>
                      <a:pt x="738" y="534"/>
                    </a:lnTo>
                    <a:lnTo>
                      <a:pt x="742" y="530"/>
                    </a:lnTo>
                    <a:lnTo>
                      <a:pt x="748" y="526"/>
                    </a:lnTo>
                    <a:lnTo>
                      <a:pt x="760" y="528"/>
                    </a:lnTo>
                    <a:lnTo>
                      <a:pt x="760" y="528"/>
                    </a:lnTo>
                    <a:lnTo>
                      <a:pt x="770" y="530"/>
                    </a:lnTo>
                    <a:lnTo>
                      <a:pt x="780" y="530"/>
                    </a:lnTo>
                    <a:lnTo>
                      <a:pt x="790" y="528"/>
                    </a:lnTo>
                    <a:lnTo>
                      <a:pt x="798" y="524"/>
                    </a:lnTo>
                    <a:lnTo>
                      <a:pt x="798" y="524"/>
                    </a:lnTo>
                    <a:lnTo>
                      <a:pt x="814" y="516"/>
                    </a:lnTo>
                    <a:lnTo>
                      <a:pt x="818" y="512"/>
                    </a:lnTo>
                    <a:lnTo>
                      <a:pt x="822" y="506"/>
                    </a:lnTo>
                    <a:lnTo>
                      <a:pt x="822" y="506"/>
                    </a:lnTo>
                    <a:lnTo>
                      <a:pt x="824" y="498"/>
                    </a:lnTo>
                    <a:lnTo>
                      <a:pt x="828" y="488"/>
                    </a:lnTo>
                    <a:lnTo>
                      <a:pt x="832" y="482"/>
                    </a:lnTo>
                    <a:lnTo>
                      <a:pt x="836" y="480"/>
                    </a:lnTo>
                    <a:lnTo>
                      <a:pt x="838" y="482"/>
                    </a:lnTo>
                    <a:lnTo>
                      <a:pt x="838" y="482"/>
                    </a:lnTo>
                    <a:lnTo>
                      <a:pt x="842" y="486"/>
                    </a:lnTo>
                    <a:lnTo>
                      <a:pt x="844" y="492"/>
                    </a:lnTo>
                    <a:lnTo>
                      <a:pt x="844" y="508"/>
                    </a:lnTo>
                    <a:lnTo>
                      <a:pt x="844" y="508"/>
                    </a:lnTo>
                    <a:lnTo>
                      <a:pt x="844" y="516"/>
                    </a:lnTo>
                    <a:lnTo>
                      <a:pt x="846" y="522"/>
                    </a:lnTo>
                    <a:lnTo>
                      <a:pt x="848" y="528"/>
                    </a:lnTo>
                    <a:lnTo>
                      <a:pt x="850" y="534"/>
                    </a:lnTo>
                    <a:lnTo>
                      <a:pt x="850" y="534"/>
                    </a:lnTo>
                    <a:lnTo>
                      <a:pt x="848" y="546"/>
                    </a:lnTo>
                    <a:lnTo>
                      <a:pt x="850" y="550"/>
                    </a:lnTo>
                    <a:lnTo>
                      <a:pt x="856" y="554"/>
                    </a:lnTo>
                    <a:lnTo>
                      <a:pt x="856" y="554"/>
                    </a:lnTo>
                    <a:lnTo>
                      <a:pt x="862" y="558"/>
                    </a:lnTo>
                    <a:lnTo>
                      <a:pt x="868" y="564"/>
                    </a:lnTo>
                    <a:lnTo>
                      <a:pt x="872" y="572"/>
                    </a:lnTo>
                    <a:lnTo>
                      <a:pt x="874" y="580"/>
                    </a:lnTo>
                    <a:lnTo>
                      <a:pt x="874" y="580"/>
                    </a:lnTo>
                    <a:lnTo>
                      <a:pt x="876" y="586"/>
                    </a:lnTo>
                    <a:lnTo>
                      <a:pt x="880" y="592"/>
                    </a:lnTo>
                    <a:lnTo>
                      <a:pt x="880" y="598"/>
                    </a:lnTo>
                    <a:lnTo>
                      <a:pt x="880" y="602"/>
                    </a:lnTo>
                    <a:lnTo>
                      <a:pt x="876" y="606"/>
                    </a:lnTo>
                    <a:lnTo>
                      <a:pt x="876" y="606"/>
                    </a:lnTo>
                    <a:lnTo>
                      <a:pt x="870" y="618"/>
                    </a:lnTo>
                    <a:lnTo>
                      <a:pt x="866" y="630"/>
                    </a:lnTo>
                    <a:lnTo>
                      <a:pt x="864" y="642"/>
                    </a:lnTo>
                    <a:lnTo>
                      <a:pt x="864" y="652"/>
                    </a:lnTo>
                    <a:lnTo>
                      <a:pt x="864" y="652"/>
                    </a:lnTo>
                    <a:lnTo>
                      <a:pt x="864" y="660"/>
                    </a:lnTo>
                    <a:lnTo>
                      <a:pt x="868" y="670"/>
                    </a:lnTo>
                    <a:lnTo>
                      <a:pt x="872" y="678"/>
                    </a:lnTo>
                    <a:lnTo>
                      <a:pt x="874" y="682"/>
                    </a:lnTo>
                    <a:lnTo>
                      <a:pt x="878" y="684"/>
                    </a:lnTo>
                    <a:lnTo>
                      <a:pt x="878" y="684"/>
                    </a:lnTo>
                    <a:lnTo>
                      <a:pt x="888" y="688"/>
                    </a:lnTo>
                    <a:lnTo>
                      <a:pt x="896" y="694"/>
                    </a:lnTo>
                    <a:lnTo>
                      <a:pt x="906" y="698"/>
                    </a:lnTo>
                    <a:lnTo>
                      <a:pt x="910" y="698"/>
                    </a:lnTo>
                    <a:lnTo>
                      <a:pt x="914" y="696"/>
                    </a:lnTo>
                    <a:lnTo>
                      <a:pt x="914" y="696"/>
                    </a:lnTo>
                    <a:lnTo>
                      <a:pt x="918" y="692"/>
                    </a:lnTo>
                    <a:lnTo>
                      <a:pt x="918" y="686"/>
                    </a:lnTo>
                    <a:lnTo>
                      <a:pt x="918" y="674"/>
                    </a:lnTo>
                    <a:lnTo>
                      <a:pt x="914" y="658"/>
                    </a:lnTo>
                    <a:lnTo>
                      <a:pt x="914" y="644"/>
                    </a:lnTo>
                    <a:lnTo>
                      <a:pt x="914" y="644"/>
                    </a:lnTo>
                    <a:lnTo>
                      <a:pt x="916" y="620"/>
                    </a:lnTo>
                    <a:lnTo>
                      <a:pt x="920" y="612"/>
                    </a:lnTo>
                    <a:lnTo>
                      <a:pt x="926" y="604"/>
                    </a:lnTo>
                    <a:lnTo>
                      <a:pt x="926" y="604"/>
                    </a:lnTo>
                    <a:lnTo>
                      <a:pt x="930" y="604"/>
                    </a:lnTo>
                    <a:lnTo>
                      <a:pt x="934" y="604"/>
                    </a:lnTo>
                    <a:lnTo>
                      <a:pt x="942" y="606"/>
                    </a:lnTo>
                    <a:lnTo>
                      <a:pt x="950" y="612"/>
                    </a:lnTo>
                    <a:lnTo>
                      <a:pt x="958" y="616"/>
                    </a:lnTo>
                    <a:lnTo>
                      <a:pt x="958" y="616"/>
                    </a:lnTo>
                    <a:lnTo>
                      <a:pt x="964" y="620"/>
                    </a:lnTo>
                    <a:lnTo>
                      <a:pt x="974" y="618"/>
                    </a:lnTo>
                    <a:lnTo>
                      <a:pt x="982" y="614"/>
                    </a:lnTo>
                    <a:lnTo>
                      <a:pt x="986" y="610"/>
                    </a:lnTo>
                    <a:lnTo>
                      <a:pt x="990" y="604"/>
                    </a:lnTo>
                    <a:lnTo>
                      <a:pt x="990" y="604"/>
                    </a:lnTo>
                    <a:lnTo>
                      <a:pt x="990" y="600"/>
                    </a:lnTo>
                    <a:lnTo>
                      <a:pt x="992" y="594"/>
                    </a:lnTo>
                    <a:lnTo>
                      <a:pt x="990" y="582"/>
                    </a:lnTo>
                    <a:lnTo>
                      <a:pt x="992" y="574"/>
                    </a:lnTo>
                    <a:lnTo>
                      <a:pt x="992" y="568"/>
                    </a:lnTo>
                    <a:lnTo>
                      <a:pt x="996" y="564"/>
                    </a:lnTo>
                    <a:lnTo>
                      <a:pt x="996" y="564"/>
                    </a:lnTo>
                    <a:lnTo>
                      <a:pt x="1002" y="556"/>
                    </a:lnTo>
                    <a:lnTo>
                      <a:pt x="1006" y="550"/>
                    </a:lnTo>
                    <a:lnTo>
                      <a:pt x="1006" y="542"/>
                    </a:lnTo>
                    <a:lnTo>
                      <a:pt x="1006" y="534"/>
                    </a:lnTo>
                    <a:lnTo>
                      <a:pt x="1006" y="534"/>
                    </a:lnTo>
                    <a:lnTo>
                      <a:pt x="1004" y="524"/>
                    </a:lnTo>
                    <a:lnTo>
                      <a:pt x="998" y="518"/>
                    </a:lnTo>
                    <a:lnTo>
                      <a:pt x="990" y="516"/>
                    </a:lnTo>
                    <a:lnTo>
                      <a:pt x="982" y="516"/>
                    </a:lnTo>
                    <a:lnTo>
                      <a:pt x="982" y="516"/>
                    </a:lnTo>
                    <a:lnTo>
                      <a:pt x="970" y="518"/>
                    </a:lnTo>
                    <a:lnTo>
                      <a:pt x="958" y="524"/>
                    </a:lnTo>
                    <a:lnTo>
                      <a:pt x="946" y="532"/>
                    </a:lnTo>
                    <a:lnTo>
                      <a:pt x="938" y="536"/>
                    </a:lnTo>
                    <a:lnTo>
                      <a:pt x="938" y="536"/>
                    </a:lnTo>
                    <a:lnTo>
                      <a:pt x="928" y="536"/>
                    </a:lnTo>
                    <a:lnTo>
                      <a:pt x="918" y="534"/>
                    </a:lnTo>
                    <a:lnTo>
                      <a:pt x="910" y="530"/>
                    </a:lnTo>
                    <a:lnTo>
                      <a:pt x="906" y="526"/>
                    </a:lnTo>
                    <a:lnTo>
                      <a:pt x="904" y="522"/>
                    </a:lnTo>
                    <a:lnTo>
                      <a:pt x="904" y="522"/>
                    </a:lnTo>
                    <a:lnTo>
                      <a:pt x="900" y="512"/>
                    </a:lnTo>
                    <a:lnTo>
                      <a:pt x="892" y="500"/>
                    </a:lnTo>
                    <a:lnTo>
                      <a:pt x="878" y="482"/>
                    </a:lnTo>
                    <a:lnTo>
                      <a:pt x="878" y="482"/>
                    </a:lnTo>
                    <a:lnTo>
                      <a:pt x="874" y="474"/>
                    </a:lnTo>
                    <a:lnTo>
                      <a:pt x="870" y="468"/>
                    </a:lnTo>
                    <a:lnTo>
                      <a:pt x="870" y="460"/>
                    </a:lnTo>
                    <a:lnTo>
                      <a:pt x="874" y="452"/>
                    </a:lnTo>
                    <a:lnTo>
                      <a:pt x="874" y="452"/>
                    </a:lnTo>
                    <a:lnTo>
                      <a:pt x="886" y="434"/>
                    </a:lnTo>
                    <a:lnTo>
                      <a:pt x="890" y="430"/>
                    </a:lnTo>
                    <a:lnTo>
                      <a:pt x="892" y="430"/>
                    </a:lnTo>
                    <a:lnTo>
                      <a:pt x="894" y="434"/>
                    </a:lnTo>
                    <a:lnTo>
                      <a:pt x="894" y="434"/>
                    </a:lnTo>
                    <a:lnTo>
                      <a:pt x="898" y="444"/>
                    </a:lnTo>
                    <a:lnTo>
                      <a:pt x="904" y="454"/>
                    </a:lnTo>
                    <a:lnTo>
                      <a:pt x="910" y="462"/>
                    </a:lnTo>
                    <a:lnTo>
                      <a:pt x="914" y="464"/>
                    </a:lnTo>
                    <a:lnTo>
                      <a:pt x="918" y="464"/>
                    </a:lnTo>
                    <a:lnTo>
                      <a:pt x="918" y="464"/>
                    </a:lnTo>
                    <a:lnTo>
                      <a:pt x="928" y="462"/>
                    </a:lnTo>
                    <a:lnTo>
                      <a:pt x="940" y="456"/>
                    </a:lnTo>
                    <a:lnTo>
                      <a:pt x="952" y="448"/>
                    </a:lnTo>
                    <a:lnTo>
                      <a:pt x="962" y="442"/>
                    </a:lnTo>
                    <a:lnTo>
                      <a:pt x="962" y="442"/>
                    </a:lnTo>
                    <a:lnTo>
                      <a:pt x="966" y="434"/>
                    </a:lnTo>
                    <a:lnTo>
                      <a:pt x="970" y="426"/>
                    </a:lnTo>
                    <a:lnTo>
                      <a:pt x="972" y="408"/>
                    </a:lnTo>
                    <a:lnTo>
                      <a:pt x="972" y="408"/>
                    </a:lnTo>
                    <a:lnTo>
                      <a:pt x="974" y="404"/>
                    </a:lnTo>
                    <a:lnTo>
                      <a:pt x="974" y="404"/>
                    </a:lnTo>
                    <a:lnTo>
                      <a:pt x="978" y="410"/>
                    </a:lnTo>
                    <a:lnTo>
                      <a:pt x="984" y="418"/>
                    </a:lnTo>
                    <a:lnTo>
                      <a:pt x="988" y="422"/>
                    </a:lnTo>
                    <a:lnTo>
                      <a:pt x="992" y="424"/>
                    </a:lnTo>
                    <a:lnTo>
                      <a:pt x="992" y="424"/>
                    </a:lnTo>
                    <a:lnTo>
                      <a:pt x="996" y="426"/>
                    </a:lnTo>
                    <a:lnTo>
                      <a:pt x="996" y="426"/>
                    </a:lnTo>
                    <a:lnTo>
                      <a:pt x="996" y="408"/>
                    </a:lnTo>
                    <a:lnTo>
                      <a:pt x="1002" y="384"/>
                    </a:lnTo>
                    <a:lnTo>
                      <a:pt x="1002" y="384"/>
                    </a:lnTo>
                    <a:close/>
                    <a:moveTo>
                      <a:pt x="512" y="268"/>
                    </a:moveTo>
                    <a:lnTo>
                      <a:pt x="512" y="268"/>
                    </a:lnTo>
                    <a:lnTo>
                      <a:pt x="508" y="284"/>
                    </a:lnTo>
                    <a:lnTo>
                      <a:pt x="508" y="284"/>
                    </a:lnTo>
                    <a:lnTo>
                      <a:pt x="504" y="304"/>
                    </a:lnTo>
                    <a:lnTo>
                      <a:pt x="500" y="312"/>
                    </a:lnTo>
                    <a:lnTo>
                      <a:pt x="496" y="316"/>
                    </a:lnTo>
                    <a:lnTo>
                      <a:pt x="496" y="316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76" y="336"/>
                    </a:lnTo>
                    <a:lnTo>
                      <a:pt x="476" y="336"/>
                    </a:lnTo>
                    <a:lnTo>
                      <a:pt x="470" y="338"/>
                    </a:lnTo>
                    <a:lnTo>
                      <a:pt x="470" y="338"/>
                    </a:lnTo>
                    <a:lnTo>
                      <a:pt x="466" y="336"/>
                    </a:lnTo>
                    <a:lnTo>
                      <a:pt x="464" y="332"/>
                    </a:lnTo>
                    <a:lnTo>
                      <a:pt x="464" y="332"/>
                    </a:lnTo>
                    <a:lnTo>
                      <a:pt x="460" y="328"/>
                    </a:lnTo>
                    <a:lnTo>
                      <a:pt x="456" y="324"/>
                    </a:lnTo>
                    <a:lnTo>
                      <a:pt x="456" y="324"/>
                    </a:lnTo>
                    <a:lnTo>
                      <a:pt x="452" y="322"/>
                    </a:lnTo>
                    <a:lnTo>
                      <a:pt x="446" y="322"/>
                    </a:lnTo>
                    <a:lnTo>
                      <a:pt x="446" y="322"/>
                    </a:lnTo>
                    <a:lnTo>
                      <a:pt x="440" y="322"/>
                    </a:lnTo>
                    <a:lnTo>
                      <a:pt x="440" y="322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16" y="320"/>
                    </a:lnTo>
                    <a:lnTo>
                      <a:pt x="412" y="318"/>
                    </a:lnTo>
                    <a:lnTo>
                      <a:pt x="410" y="316"/>
                    </a:lnTo>
                    <a:lnTo>
                      <a:pt x="410" y="316"/>
                    </a:lnTo>
                    <a:lnTo>
                      <a:pt x="410" y="312"/>
                    </a:lnTo>
                    <a:lnTo>
                      <a:pt x="412" y="308"/>
                    </a:lnTo>
                    <a:lnTo>
                      <a:pt x="416" y="300"/>
                    </a:lnTo>
                    <a:lnTo>
                      <a:pt x="416" y="300"/>
                    </a:lnTo>
                    <a:lnTo>
                      <a:pt x="420" y="294"/>
                    </a:lnTo>
                    <a:lnTo>
                      <a:pt x="420" y="294"/>
                    </a:lnTo>
                    <a:lnTo>
                      <a:pt x="422" y="290"/>
                    </a:lnTo>
                    <a:lnTo>
                      <a:pt x="422" y="288"/>
                    </a:lnTo>
                    <a:lnTo>
                      <a:pt x="422" y="288"/>
                    </a:lnTo>
                    <a:lnTo>
                      <a:pt x="418" y="284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0" y="272"/>
                    </a:lnTo>
                    <a:lnTo>
                      <a:pt x="396" y="268"/>
                    </a:lnTo>
                    <a:lnTo>
                      <a:pt x="394" y="264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6" y="254"/>
                    </a:lnTo>
                    <a:lnTo>
                      <a:pt x="396" y="254"/>
                    </a:lnTo>
                    <a:lnTo>
                      <a:pt x="402" y="240"/>
                    </a:lnTo>
                    <a:lnTo>
                      <a:pt x="404" y="232"/>
                    </a:lnTo>
                    <a:lnTo>
                      <a:pt x="404" y="224"/>
                    </a:lnTo>
                    <a:lnTo>
                      <a:pt x="404" y="224"/>
                    </a:lnTo>
                    <a:lnTo>
                      <a:pt x="400" y="216"/>
                    </a:lnTo>
                    <a:lnTo>
                      <a:pt x="400" y="216"/>
                    </a:lnTo>
                    <a:lnTo>
                      <a:pt x="396" y="206"/>
                    </a:lnTo>
                    <a:lnTo>
                      <a:pt x="396" y="200"/>
                    </a:lnTo>
                    <a:lnTo>
                      <a:pt x="400" y="192"/>
                    </a:lnTo>
                    <a:lnTo>
                      <a:pt x="400" y="192"/>
                    </a:lnTo>
                    <a:lnTo>
                      <a:pt x="404" y="186"/>
                    </a:lnTo>
                    <a:lnTo>
                      <a:pt x="412" y="182"/>
                    </a:lnTo>
                    <a:lnTo>
                      <a:pt x="428" y="178"/>
                    </a:lnTo>
                    <a:lnTo>
                      <a:pt x="428" y="178"/>
                    </a:lnTo>
                    <a:lnTo>
                      <a:pt x="436" y="178"/>
                    </a:lnTo>
                    <a:lnTo>
                      <a:pt x="436" y="178"/>
                    </a:lnTo>
                    <a:lnTo>
                      <a:pt x="440" y="176"/>
                    </a:lnTo>
                    <a:lnTo>
                      <a:pt x="440" y="176"/>
                    </a:lnTo>
                    <a:lnTo>
                      <a:pt x="444" y="178"/>
                    </a:lnTo>
                    <a:lnTo>
                      <a:pt x="448" y="180"/>
                    </a:lnTo>
                    <a:lnTo>
                      <a:pt x="458" y="188"/>
                    </a:lnTo>
                    <a:lnTo>
                      <a:pt x="458" y="188"/>
                    </a:lnTo>
                    <a:lnTo>
                      <a:pt x="468" y="196"/>
                    </a:lnTo>
                    <a:lnTo>
                      <a:pt x="468" y="196"/>
                    </a:lnTo>
                    <a:lnTo>
                      <a:pt x="472" y="202"/>
                    </a:lnTo>
                    <a:lnTo>
                      <a:pt x="476" y="208"/>
                    </a:lnTo>
                    <a:lnTo>
                      <a:pt x="480" y="220"/>
                    </a:lnTo>
                    <a:lnTo>
                      <a:pt x="480" y="220"/>
                    </a:lnTo>
                    <a:lnTo>
                      <a:pt x="482" y="228"/>
                    </a:lnTo>
                    <a:lnTo>
                      <a:pt x="486" y="234"/>
                    </a:lnTo>
                    <a:lnTo>
                      <a:pt x="486" y="234"/>
                    </a:lnTo>
                    <a:lnTo>
                      <a:pt x="490" y="238"/>
                    </a:lnTo>
                    <a:lnTo>
                      <a:pt x="492" y="238"/>
                    </a:lnTo>
                    <a:lnTo>
                      <a:pt x="498" y="240"/>
                    </a:lnTo>
                    <a:lnTo>
                      <a:pt x="498" y="240"/>
                    </a:lnTo>
                    <a:lnTo>
                      <a:pt x="506" y="242"/>
                    </a:lnTo>
                    <a:lnTo>
                      <a:pt x="510" y="244"/>
                    </a:lnTo>
                    <a:lnTo>
                      <a:pt x="514" y="248"/>
                    </a:lnTo>
                    <a:lnTo>
                      <a:pt x="514" y="248"/>
                    </a:lnTo>
                    <a:lnTo>
                      <a:pt x="514" y="252"/>
                    </a:lnTo>
                    <a:lnTo>
                      <a:pt x="514" y="256"/>
                    </a:lnTo>
                    <a:lnTo>
                      <a:pt x="512" y="268"/>
                    </a:lnTo>
                    <a:lnTo>
                      <a:pt x="512" y="2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7285038" y="4535488"/>
                <a:ext cx="276225" cy="311150"/>
              </a:xfrm>
              <a:custGeom>
                <a:avLst/>
                <a:gdLst>
                  <a:gd name="T0" fmla="*/ 142 w 174"/>
                  <a:gd name="T1" fmla="*/ 50 h 196"/>
                  <a:gd name="T2" fmla="*/ 138 w 174"/>
                  <a:gd name="T3" fmla="*/ 48 h 196"/>
                  <a:gd name="T4" fmla="*/ 120 w 174"/>
                  <a:gd name="T5" fmla="*/ 34 h 196"/>
                  <a:gd name="T6" fmla="*/ 112 w 174"/>
                  <a:gd name="T7" fmla="*/ 18 h 196"/>
                  <a:gd name="T8" fmla="*/ 108 w 174"/>
                  <a:gd name="T9" fmla="*/ 10 h 196"/>
                  <a:gd name="T10" fmla="*/ 100 w 174"/>
                  <a:gd name="T11" fmla="*/ 0 h 196"/>
                  <a:gd name="T12" fmla="*/ 90 w 174"/>
                  <a:gd name="T13" fmla="*/ 0 h 196"/>
                  <a:gd name="T14" fmla="*/ 68 w 174"/>
                  <a:gd name="T15" fmla="*/ 6 h 196"/>
                  <a:gd name="T16" fmla="*/ 44 w 174"/>
                  <a:gd name="T17" fmla="*/ 20 h 196"/>
                  <a:gd name="T18" fmla="*/ 40 w 174"/>
                  <a:gd name="T19" fmla="*/ 26 h 196"/>
                  <a:gd name="T20" fmla="*/ 36 w 174"/>
                  <a:gd name="T21" fmla="*/ 34 h 196"/>
                  <a:gd name="T22" fmla="*/ 28 w 174"/>
                  <a:gd name="T23" fmla="*/ 52 h 196"/>
                  <a:gd name="T24" fmla="*/ 22 w 174"/>
                  <a:gd name="T25" fmla="*/ 58 h 196"/>
                  <a:gd name="T26" fmla="*/ 12 w 174"/>
                  <a:gd name="T27" fmla="*/ 78 h 196"/>
                  <a:gd name="T28" fmla="*/ 4 w 174"/>
                  <a:gd name="T29" fmla="*/ 106 h 196"/>
                  <a:gd name="T30" fmla="*/ 2 w 174"/>
                  <a:gd name="T31" fmla="*/ 116 h 196"/>
                  <a:gd name="T32" fmla="*/ 2 w 174"/>
                  <a:gd name="T33" fmla="*/ 116 h 196"/>
                  <a:gd name="T34" fmla="*/ 0 w 174"/>
                  <a:gd name="T35" fmla="*/ 162 h 196"/>
                  <a:gd name="T36" fmla="*/ 2 w 174"/>
                  <a:gd name="T37" fmla="*/ 192 h 196"/>
                  <a:gd name="T38" fmla="*/ 6 w 174"/>
                  <a:gd name="T39" fmla="*/ 196 h 196"/>
                  <a:gd name="T40" fmla="*/ 14 w 174"/>
                  <a:gd name="T41" fmla="*/ 194 h 196"/>
                  <a:gd name="T42" fmla="*/ 22 w 174"/>
                  <a:gd name="T43" fmla="*/ 188 h 196"/>
                  <a:gd name="T44" fmla="*/ 22 w 174"/>
                  <a:gd name="T45" fmla="*/ 174 h 196"/>
                  <a:gd name="T46" fmla="*/ 24 w 174"/>
                  <a:gd name="T47" fmla="*/ 170 h 196"/>
                  <a:gd name="T48" fmla="*/ 30 w 174"/>
                  <a:gd name="T49" fmla="*/ 170 h 196"/>
                  <a:gd name="T50" fmla="*/ 40 w 174"/>
                  <a:gd name="T51" fmla="*/ 170 h 196"/>
                  <a:gd name="T52" fmla="*/ 42 w 174"/>
                  <a:gd name="T53" fmla="*/ 164 h 196"/>
                  <a:gd name="T54" fmla="*/ 46 w 174"/>
                  <a:gd name="T55" fmla="*/ 152 h 196"/>
                  <a:gd name="T56" fmla="*/ 50 w 174"/>
                  <a:gd name="T57" fmla="*/ 150 h 196"/>
                  <a:gd name="T58" fmla="*/ 56 w 174"/>
                  <a:gd name="T59" fmla="*/ 156 h 196"/>
                  <a:gd name="T60" fmla="*/ 62 w 174"/>
                  <a:gd name="T61" fmla="*/ 166 h 196"/>
                  <a:gd name="T62" fmla="*/ 82 w 174"/>
                  <a:gd name="T63" fmla="*/ 184 h 196"/>
                  <a:gd name="T64" fmla="*/ 86 w 174"/>
                  <a:gd name="T65" fmla="*/ 184 h 196"/>
                  <a:gd name="T66" fmla="*/ 86 w 174"/>
                  <a:gd name="T67" fmla="*/ 180 h 196"/>
                  <a:gd name="T68" fmla="*/ 78 w 174"/>
                  <a:gd name="T69" fmla="*/ 164 h 196"/>
                  <a:gd name="T70" fmla="*/ 72 w 174"/>
                  <a:gd name="T71" fmla="*/ 146 h 196"/>
                  <a:gd name="T72" fmla="*/ 72 w 174"/>
                  <a:gd name="T73" fmla="*/ 142 h 196"/>
                  <a:gd name="T74" fmla="*/ 78 w 174"/>
                  <a:gd name="T75" fmla="*/ 140 h 196"/>
                  <a:gd name="T76" fmla="*/ 96 w 174"/>
                  <a:gd name="T77" fmla="*/ 140 h 196"/>
                  <a:gd name="T78" fmla="*/ 106 w 174"/>
                  <a:gd name="T79" fmla="*/ 140 h 196"/>
                  <a:gd name="T80" fmla="*/ 108 w 174"/>
                  <a:gd name="T81" fmla="*/ 136 h 196"/>
                  <a:gd name="T82" fmla="*/ 106 w 174"/>
                  <a:gd name="T83" fmla="*/ 116 h 196"/>
                  <a:gd name="T84" fmla="*/ 108 w 174"/>
                  <a:gd name="T85" fmla="*/ 106 h 196"/>
                  <a:gd name="T86" fmla="*/ 112 w 174"/>
                  <a:gd name="T87" fmla="*/ 102 h 196"/>
                  <a:gd name="T88" fmla="*/ 136 w 174"/>
                  <a:gd name="T89" fmla="*/ 96 h 196"/>
                  <a:gd name="T90" fmla="*/ 142 w 174"/>
                  <a:gd name="T91" fmla="*/ 94 h 196"/>
                  <a:gd name="T92" fmla="*/ 162 w 174"/>
                  <a:gd name="T93" fmla="*/ 78 h 196"/>
                  <a:gd name="T94" fmla="*/ 174 w 174"/>
                  <a:gd name="T95" fmla="*/ 68 h 196"/>
                  <a:gd name="T96" fmla="*/ 170 w 174"/>
                  <a:gd name="T97" fmla="*/ 66 h 196"/>
                  <a:gd name="T98" fmla="*/ 156 w 174"/>
                  <a:gd name="T99" fmla="*/ 60 h 196"/>
                  <a:gd name="T100" fmla="*/ 142 w 174"/>
                  <a:gd name="T101" fmla="*/ 5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96">
                    <a:moveTo>
                      <a:pt x="142" y="50"/>
                    </a:moveTo>
                    <a:lnTo>
                      <a:pt x="142" y="50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28" y="40"/>
                    </a:lnTo>
                    <a:lnTo>
                      <a:pt x="120" y="34"/>
                    </a:lnTo>
                    <a:lnTo>
                      <a:pt x="116" y="28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08" y="10"/>
                    </a:lnTo>
                    <a:lnTo>
                      <a:pt x="106" y="4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68" y="6"/>
                    </a:lnTo>
                    <a:lnTo>
                      <a:pt x="46" y="18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4" y="106"/>
                    </a:lnTo>
                    <a:lnTo>
                      <a:pt x="4" y="10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36"/>
                    </a:lnTo>
                    <a:lnTo>
                      <a:pt x="0" y="162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4" y="194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14" y="194"/>
                    </a:lnTo>
                    <a:lnTo>
                      <a:pt x="20" y="192"/>
                    </a:lnTo>
                    <a:lnTo>
                      <a:pt x="22" y="188"/>
                    </a:lnTo>
                    <a:lnTo>
                      <a:pt x="22" y="182"/>
                    </a:lnTo>
                    <a:lnTo>
                      <a:pt x="22" y="174"/>
                    </a:lnTo>
                    <a:lnTo>
                      <a:pt x="22" y="170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30" y="170"/>
                    </a:lnTo>
                    <a:lnTo>
                      <a:pt x="36" y="172"/>
                    </a:lnTo>
                    <a:lnTo>
                      <a:pt x="40" y="170"/>
                    </a:lnTo>
                    <a:lnTo>
                      <a:pt x="42" y="164"/>
                    </a:lnTo>
                    <a:lnTo>
                      <a:pt x="42" y="164"/>
                    </a:lnTo>
                    <a:lnTo>
                      <a:pt x="44" y="156"/>
                    </a:lnTo>
                    <a:lnTo>
                      <a:pt x="46" y="152"/>
                    </a:lnTo>
                    <a:lnTo>
                      <a:pt x="48" y="150"/>
                    </a:lnTo>
                    <a:lnTo>
                      <a:pt x="50" y="150"/>
                    </a:lnTo>
                    <a:lnTo>
                      <a:pt x="54" y="152"/>
                    </a:lnTo>
                    <a:lnTo>
                      <a:pt x="56" y="156"/>
                    </a:lnTo>
                    <a:lnTo>
                      <a:pt x="56" y="156"/>
                    </a:lnTo>
                    <a:lnTo>
                      <a:pt x="62" y="166"/>
                    </a:lnTo>
                    <a:lnTo>
                      <a:pt x="72" y="178"/>
                    </a:lnTo>
                    <a:lnTo>
                      <a:pt x="82" y="184"/>
                    </a:lnTo>
                    <a:lnTo>
                      <a:pt x="84" y="184"/>
                    </a:lnTo>
                    <a:lnTo>
                      <a:pt x="86" y="184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4" y="176"/>
                    </a:lnTo>
                    <a:lnTo>
                      <a:pt x="78" y="164"/>
                    </a:lnTo>
                    <a:lnTo>
                      <a:pt x="74" y="150"/>
                    </a:lnTo>
                    <a:lnTo>
                      <a:pt x="72" y="146"/>
                    </a:lnTo>
                    <a:lnTo>
                      <a:pt x="72" y="142"/>
                    </a:lnTo>
                    <a:lnTo>
                      <a:pt x="72" y="142"/>
                    </a:lnTo>
                    <a:lnTo>
                      <a:pt x="74" y="140"/>
                    </a:lnTo>
                    <a:lnTo>
                      <a:pt x="78" y="140"/>
                    </a:lnTo>
                    <a:lnTo>
                      <a:pt x="88" y="140"/>
                    </a:lnTo>
                    <a:lnTo>
                      <a:pt x="96" y="140"/>
                    </a:lnTo>
                    <a:lnTo>
                      <a:pt x="106" y="140"/>
                    </a:lnTo>
                    <a:lnTo>
                      <a:pt x="106" y="140"/>
                    </a:lnTo>
                    <a:lnTo>
                      <a:pt x="108" y="138"/>
                    </a:lnTo>
                    <a:lnTo>
                      <a:pt x="108" y="136"/>
                    </a:lnTo>
                    <a:lnTo>
                      <a:pt x="108" y="126"/>
                    </a:lnTo>
                    <a:lnTo>
                      <a:pt x="106" y="116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10" y="104"/>
                    </a:lnTo>
                    <a:lnTo>
                      <a:pt x="112" y="102"/>
                    </a:lnTo>
                    <a:lnTo>
                      <a:pt x="120" y="98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142" y="94"/>
                    </a:lnTo>
                    <a:lnTo>
                      <a:pt x="148" y="90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56" y="60"/>
                    </a:lnTo>
                    <a:lnTo>
                      <a:pt x="142" y="50"/>
                    </a:lnTo>
                    <a:lnTo>
                      <a:pt x="14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7281863" y="4710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6761163" y="3611563"/>
                <a:ext cx="292100" cy="276225"/>
              </a:xfrm>
              <a:custGeom>
                <a:avLst/>
                <a:gdLst>
                  <a:gd name="T0" fmla="*/ 172 w 184"/>
                  <a:gd name="T1" fmla="*/ 54 h 174"/>
                  <a:gd name="T2" fmla="*/ 170 w 184"/>
                  <a:gd name="T3" fmla="*/ 38 h 174"/>
                  <a:gd name="T4" fmla="*/ 168 w 184"/>
                  <a:gd name="T5" fmla="*/ 32 h 174"/>
                  <a:gd name="T6" fmla="*/ 162 w 184"/>
                  <a:gd name="T7" fmla="*/ 8 h 174"/>
                  <a:gd name="T8" fmla="*/ 160 w 184"/>
                  <a:gd name="T9" fmla="*/ 4 h 174"/>
                  <a:gd name="T10" fmla="*/ 152 w 184"/>
                  <a:gd name="T11" fmla="*/ 0 h 174"/>
                  <a:gd name="T12" fmla="*/ 146 w 184"/>
                  <a:gd name="T13" fmla="*/ 0 h 174"/>
                  <a:gd name="T14" fmla="*/ 138 w 184"/>
                  <a:gd name="T15" fmla="*/ 0 h 174"/>
                  <a:gd name="T16" fmla="*/ 130 w 184"/>
                  <a:gd name="T17" fmla="*/ 0 h 174"/>
                  <a:gd name="T18" fmla="*/ 126 w 184"/>
                  <a:gd name="T19" fmla="*/ 0 h 174"/>
                  <a:gd name="T20" fmla="*/ 126 w 184"/>
                  <a:gd name="T21" fmla="*/ 0 h 174"/>
                  <a:gd name="T22" fmla="*/ 106 w 184"/>
                  <a:gd name="T23" fmla="*/ 4 h 174"/>
                  <a:gd name="T24" fmla="*/ 88 w 184"/>
                  <a:gd name="T25" fmla="*/ 10 h 174"/>
                  <a:gd name="T26" fmla="*/ 80 w 184"/>
                  <a:gd name="T27" fmla="*/ 20 h 174"/>
                  <a:gd name="T28" fmla="*/ 74 w 184"/>
                  <a:gd name="T29" fmla="*/ 28 h 174"/>
                  <a:gd name="T30" fmla="*/ 64 w 184"/>
                  <a:gd name="T31" fmla="*/ 34 h 174"/>
                  <a:gd name="T32" fmla="*/ 60 w 184"/>
                  <a:gd name="T33" fmla="*/ 36 h 174"/>
                  <a:gd name="T34" fmla="*/ 60 w 184"/>
                  <a:gd name="T35" fmla="*/ 36 h 174"/>
                  <a:gd name="T36" fmla="*/ 50 w 184"/>
                  <a:gd name="T37" fmla="*/ 34 h 174"/>
                  <a:gd name="T38" fmla="*/ 42 w 184"/>
                  <a:gd name="T39" fmla="*/ 28 h 174"/>
                  <a:gd name="T40" fmla="*/ 34 w 184"/>
                  <a:gd name="T41" fmla="*/ 24 h 174"/>
                  <a:gd name="T42" fmla="*/ 36 w 184"/>
                  <a:gd name="T43" fmla="*/ 30 h 174"/>
                  <a:gd name="T44" fmla="*/ 40 w 184"/>
                  <a:gd name="T45" fmla="*/ 38 h 174"/>
                  <a:gd name="T46" fmla="*/ 40 w 184"/>
                  <a:gd name="T47" fmla="*/ 56 h 174"/>
                  <a:gd name="T48" fmla="*/ 32 w 184"/>
                  <a:gd name="T49" fmla="*/ 72 h 174"/>
                  <a:gd name="T50" fmla="*/ 30 w 184"/>
                  <a:gd name="T51" fmla="*/ 76 h 174"/>
                  <a:gd name="T52" fmla="*/ 30 w 184"/>
                  <a:gd name="T53" fmla="*/ 86 h 174"/>
                  <a:gd name="T54" fmla="*/ 30 w 184"/>
                  <a:gd name="T55" fmla="*/ 96 h 174"/>
                  <a:gd name="T56" fmla="*/ 26 w 184"/>
                  <a:gd name="T57" fmla="*/ 106 h 174"/>
                  <a:gd name="T58" fmla="*/ 20 w 184"/>
                  <a:gd name="T59" fmla="*/ 108 h 174"/>
                  <a:gd name="T60" fmla="*/ 12 w 184"/>
                  <a:gd name="T61" fmla="*/ 110 h 174"/>
                  <a:gd name="T62" fmla="*/ 6 w 184"/>
                  <a:gd name="T63" fmla="*/ 110 h 174"/>
                  <a:gd name="T64" fmla="*/ 2 w 184"/>
                  <a:gd name="T65" fmla="*/ 114 h 174"/>
                  <a:gd name="T66" fmla="*/ 0 w 184"/>
                  <a:gd name="T67" fmla="*/ 120 h 174"/>
                  <a:gd name="T68" fmla="*/ 4 w 184"/>
                  <a:gd name="T69" fmla="*/ 130 h 174"/>
                  <a:gd name="T70" fmla="*/ 12 w 184"/>
                  <a:gd name="T71" fmla="*/ 136 h 174"/>
                  <a:gd name="T72" fmla="*/ 24 w 184"/>
                  <a:gd name="T73" fmla="*/ 152 h 174"/>
                  <a:gd name="T74" fmla="*/ 30 w 184"/>
                  <a:gd name="T75" fmla="*/ 162 h 174"/>
                  <a:gd name="T76" fmla="*/ 38 w 184"/>
                  <a:gd name="T77" fmla="*/ 170 h 174"/>
                  <a:gd name="T78" fmla="*/ 48 w 184"/>
                  <a:gd name="T79" fmla="*/ 174 h 174"/>
                  <a:gd name="T80" fmla="*/ 56 w 184"/>
                  <a:gd name="T81" fmla="*/ 172 h 174"/>
                  <a:gd name="T82" fmla="*/ 62 w 184"/>
                  <a:gd name="T83" fmla="*/ 170 h 174"/>
                  <a:gd name="T84" fmla="*/ 68 w 184"/>
                  <a:gd name="T85" fmla="*/ 164 h 174"/>
                  <a:gd name="T86" fmla="*/ 86 w 184"/>
                  <a:gd name="T87" fmla="*/ 152 h 174"/>
                  <a:gd name="T88" fmla="*/ 96 w 184"/>
                  <a:gd name="T89" fmla="*/ 150 h 174"/>
                  <a:gd name="T90" fmla="*/ 102 w 184"/>
                  <a:gd name="T91" fmla="*/ 150 h 174"/>
                  <a:gd name="T92" fmla="*/ 122 w 184"/>
                  <a:gd name="T93" fmla="*/ 154 h 174"/>
                  <a:gd name="T94" fmla="*/ 132 w 184"/>
                  <a:gd name="T95" fmla="*/ 158 h 174"/>
                  <a:gd name="T96" fmla="*/ 144 w 184"/>
                  <a:gd name="T97" fmla="*/ 160 h 174"/>
                  <a:gd name="T98" fmla="*/ 154 w 184"/>
                  <a:gd name="T99" fmla="*/ 156 h 174"/>
                  <a:gd name="T100" fmla="*/ 154 w 184"/>
                  <a:gd name="T101" fmla="*/ 142 h 174"/>
                  <a:gd name="T102" fmla="*/ 156 w 184"/>
                  <a:gd name="T103" fmla="*/ 132 h 174"/>
                  <a:gd name="T104" fmla="*/ 158 w 184"/>
                  <a:gd name="T105" fmla="*/ 126 h 174"/>
                  <a:gd name="T106" fmla="*/ 172 w 184"/>
                  <a:gd name="T107" fmla="*/ 114 h 174"/>
                  <a:gd name="T108" fmla="*/ 178 w 184"/>
                  <a:gd name="T109" fmla="*/ 110 h 174"/>
                  <a:gd name="T110" fmla="*/ 182 w 184"/>
                  <a:gd name="T111" fmla="*/ 106 h 174"/>
                  <a:gd name="T112" fmla="*/ 184 w 184"/>
                  <a:gd name="T113" fmla="*/ 96 h 174"/>
                  <a:gd name="T114" fmla="*/ 178 w 184"/>
                  <a:gd name="T115" fmla="*/ 80 h 174"/>
                  <a:gd name="T116" fmla="*/ 174 w 184"/>
                  <a:gd name="T117" fmla="*/ 66 h 174"/>
                  <a:gd name="T118" fmla="*/ 172 w 184"/>
                  <a:gd name="T119" fmla="*/ 5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4" h="174">
                    <a:moveTo>
                      <a:pt x="172" y="54"/>
                    </a:moveTo>
                    <a:lnTo>
                      <a:pt x="172" y="54"/>
                    </a:lnTo>
                    <a:lnTo>
                      <a:pt x="170" y="38"/>
                    </a:lnTo>
                    <a:lnTo>
                      <a:pt x="170" y="38"/>
                    </a:lnTo>
                    <a:lnTo>
                      <a:pt x="168" y="32"/>
                    </a:lnTo>
                    <a:lnTo>
                      <a:pt x="168" y="32"/>
                    </a:lnTo>
                    <a:lnTo>
                      <a:pt x="166" y="20"/>
                    </a:lnTo>
                    <a:lnTo>
                      <a:pt x="162" y="8"/>
                    </a:lnTo>
                    <a:lnTo>
                      <a:pt x="162" y="8"/>
                    </a:lnTo>
                    <a:lnTo>
                      <a:pt x="160" y="4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06" y="4"/>
                    </a:lnTo>
                    <a:lnTo>
                      <a:pt x="96" y="8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4" y="28"/>
                    </a:lnTo>
                    <a:lnTo>
                      <a:pt x="70" y="32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50" y="34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6"/>
                    </a:lnTo>
                    <a:lnTo>
                      <a:pt x="40" y="56"/>
                    </a:lnTo>
                    <a:lnTo>
                      <a:pt x="36" y="66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0" y="108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4" y="130"/>
                    </a:lnTo>
                    <a:lnTo>
                      <a:pt x="4" y="130"/>
                    </a:lnTo>
                    <a:lnTo>
                      <a:pt x="12" y="136"/>
                    </a:lnTo>
                    <a:lnTo>
                      <a:pt x="20" y="144"/>
                    </a:lnTo>
                    <a:lnTo>
                      <a:pt x="24" y="152"/>
                    </a:lnTo>
                    <a:lnTo>
                      <a:pt x="30" y="162"/>
                    </a:lnTo>
                    <a:lnTo>
                      <a:pt x="30" y="162"/>
                    </a:lnTo>
                    <a:lnTo>
                      <a:pt x="32" y="168"/>
                    </a:lnTo>
                    <a:lnTo>
                      <a:pt x="38" y="170"/>
                    </a:lnTo>
                    <a:lnTo>
                      <a:pt x="42" y="174"/>
                    </a:lnTo>
                    <a:lnTo>
                      <a:pt x="48" y="174"/>
                    </a:lnTo>
                    <a:lnTo>
                      <a:pt x="48" y="174"/>
                    </a:lnTo>
                    <a:lnTo>
                      <a:pt x="56" y="172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80" y="156"/>
                    </a:lnTo>
                    <a:lnTo>
                      <a:pt x="86" y="152"/>
                    </a:lnTo>
                    <a:lnTo>
                      <a:pt x="96" y="150"/>
                    </a:lnTo>
                    <a:lnTo>
                      <a:pt x="96" y="150"/>
                    </a:lnTo>
                    <a:lnTo>
                      <a:pt x="102" y="150"/>
                    </a:lnTo>
                    <a:lnTo>
                      <a:pt x="102" y="150"/>
                    </a:lnTo>
                    <a:lnTo>
                      <a:pt x="112" y="152"/>
                    </a:lnTo>
                    <a:lnTo>
                      <a:pt x="122" y="154"/>
                    </a:lnTo>
                    <a:lnTo>
                      <a:pt x="122" y="154"/>
                    </a:lnTo>
                    <a:lnTo>
                      <a:pt x="132" y="158"/>
                    </a:lnTo>
                    <a:lnTo>
                      <a:pt x="144" y="160"/>
                    </a:lnTo>
                    <a:lnTo>
                      <a:pt x="144" y="160"/>
                    </a:lnTo>
                    <a:lnTo>
                      <a:pt x="150" y="160"/>
                    </a:lnTo>
                    <a:lnTo>
                      <a:pt x="154" y="156"/>
                    </a:lnTo>
                    <a:lnTo>
                      <a:pt x="154" y="152"/>
                    </a:lnTo>
                    <a:lnTo>
                      <a:pt x="154" y="142"/>
                    </a:lnTo>
                    <a:lnTo>
                      <a:pt x="154" y="142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58" y="126"/>
                    </a:lnTo>
                    <a:lnTo>
                      <a:pt x="162" y="122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78" y="110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4" y="102"/>
                    </a:lnTo>
                    <a:lnTo>
                      <a:pt x="184" y="96"/>
                    </a:lnTo>
                    <a:lnTo>
                      <a:pt x="182" y="88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4" y="66"/>
                    </a:lnTo>
                    <a:lnTo>
                      <a:pt x="172" y="54"/>
                    </a:lnTo>
                    <a:lnTo>
                      <a:pt x="172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5827713" y="3741738"/>
                <a:ext cx="1981200" cy="1358900"/>
              </a:xfrm>
              <a:custGeom>
                <a:avLst/>
                <a:gdLst>
                  <a:gd name="T0" fmla="*/ 1112 w 1248"/>
                  <a:gd name="T1" fmla="*/ 202 h 856"/>
                  <a:gd name="T2" fmla="*/ 1056 w 1248"/>
                  <a:gd name="T3" fmla="*/ 146 h 856"/>
                  <a:gd name="T4" fmla="*/ 988 w 1248"/>
                  <a:gd name="T5" fmla="*/ 190 h 856"/>
                  <a:gd name="T6" fmla="*/ 942 w 1248"/>
                  <a:gd name="T7" fmla="*/ 220 h 856"/>
                  <a:gd name="T8" fmla="*/ 866 w 1248"/>
                  <a:gd name="T9" fmla="*/ 216 h 856"/>
                  <a:gd name="T10" fmla="*/ 812 w 1248"/>
                  <a:gd name="T11" fmla="*/ 260 h 856"/>
                  <a:gd name="T12" fmla="*/ 706 w 1248"/>
                  <a:gd name="T13" fmla="*/ 250 h 856"/>
                  <a:gd name="T14" fmla="*/ 636 w 1248"/>
                  <a:gd name="T15" fmla="*/ 234 h 856"/>
                  <a:gd name="T16" fmla="*/ 614 w 1248"/>
                  <a:gd name="T17" fmla="*/ 198 h 856"/>
                  <a:gd name="T18" fmla="*/ 558 w 1248"/>
                  <a:gd name="T19" fmla="*/ 224 h 856"/>
                  <a:gd name="T20" fmla="*/ 502 w 1248"/>
                  <a:gd name="T21" fmla="*/ 212 h 856"/>
                  <a:gd name="T22" fmla="*/ 392 w 1248"/>
                  <a:gd name="T23" fmla="*/ 198 h 856"/>
                  <a:gd name="T24" fmla="*/ 404 w 1248"/>
                  <a:gd name="T25" fmla="*/ 150 h 856"/>
                  <a:gd name="T26" fmla="*/ 350 w 1248"/>
                  <a:gd name="T27" fmla="*/ 80 h 856"/>
                  <a:gd name="T28" fmla="*/ 304 w 1248"/>
                  <a:gd name="T29" fmla="*/ 62 h 856"/>
                  <a:gd name="T30" fmla="*/ 242 w 1248"/>
                  <a:gd name="T31" fmla="*/ 42 h 856"/>
                  <a:gd name="T32" fmla="*/ 208 w 1248"/>
                  <a:gd name="T33" fmla="*/ 12 h 856"/>
                  <a:gd name="T34" fmla="*/ 152 w 1248"/>
                  <a:gd name="T35" fmla="*/ 40 h 856"/>
                  <a:gd name="T36" fmla="*/ 94 w 1248"/>
                  <a:gd name="T37" fmla="*/ 78 h 856"/>
                  <a:gd name="T38" fmla="*/ 48 w 1248"/>
                  <a:gd name="T39" fmla="*/ 164 h 856"/>
                  <a:gd name="T40" fmla="*/ 28 w 1248"/>
                  <a:gd name="T41" fmla="*/ 228 h 856"/>
                  <a:gd name="T42" fmla="*/ 28 w 1248"/>
                  <a:gd name="T43" fmla="*/ 300 h 856"/>
                  <a:gd name="T44" fmla="*/ 42 w 1248"/>
                  <a:gd name="T45" fmla="*/ 358 h 856"/>
                  <a:gd name="T46" fmla="*/ 34 w 1248"/>
                  <a:gd name="T47" fmla="*/ 410 h 856"/>
                  <a:gd name="T48" fmla="*/ 8 w 1248"/>
                  <a:gd name="T49" fmla="*/ 498 h 856"/>
                  <a:gd name="T50" fmla="*/ 62 w 1248"/>
                  <a:gd name="T51" fmla="*/ 618 h 856"/>
                  <a:gd name="T52" fmla="*/ 102 w 1248"/>
                  <a:gd name="T53" fmla="*/ 666 h 856"/>
                  <a:gd name="T54" fmla="*/ 126 w 1248"/>
                  <a:gd name="T55" fmla="*/ 762 h 856"/>
                  <a:gd name="T56" fmla="*/ 220 w 1248"/>
                  <a:gd name="T57" fmla="*/ 750 h 856"/>
                  <a:gd name="T58" fmla="*/ 256 w 1248"/>
                  <a:gd name="T59" fmla="*/ 740 h 856"/>
                  <a:gd name="T60" fmla="*/ 296 w 1248"/>
                  <a:gd name="T61" fmla="*/ 696 h 856"/>
                  <a:gd name="T62" fmla="*/ 310 w 1248"/>
                  <a:gd name="T63" fmla="*/ 708 h 856"/>
                  <a:gd name="T64" fmla="*/ 306 w 1248"/>
                  <a:gd name="T65" fmla="*/ 784 h 856"/>
                  <a:gd name="T66" fmla="*/ 372 w 1248"/>
                  <a:gd name="T67" fmla="*/ 816 h 856"/>
                  <a:gd name="T68" fmla="*/ 420 w 1248"/>
                  <a:gd name="T69" fmla="*/ 784 h 856"/>
                  <a:gd name="T70" fmla="*/ 470 w 1248"/>
                  <a:gd name="T71" fmla="*/ 810 h 856"/>
                  <a:gd name="T72" fmla="*/ 500 w 1248"/>
                  <a:gd name="T73" fmla="*/ 812 h 856"/>
                  <a:gd name="T74" fmla="*/ 532 w 1248"/>
                  <a:gd name="T75" fmla="*/ 848 h 856"/>
                  <a:gd name="T76" fmla="*/ 574 w 1248"/>
                  <a:gd name="T77" fmla="*/ 818 h 856"/>
                  <a:gd name="T78" fmla="*/ 566 w 1248"/>
                  <a:gd name="T79" fmla="*/ 734 h 856"/>
                  <a:gd name="T80" fmla="*/ 588 w 1248"/>
                  <a:gd name="T81" fmla="*/ 686 h 856"/>
                  <a:gd name="T82" fmla="*/ 526 w 1248"/>
                  <a:gd name="T83" fmla="*/ 720 h 856"/>
                  <a:gd name="T84" fmla="*/ 584 w 1248"/>
                  <a:gd name="T85" fmla="*/ 668 h 856"/>
                  <a:gd name="T86" fmla="*/ 632 w 1248"/>
                  <a:gd name="T87" fmla="*/ 644 h 856"/>
                  <a:gd name="T88" fmla="*/ 674 w 1248"/>
                  <a:gd name="T89" fmla="*/ 682 h 856"/>
                  <a:gd name="T90" fmla="*/ 662 w 1248"/>
                  <a:gd name="T91" fmla="*/ 626 h 856"/>
                  <a:gd name="T92" fmla="*/ 660 w 1248"/>
                  <a:gd name="T93" fmla="*/ 552 h 856"/>
                  <a:gd name="T94" fmla="*/ 712 w 1248"/>
                  <a:gd name="T95" fmla="*/ 612 h 856"/>
                  <a:gd name="T96" fmla="*/ 840 w 1248"/>
                  <a:gd name="T97" fmla="*/ 646 h 856"/>
                  <a:gd name="T98" fmla="*/ 912 w 1248"/>
                  <a:gd name="T99" fmla="*/ 616 h 856"/>
                  <a:gd name="T100" fmla="*/ 960 w 1248"/>
                  <a:gd name="T101" fmla="*/ 512 h 856"/>
                  <a:gd name="T102" fmla="*/ 1044 w 1248"/>
                  <a:gd name="T103" fmla="*/ 530 h 856"/>
                  <a:gd name="T104" fmla="*/ 1104 w 1248"/>
                  <a:gd name="T105" fmla="*/ 538 h 856"/>
                  <a:gd name="T106" fmla="*/ 1152 w 1248"/>
                  <a:gd name="T107" fmla="*/ 450 h 856"/>
                  <a:gd name="T108" fmla="*/ 1172 w 1248"/>
                  <a:gd name="T109" fmla="*/ 402 h 856"/>
                  <a:gd name="T110" fmla="*/ 1188 w 1248"/>
                  <a:gd name="T111" fmla="*/ 342 h 856"/>
                  <a:gd name="T112" fmla="*/ 1180 w 1248"/>
                  <a:gd name="T113" fmla="*/ 288 h 856"/>
                  <a:gd name="T114" fmla="*/ 1214 w 1248"/>
                  <a:gd name="T115" fmla="*/ 336 h 856"/>
                  <a:gd name="T116" fmla="*/ 1236 w 1248"/>
                  <a:gd name="T117" fmla="*/ 23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48" h="856">
                    <a:moveTo>
                      <a:pt x="1168" y="180"/>
                    </a:moveTo>
                    <a:lnTo>
                      <a:pt x="1168" y="180"/>
                    </a:lnTo>
                    <a:lnTo>
                      <a:pt x="1162" y="180"/>
                    </a:lnTo>
                    <a:lnTo>
                      <a:pt x="1156" y="182"/>
                    </a:lnTo>
                    <a:lnTo>
                      <a:pt x="1146" y="188"/>
                    </a:lnTo>
                    <a:lnTo>
                      <a:pt x="1146" y="188"/>
                    </a:lnTo>
                    <a:lnTo>
                      <a:pt x="1140" y="194"/>
                    </a:lnTo>
                    <a:lnTo>
                      <a:pt x="1132" y="198"/>
                    </a:lnTo>
                    <a:lnTo>
                      <a:pt x="1132" y="198"/>
                    </a:lnTo>
                    <a:lnTo>
                      <a:pt x="1122" y="202"/>
                    </a:lnTo>
                    <a:lnTo>
                      <a:pt x="1116" y="204"/>
                    </a:lnTo>
                    <a:lnTo>
                      <a:pt x="1112" y="202"/>
                    </a:lnTo>
                    <a:lnTo>
                      <a:pt x="1112" y="202"/>
                    </a:lnTo>
                    <a:lnTo>
                      <a:pt x="1108" y="200"/>
                    </a:lnTo>
                    <a:lnTo>
                      <a:pt x="1104" y="196"/>
                    </a:lnTo>
                    <a:lnTo>
                      <a:pt x="1100" y="184"/>
                    </a:lnTo>
                    <a:lnTo>
                      <a:pt x="1100" y="184"/>
                    </a:lnTo>
                    <a:lnTo>
                      <a:pt x="1096" y="174"/>
                    </a:lnTo>
                    <a:lnTo>
                      <a:pt x="1096" y="174"/>
                    </a:lnTo>
                    <a:lnTo>
                      <a:pt x="1092" y="164"/>
                    </a:lnTo>
                    <a:lnTo>
                      <a:pt x="1088" y="158"/>
                    </a:lnTo>
                    <a:lnTo>
                      <a:pt x="1082" y="154"/>
                    </a:lnTo>
                    <a:lnTo>
                      <a:pt x="1082" y="154"/>
                    </a:lnTo>
                    <a:lnTo>
                      <a:pt x="1076" y="150"/>
                    </a:lnTo>
                    <a:lnTo>
                      <a:pt x="1070" y="148"/>
                    </a:lnTo>
                    <a:lnTo>
                      <a:pt x="1056" y="146"/>
                    </a:lnTo>
                    <a:lnTo>
                      <a:pt x="1040" y="146"/>
                    </a:lnTo>
                    <a:lnTo>
                      <a:pt x="1024" y="148"/>
                    </a:lnTo>
                    <a:lnTo>
                      <a:pt x="1024" y="148"/>
                    </a:lnTo>
                    <a:lnTo>
                      <a:pt x="1024" y="148"/>
                    </a:lnTo>
                    <a:lnTo>
                      <a:pt x="1016" y="150"/>
                    </a:lnTo>
                    <a:lnTo>
                      <a:pt x="1010" y="152"/>
                    </a:lnTo>
                    <a:lnTo>
                      <a:pt x="998" y="160"/>
                    </a:lnTo>
                    <a:lnTo>
                      <a:pt x="992" y="170"/>
                    </a:lnTo>
                    <a:lnTo>
                      <a:pt x="986" y="178"/>
                    </a:lnTo>
                    <a:lnTo>
                      <a:pt x="986" y="178"/>
                    </a:lnTo>
                    <a:lnTo>
                      <a:pt x="986" y="184"/>
                    </a:lnTo>
                    <a:lnTo>
                      <a:pt x="988" y="190"/>
                    </a:lnTo>
                    <a:lnTo>
                      <a:pt x="988" y="190"/>
                    </a:lnTo>
                    <a:lnTo>
                      <a:pt x="990" y="198"/>
                    </a:lnTo>
                    <a:lnTo>
                      <a:pt x="990" y="202"/>
                    </a:lnTo>
                    <a:lnTo>
                      <a:pt x="990" y="206"/>
                    </a:lnTo>
                    <a:lnTo>
                      <a:pt x="990" y="206"/>
                    </a:lnTo>
                    <a:lnTo>
                      <a:pt x="986" y="210"/>
                    </a:lnTo>
                    <a:lnTo>
                      <a:pt x="982" y="212"/>
                    </a:lnTo>
                    <a:lnTo>
                      <a:pt x="974" y="210"/>
                    </a:lnTo>
                    <a:lnTo>
                      <a:pt x="974" y="210"/>
                    </a:lnTo>
                    <a:lnTo>
                      <a:pt x="966" y="210"/>
                    </a:lnTo>
                    <a:lnTo>
                      <a:pt x="956" y="212"/>
                    </a:lnTo>
                    <a:lnTo>
                      <a:pt x="956" y="212"/>
                    </a:lnTo>
                    <a:lnTo>
                      <a:pt x="948" y="216"/>
                    </a:lnTo>
                    <a:lnTo>
                      <a:pt x="942" y="220"/>
                    </a:lnTo>
                    <a:lnTo>
                      <a:pt x="932" y="230"/>
                    </a:lnTo>
                    <a:lnTo>
                      <a:pt x="932" y="230"/>
                    </a:lnTo>
                    <a:lnTo>
                      <a:pt x="928" y="234"/>
                    </a:lnTo>
                    <a:lnTo>
                      <a:pt x="928" y="234"/>
                    </a:lnTo>
                    <a:lnTo>
                      <a:pt x="924" y="236"/>
                    </a:lnTo>
                    <a:lnTo>
                      <a:pt x="918" y="234"/>
                    </a:lnTo>
                    <a:lnTo>
                      <a:pt x="906" y="228"/>
                    </a:lnTo>
                    <a:lnTo>
                      <a:pt x="906" y="228"/>
                    </a:lnTo>
                    <a:lnTo>
                      <a:pt x="898" y="222"/>
                    </a:lnTo>
                    <a:lnTo>
                      <a:pt x="888" y="218"/>
                    </a:lnTo>
                    <a:lnTo>
                      <a:pt x="888" y="218"/>
                    </a:lnTo>
                    <a:lnTo>
                      <a:pt x="876" y="216"/>
                    </a:lnTo>
                    <a:lnTo>
                      <a:pt x="866" y="216"/>
                    </a:lnTo>
                    <a:lnTo>
                      <a:pt x="860" y="218"/>
                    </a:lnTo>
                    <a:lnTo>
                      <a:pt x="856" y="222"/>
                    </a:lnTo>
                    <a:lnTo>
                      <a:pt x="856" y="222"/>
                    </a:lnTo>
                    <a:lnTo>
                      <a:pt x="852" y="226"/>
                    </a:lnTo>
                    <a:lnTo>
                      <a:pt x="850" y="232"/>
                    </a:lnTo>
                    <a:lnTo>
                      <a:pt x="850" y="232"/>
                    </a:lnTo>
                    <a:lnTo>
                      <a:pt x="846" y="240"/>
                    </a:lnTo>
                    <a:lnTo>
                      <a:pt x="842" y="244"/>
                    </a:lnTo>
                    <a:lnTo>
                      <a:pt x="836" y="246"/>
                    </a:lnTo>
                    <a:lnTo>
                      <a:pt x="836" y="246"/>
                    </a:lnTo>
                    <a:lnTo>
                      <a:pt x="830" y="246"/>
                    </a:lnTo>
                    <a:lnTo>
                      <a:pt x="824" y="248"/>
                    </a:lnTo>
                    <a:lnTo>
                      <a:pt x="812" y="260"/>
                    </a:lnTo>
                    <a:lnTo>
                      <a:pt x="812" y="260"/>
                    </a:lnTo>
                    <a:lnTo>
                      <a:pt x="806" y="264"/>
                    </a:lnTo>
                    <a:lnTo>
                      <a:pt x="800" y="266"/>
                    </a:lnTo>
                    <a:lnTo>
                      <a:pt x="784" y="268"/>
                    </a:lnTo>
                    <a:lnTo>
                      <a:pt x="784" y="268"/>
                    </a:lnTo>
                    <a:lnTo>
                      <a:pt x="770" y="268"/>
                    </a:lnTo>
                    <a:lnTo>
                      <a:pt x="754" y="266"/>
                    </a:lnTo>
                    <a:lnTo>
                      <a:pt x="754" y="266"/>
                    </a:lnTo>
                    <a:lnTo>
                      <a:pt x="740" y="262"/>
                    </a:lnTo>
                    <a:lnTo>
                      <a:pt x="730" y="256"/>
                    </a:lnTo>
                    <a:lnTo>
                      <a:pt x="730" y="256"/>
                    </a:lnTo>
                    <a:lnTo>
                      <a:pt x="718" y="252"/>
                    </a:lnTo>
                    <a:lnTo>
                      <a:pt x="706" y="250"/>
                    </a:lnTo>
                    <a:lnTo>
                      <a:pt x="706" y="250"/>
                    </a:lnTo>
                    <a:lnTo>
                      <a:pt x="700" y="250"/>
                    </a:lnTo>
                    <a:lnTo>
                      <a:pt x="696" y="252"/>
                    </a:lnTo>
                    <a:lnTo>
                      <a:pt x="688" y="256"/>
                    </a:lnTo>
                    <a:lnTo>
                      <a:pt x="688" y="256"/>
                    </a:lnTo>
                    <a:lnTo>
                      <a:pt x="682" y="260"/>
                    </a:lnTo>
                    <a:lnTo>
                      <a:pt x="678" y="262"/>
                    </a:lnTo>
                    <a:lnTo>
                      <a:pt x="672" y="262"/>
                    </a:lnTo>
                    <a:lnTo>
                      <a:pt x="672" y="262"/>
                    </a:lnTo>
                    <a:lnTo>
                      <a:pt x="666" y="262"/>
                    </a:lnTo>
                    <a:lnTo>
                      <a:pt x="660" y="258"/>
                    </a:lnTo>
                    <a:lnTo>
                      <a:pt x="648" y="248"/>
                    </a:lnTo>
                    <a:lnTo>
                      <a:pt x="636" y="234"/>
                    </a:lnTo>
                    <a:lnTo>
                      <a:pt x="628" y="222"/>
                    </a:lnTo>
                    <a:lnTo>
                      <a:pt x="628" y="222"/>
                    </a:lnTo>
                    <a:lnTo>
                      <a:pt x="626" y="210"/>
                    </a:lnTo>
                    <a:lnTo>
                      <a:pt x="624" y="200"/>
                    </a:lnTo>
                    <a:lnTo>
                      <a:pt x="624" y="200"/>
                    </a:lnTo>
                    <a:lnTo>
                      <a:pt x="622" y="190"/>
                    </a:lnTo>
                    <a:lnTo>
                      <a:pt x="618" y="182"/>
                    </a:lnTo>
                    <a:lnTo>
                      <a:pt x="618" y="182"/>
                    </a:lnTo>
                    <a:lnTo>
                      <a:pt x="618" y="180"/>
                    </a:lnTo>
                    <a:lnTo>
                      <a:pt x="618" y="180"/>
                    </a:lnTo>
                    <a:lnTo>
                      <a:pt x="616" y="190"/>
                    </a:lnTo>
                    <a:lnTo>
                      <a:pt x="616" y="190"/>
                    </a:lnTo>
                    <a:lnTo>
                      <a:pt x="614" y="198"/>
                    </a:lnTo>
                    <a:lnTo>
                      <a:pt x="612" y="206"/>
                    </a:lnTo>
                    <a:lnTo>
                      <a:pt x="612" y="206"/>
                    </a:lnTo>
                    <a:lnTo>
                      <a:pt x="608" y="216"/>
                    </a:lnTo>
                    <a:lnTo>
                      <a:pt x="604" y="218"/>
                    </a:lnTo>
                    <a:lnTo>
                      <a:pt x="600" y="220"/>
                    </a:lnTo>
                    <a:lnTo>
                      <a:pt x="592" y="220"/>
                    </a:lnTo>
                    <a:lnTo>
                      <a:pt x="578" y="218"/>
                    </a:lnTo>
                    <a:lnTo>
                      <a:pt x="578" y="218"/>
                    </a:lnTo>
                    <a:lnTo>
                      <a:pt x="578" y="218"/>
                    </a:lnTo>
                    <a:lnTo>
                      <a:pt x="570" y="218"/>
                    </a:lnTo>
                    <a:lnTo>
                      <a:pt x="566" y="218"/>
                    </a:lnTo>
                    <a:lnTo>
                      <a:pt x="558" y="224"/>
                    </a:lnTo>
                    <a:lnTo>
                      <a:pt x="558" y="224"/>
                    </a:lnTo>
                    <a:lnTo>
                      <a:pt x="550" y="232"/>
                    </a:lnTo>
                    <a:lnTo>
                      <a:pt x="538" y="238"/>
                    </a:lnTo>
                    <a:lnTo>
                      <a:pt x="538" y="238"/>
                    </a:lnTo>
                    <a:lnTo>
                      <a:pt x="528" y="240"/>
                    </a:lnTo>
                    <a:lnTo>
                      <a:pt x="520" y="238"/>
                    </a:lnTo>
                    <a:lnTo>
                      <a:pt x="520" y="238"/>
                    </a:lnTo>
                    <a:lnTo>
                      <a:pt x="516" y="234"/>
                    </a:lnTo>
                    <a:lnTo>
                      <a:pt x="514" y="228"/>
                    </a:lnTo>
                    <a:lnTo>
                      <a:pt x="514" y="228"/>
                    </a:lnTo>
                    <a:lnTo>
                      <a:pt x="514" y="224"/>
                    </a:lnTo>
                    <a:lnTo>
                      <a:pt x="510" y="218"/>
                    </a:lnTo>
                    <a:lnTo>
                      <a:pt x="510" y="218"/>
                    </a:lnTo>
                    <a:lnTo>
                      <a:pt x="502" y="212"/>
                    </a:lnTo>
                    <a:lnTo>
                      <a:pt x="492" y="206"/>
                    </a:lnTo>
                    <a:lnTo>
                      <a:pt x="484" y="204"/>
                    </a:lnTo>
                    <a:lnTo>
                      <a:pt x="474" y="202"/>
                    </a:lnTo>
                    <a:lnTo>
                      <a:pt x="474" y="202"/>
                    </a:lnTo>
                    <a:lnTo>
                      <a:pt x="464" y="204"/>
                    </a:lnTo>
                    <a:lnTo>
                      <a:pt x="456" y="206"/>
                    </a:lnTo>
                    <a:lnTo>
                      <a:pt x="456" y="206"/>
                    </a:lnTo>
                    <a:lnTo>
                      <a:pt x="446" y="210"/>
                    </a:lnTo>
                    <a:lnTo>
                      <a:pt x="432" y="212"/>
                    </a:lnTo>
                    <a:lnTo>
                      <a:pt x="432" y="212"/>
                    </a:lnTo>
                    <a:lnTo>
                      <a:pt x="416" y="210"/>
                    </a:lnTo>
                    <a:lnTo>
                      <a:pt x="402" y="206"/>
                    </a:lnTo>
                    <a:lnTo>
                      <a:pt x="392" y="198"/>
                    </a:lnTo>
                    <a:lnTo>
                      <a:pt x="386" y="188"/>
                    </a:lnTo>
                    <a:lnTo>
                      <a:pt x="386" y="188"/>
                    </a:lnTo>
                    <a:lnTo>
                      <a:pt x="384" y="180"/>
                    </a:lnTo>
                    <a:lnTo>
                      <a:pt x="384" y="176"/>
                    </a:lnTo>
                    <a:lnTo>
                      <a:pt x="384" y="176"/>
                    </a:lnTo>
                    <a:lnTo>
                      <a:pt x="390" y="172"/>
                    </a:lnTo>
                    <a:lnTo>
                      <a:pt x="396" y="170"/>
                    </a:lnTo>
                    <a:lnTo>
                      <a:pt x="396" y="170"/>
                    </a:lnTo>
                    <a:lnTo>
                      <a:pt x="402" y="168"/>
                    </a:lnTo>
                    <a:lnTo>
                      <a:pt x="404" y="164"/>
                    </a:lnTo>
                    <a:lnTo>
                      <a:pt x="404" y="164"/>
                    </a:lnTo>
                    <a:lnTo>
                      <a:pt x="406" y="158"/>
                    </a:lnTo>
                    <a:lnTo>
                      <a:pt x="404" y="150"/>
                    </a:lnTo>
                    <a:lnTo>
                      <a:pt x="394" y="132"/>
                    </a:lnTo>
                    <a:lnTo>
                      <a:pt x="394" y="132"/>
                    </a:lnTo>
                    <a:lnTo>
                      <a:pt x="388" y="118"/>
                    </a:lnTo>
                    <a:lnTo>
                      <a:pt x="388" y="118"/>
                    </a:lnTo>
                    <a:lnTo>
                      <a:pt x="384" y="112"/>
                    </a:lnTo>
                    <a:lnTo>
                      <a:pt x="382" y="108"/>
                    </a:lnTo>
                    <a:lnTo>
                      <a:pt x="372" y="102"/>
                    </a:lnTo>
                    <a:lnTo>
                      <a:pt x="372" y="102"/>
                    </a:lnTo>
                    <a:lnTo>
                      <a:pt x="360" y="96"/>
                    </a:lnTo>
                    <a:lnTo>
                      <a:pt x="360" y="96"/>
                    </a:lnTo>
                    <a:lnTo>
                      <a:pt x="354" y="92"/>
                    </a:lnTo>
                    <a:lnTo>
                      <a:pt x="352" y="88"/>
                    </a:lnTo>
                    <a:lnTo>
                      <a:pt x="350" y="80"/>
                    </a:lnTo>
                    <a:lnTo>
                      <a:pt x="350" y="80"/>
                    </a:lnTo>
                    <a:lnTo>
                      <a:pt x="348" y="72"/>
                    </a:lnTo>
                    <a:lnTo>
                      <a:pt x="346" y="68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2" y="58"/>
                    </a:lnTo>
                    <a:lnTo>
                      <a:pt x="328" y="56"/>
                    </a:lnTo>
                    <a:lnTo>
                      <a:pt x="324" y="56"/>
                    </a:lnTo>
                    <a:lnTo>
                      <a:pt x="320" y="58"/>
                    </a:lnTo>
                    <a:lnTo>
                      <a:pt x="320" y="58"/>
                    </a:lnTo>
                    <a:lnTo>
                      <a:pt x="314" y="60"/>
                    </a:lnTo>
                    <a:lnTo>
                      <a:pt x="304" y="62"/>
                    </a:lnTo>
                    <a:lnTo>
                      <a:pt x="304" y="62"/>
                    </a:lnTo>
                    <a:lnTo>
                      <a:pt x="298" y="60"/>
                    </a:lnTo>
                    <a:lnTo>
                      <a:pt x="298" y="60"/>
                    </a:lnTo>
                    <a:lnTo>
                      <a:pt x="290" y="60"/>
                    </a:lnTo>
                    <a:lnTo>
                      <a:pt x="282" y="58"/>
                    </a:lnTo>
                    <a:lnTo>
                      <a:pt x="276" y="54"/>
                    </a:lnTo>
                    <a:lnTo>
                      <a:pt x="272" y="48"/>
                    </a:lnTo>
                    <a:lnTo>
                      <a:pt x="272" y="48"/>
                    </a:lnTo>
                    <a:lnTo>
                      <a:pt x="268" y="44"/>
                    </a:lnTo>
                    <a:lnTo>
                      <a:pt x="264" y="42"/>
                    </a:lnTo>
                    <a:lnTo>
                      <a:pt x="252" y="42"/>
                    </a:lnTo>
                    <a:lnTo>
                      <a:pt x="252" y="42"/>
                    </a:lnTo>
                    <a:lnTo>
                      <a:pt x="242" y="4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28" y="34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26" y="20"/>
                    </a:lnTo>
                    <a:lnTo>
                      <a:pt x="226" y="20"/>
                    </a:lnTo>
                    <a:lnTo>
                      <a:pt x="226" y="18"/>
                    </a:lnTo>
                    <a:lnTo>
                      <a:pt x="224" y="16"/>
                    </a:lnTo>
                    <a:lnTo>
                      <a:pt x="216" y="14"/>
                    </a:lnTo>
                    <a:lnTo>
                      <a:pt x="216" y="14"/>
                    </a:lnTo>
                    <a:lnTo>
                      <a:pt x="208" y="12"/>
                    </a:lnTo>
                    <a:lnTo>
                      <a:pt x="200" y="8"/>
                    </a:lnTo>
                    <a:lnTo>
                      <a:pt x="200" y="8"/>
                    </a:lnTo>
                    <a:lnTo>
                      <a:pt x="198" y="4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88" y="6"/>
                    </a:lnTo>
                    <a:lnTo>
                      <a:pt x="182" y="14"/>
                    </a:lnTo>
                    <a:lnTo>
                      <a:pt x="182" y="14"/>
                    </a:lnTo>
                    <a:lnTo>
                      <a:pt x="174" y="24"/>
                    </a:lnTo>
                    <a:lnTo>
                      <a:pt x="166" y="32"/>
                    </a:lnTo>
                    <a:lnTo>
                      <a:pt x="166" y="32"/>
                    </a:lnTo>
                    <a:lnTo>
                      <a:pt x="152" y="40"/>
                    </a:lnTo>
                    <a:lnTo>
                      <a:pt x="152" y="4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6" y="56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2" y="56"/>
                    </a:lnTo>
                    <a:lnTo>
                      <a:pt x="106" y="58"/>
                    </a:lnTo>
                    <a:lnTo>
                      <a:pt x="106" y="58"/>
                    </a:lnTo>
                    <a:lnTo>
                      <a:pt x="102" y="62"/>
                    </a:lnTo>
                    <a:lnTo>
                      <a:pt x="98" y="66"/>
                    </a:lnTo>
                    <a:lnTo>
                      <a:pt x="94" y="78"/>
                    </a:lnTo>
                    <a:lnTo>
                      <a:pt x="94" y="78"/>
                    </a:lnTo>
                    <a:lnTo>
                      <a:pt x="88" y="90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72" y="106"/>
                    </a:lnTo>
                    <a:lnTo>
                      <a:pt x="62" y="112"/>
                    </a:lnTo>
                    <a:lnTo>
                      <a:pt x="62" y="112"/>
                    </a:lnTo>
                    <a:lnTo>
                      <a:pt x="56" y="114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0" y="122"/>
                    </a:lnTo>
                    <a:lnTo>
                      <a:pt x="48" y="136"/>
                    </a:lnTo>
                    <a:lnTo>
                      <a:pt x="48" y="136"/>
                    </a:lnTo>
                    <a:lnTo>
                      <a:pt x="48" y="164"/>
                    </a:lnTo>
                    <a:lnTo>
                      <a:pt x="48" y="164"/>
                    </a:lnTo>
                    <a:lnTo>
                      <a:pt x="48" y="176"/>
                    </a:lnTo>
                    <a:lnTo>
                      <a:pt x="48" y="176"/>
                    </a:lnTo>
                    <a:lnTo>
                      <a:pt x="48" y="182"/>
                    </a:lnTo>
                    <a:lnTo>
                      <a:pt x="46" y="18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4" y="202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28" y="218"/>
                    </a:lnTo>
                    <a:lnTo>
                      <a:pt x="28" y="228"/>
                    </a:lnTo>
                    <a:lnTo>
                      <a:pt x="28" y="228"/>
                    </a:lnTo>
                    <a:lnTo>
                      <a:pt x="28" y="240"/>
                    </a:lnTo>
                    <a:lnTo>
                      <a:pt x="28" y="240"/>
                    </a:lnTo>
                    <a:lnTo>
                      <a:pt x="28" y="244"/>
                    </a:lnTo>
                    <a:lnTo>
                      <a:pt x="26" y="250"/>
                    </a:lnTo>
                    <a:lnTo>
                      <a:pt x="16" y="260"/>
                    </a:lnTo>
                    <a:lnTo>
                      <a:pt x="16" y="260"/>
                    </a:lnTo>
                    <a:lnTo>
                      <a:pt x="10" y="268"/>
                    </a:lnTo>
                    <a:lnTo>
                      <a:pt x="8" y="272"/>
                    </a:lnTo>
                    <a:lnTo>
                      <a:pt x="6" y="276"/>
                    </a:lnTo>
                    <a:lnTo>
                      <a:pt x="6" y="276"/>
                    </a:lnTo>
                    <a:lnTo>
                      <a:pt x="8" y="282"/>
                    </a:lnTo>
                    <a:lnTo>
                      <a:pt x="14" y="288"/>
                    </a:lnTo>
                    <a:lnTo>
                      <a:pt x="28" y="300"/>
                    </a:lnTo>
                    <a:lnTo>
                      <a:pt x="28" y="300"/>
                    </a:lnTo>
                    <a:lnTo>
                      <a:pt x="40" y="312"/>
                    </a:lnTo>
                    <a:lnTo>
                      <a:pt x="48" y="324"/>
                    </a:lnTo>
                    <a:lnTo>
                      <a:pt x="48" y="324"/>
                    </a:lnTo>
                    <a:lnTo>
                      <a:pt x="50" y="330"/>
                    </a:lnTo>
                    <a:lnTo>
                      <a:pt x="50" y="336"/>
                    </a:lnTo>
                    <a:lnTo>
                      <a:pt x="48" y="340"/>
                    </a:lnTo>
                    <a:lnTo>
                      <a:pt x="44" y="344"/>
                    </a:lnTo>
                    <a:lnTo>
                      <a:pt x="44" y="344"/>
                    </a:lnTo>
                    <a:lnTo>
                      <a:pt x="40" y="350"/>
                    </a:lnTo>
                    <a:lnTo>
                      <a:pt x="40" y="354"/>
                    </a:lnTo>
                    <a:lnTo>
                      <a:pt x="40" y="354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48" y="362"/>
                    </a:lnTo>
                    <a:lnTo>
                      <a:pt x="54" y="366"/>
                    </a:lnTo>
                    <a:lnTo>
                      <a:pt x="58" y="368"/>
                    </a:lnTo>
                    <a:lnTo>
                      <a:pt x="60" y="374"/>
                    </a:lnTo>
                    <a:lnTo>
                      <a:pt x="60" y="374"/>
                    </a:lnTo>
                    <a:lnTo>
                      <a:pt x="62" y="378"/>
                    </a:lnTo>
                    <a:lnTo>
                      <a:pt x="60" y="384"/>
                    </a:lnTo>
                    <a:lnTo>
                      <a:pt x="58" y="390"/>
                    </a:lnTo>
                    <a:lnTo>
                      <a:pt x="54" y="394"/>
                    </a:lnTo>
                    <a:lnTo>
                      <a:pt x="44" y="404"/>
                    </a:lnTo>
                    <a:lnTo>
                      <a:pt x="34" y="410"/>
                    </a:lnTo>
                    <a:lnTo>
                      <a:pt x="34" y="410"/>
                    </a:lnTo>
                    <a:lnTo>
                      <a:pt x="30" y="412"/>
                    </a:lnTo>
                    <a:lnTo>
                      <a:pt x="28" y="416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8" y="446"/>
                    </a:lnTo>
                    <a:lnTo>
                      <a:pt x="28" y="446"/>
                    </a:lnTo>
                    <a:lnTo>
                      <a:pt x="26" y="458"/>
                    </a:lnTo>
                    <a:lnTo>
                      <a:pt x="20" y="466"/>
                    </a:lnTo>
                    <a:lnTo>
                      <a:pt x="12" y="474"/>
                    </a:lnTo>
                    <a:lnTo>
                      <a:pt x="0" y="480"/>
                    </a:lnTo>
                    <a:lnTo>
                      <a:pt x="0" y="480"/>
                    </a:lnTo>
                    <a:lnTo>
                      <a:pt x="4" y="488"/>
                    </a:lnTo>
                    <a:lnTo>
                      <a:pt x="8" y="498"/>
                    </a:lnTo>
                    <a:lnTo>
                      <a:pt x="8" y="498"/>
                    </a:lnTo>
                    <a:lnTo>
                      <a:pt x="8" y="512"/>
                    </a:lnTo>
                    <a:lnTo>
                      <a:pt x="8" y="528"/>
                    </a:lnTo>
                    <a:lnTo>
                      <a:pt x="8" y="528"/>
                    </a:lnTo>
                    <a:lnTo>
                      <a:pt x="8" y="550"/>
                    </a:lnTo>
                    <a:lnTo>
                      <a:pt x="10" y="558"/>
                    </a:lnTo>
                    <a:lnTo>
                      <a:pt x="12" y="566"/>
                    </a:lnTo>
                    <a:lnTo>
                      <a:pt x="12" y="566"/>
                    </a:lnTo>
                    <a:lnTo>
                      <a:pt x="34" y="594"/>
                    </a:lnTo>
                    <a:lnTo>
                      <a:pt x="46" y="606"/>
                    </a:lnTo>
                    <a:lnTo>
                      <a:pt x="56" y="614"/>
                    </a:lnTo>
                    <a:lnTo>
                      <a:pt x="56" y="614"/>
                    </a:lnTo>
                    <a:lnTo>
                      <a:pt x="62" y="618"/>
                    </a:lnTo>
                    <a:lnTo>
                      <a:pt x="70" y="620"/>
                    </a:lnTo>
                    <a:lnTo>
                      <a:pt x="70" y="620"/>
                    </a:lnTo>
                    <a:lnTo>
                      <a:pt x="74" y="620"/>
                    </a:lnTo>
                    <a:lnTo>
                      <a:pt x="78" y="622"/>
                    </a:lnTo>
                    <a:lnTo>
                      <a:pt x="82" y="626"/>
                    </a:lnTo>
                    <a:lnTo>
                      <a:pt x="84" y="634"/>
                    </a:lnTo>
                    <a:lnTo>
                      <a:pt x="84" y="634"/>
                    </a:lnTo>
                    <a:lnTo>
                      <a:pt x="84" y="640"/>
                    </a:lnTo>
                    <a:lnTo>
                      <a:pt x="84" y="640"/>
                    </a:lnTo>
                    <a:lnTo>
                      <a:pt x="84" y="646"/>
                    </a:lnTo>
                    <a:lnTo>
                      <a:pt x="86" y="652"/>
                    </a:lnTo>
                    <a:lnTo>
                      <a:pt x="92" y="658"/>
                    </a:lnTo>
                    <a:lnTo>
                      <a:pt x="102" y="666"/>
                    </a:lnTo>
                    <a:lnTo>
                      <a:pt x="102" y="666"/>
                    </a:lnTo>
                    <a:lnTo>
                      <a:pt x="114" y="676"/>
                    </a:lnTo>
                    <a:lnTo>
                      <a:pt x="120" y="682"/>
                    </a:lnTo>
                    <a:lnTo>
                      <a:pt x="124" y="690"/>
                    </a:lnTo>
                    <a:lnTo>
                      <a:pt x="128" y="698"/>
                    </a:lnTo>
                    <a:lnTo>
                      <a:pt x="130" y="706"/>
                    </a:lnTo>
                    <a:lnTo>
                      <a:pt x="130" y="716"/>
                    </a:lnTo>
                    <a:lnTo>
                      <a:pt x="128" y="726"/>
                    </a:lnTo>
                    <a:lnTo>
                      <a:pt x="128" y="726"/>
                    </a:lnTo>
                    <a:lnTo>
                      <a:pt x="122" y="748"/>
                    </a:lnTo>
                    <a:lnTo>
                      <a:pt x="122" y="764"/>
                    </a:lnTo>
                    <a:lnTo>
                      <a:pt x="122" y="764"/>
                    </a:lnTo>
                    <a:lnTo>
                      <a:pt x="126" y="762"/>
                    </a:lnTo>
                    <a:lnTo>
                      <a:pt x="130" y="762"/>
                    </a:lnTo>
                    <a:lnTo>
                      <a:pt x="136" y="762"/>
                    </a:lnTo>
                    <a:lnTo>
                      <a:pt x="136" y="762"/>
                    </a:lnTo>
                    <a:lnTo>
                      <a:pt x="156" y="772"/>
                    </a:lnTo>
                    <a:lnTo>
                      <a:pt x="166" y="774"/>
                    </a:lnTo>
                    <a:lnTo>
                      <a:pt x="176" y="774"/>
                    </a:lnTo>
                    <a:lnTo>
                      <a:pt x="176" y="774"/>
                    </a:lnTo>
                    <a:lnTo>
                      <a:pt x="190" y="772"/>
                    </a:lnTo>
                    <a:lnTo>
                      <a:pt x="204" y="768"/>
                    </a:lnTo>
                    <a:lnTo>
                      <a:pt x="210" y="766"/>
                    </a:lnTo>
                    <a:lnTo>
                      <a:pt x="214" y="762"/>
                    </a:lnTo>
                    <a:lnTo>
                      <a:pt x="218" y="756"/>
                    </a:lnTo>
                    <a:lnTo>
                      <a:pt x="220" y="750"/>
                    </a:lnTo>
                    <a:lnTo>
                      <a:pt x="220" y="750"/>
                    </a:lnTo>
                    <a:lnTo>
                      <a:pt x="220" y="738"/>
                    </a:lnTo>
                    <a:lnTo>
                      <a:pt x="218" y="726"/>
                    </a:lnTo>
                    <a:lnTo>
                      <a:pt x="218" y="718"/>
                    </a:lnTo>
                    <a:lnTo>
                      <a:pt x="220" y="716"/>
                    </a:lnTo>
                    <a:lnTo>
                      <a:pt x="224" y="718"/>
                    </a:lnTo>
                    <a:lnTo>
                      <a:pt x="224" y="718"/>
                    </a:lnTo>
                    <a:lnTo>
                      <a:pt x="232" y="724"/>
                    </a:lnTo>
                    <a:lnTo>
                      <a:pt x="240" y="732"/>
                    </a:lnTo>
                    <a:lnTo>
                      <a:pt x="248" y="738"/>
                    </a:lnTo>
                    <a:lnTo>
                      <a:pt x="252" y="740"/>
                    </a:lnTo>
                    <a:lnTo>
                      <a:pt x="256" y="740"/>
                    </a:lnTo>
                    <a:lnTo>
                      <a:pt x="256" y="740"/>
                    </a:lnTo>
                    <a:lnTo>
                      <a:pt x="280" y="740"/>
                    </a:lnTo>
                    <a:lnTo>
                      <a:pt x="290" y="740"/>
                    </a:lnTo>
                    <a:lnTo>
                      <a:pt x="290" y="738"/>
                    </a:lnTo>
                    <a:lnTo>
                      <a:pt x="290" y="734"/>
                    </a:lnTo>
                    <a:lnTo>
                      <a:pt x="290" y="734"/>
                    </a:lnTo>
                    <a:lnTo>
                      <a:pt x="284" y="726"/>
                    </a:lnTo>
                    <a:lnTo>
                      <a:pt x="278" y="718"/>
                    </a:lnTo>
                    <a:lnTo>
                      <a:pt x="276" y="712"/>
                    </a:lnTo>
                    <a:lnTo>
                      <a:pt x="276" y="708"/>
                    </a:lnTo>
                    <a:lnTo>
                      <a:pt x="278" y="706"/>
                    </a:lnTo>
                    <a:lnTo>
                      <a:pt x="278" y="706"/>
                    </a:lnTo>
                    <a:lnTo>
                      <a:pt x="292" y="700"/>
                    </a:lnTo>
                    <a:lnTo>
                      <a:pt x="296" y="696"/>
                    </a:lnTo>
                    <a:lnTo>
                      <a:pt x="300" y="688"/>
                    </a:lnTo>
                    <a:lnTo>
                      <a:pt x="300" y="688"/>
                    </a:lnTo>
                    <a:lnTo>
                      <a:pt x="304" y="678"/>
                    </a:lnTo>
                    <a:lnTo>
                      <a:pt x="310" y="670"/>
                    </a:lnTo>
                    <a:lnTo>
                      <a:pt x="316" y="662"/>
                    </a:lnTo>
                    <a:lnTo>
                      <a:pt x="318" y="662"/>
                    </a:lnTo>
                    <a:lnTo>
                      <a:pt x="322" y="664"/>
                    </a:lnTo>
                    <a:lnTo>
                      <a:pt x="322" y="664"/>
                    </a:lnTo>
                    <a:lnTo>
                      <a:pt x="324" y="668"/>
                    </a:lnTo>
                    <a:lnTo>
                      <a:pt x="322" y="674"/>
                    </a:lnTo>
                    <a:lnTo>
                      <a:pt x="314" y="696"/>
                    </a:lnTo>
                    <a:lnTo>
                      <a:pt x="314" y="696"/>
                    </a:lnTo>
                    <a:lnTo>
                      <a:pt x="310" y="708"/>
                    </a:lnTo>
                    <a:lnTo>
                      <a:pt x="310" y="716"/>
                    </a:lnTo>
                    <a:lnTo>
                      <a:pt x="312" y="720"/>
                    </a:lnTo>
                    <a:lnTo>
                      <a:pt x="314" y="728"/>
                    </a:lnTo>
                    <a:lnTo>
                      <a:pt x="314" y="728"/>
                    </a:lnTo>
                    <a:lnTo>
                      <a:pt x="318" y="734"/>
                    </a:lnTo>
                    <a:lnTo>
                      <a:pt x="318" y="742"/>
                    </a:lnTo>
                    <a:lnTo>
                      <a:pt x="316" y="750"/>
                    </a:lnTo>
                    <a:lnTo>
                      <a:pt x="314" y="760"/>
                    </a:lnTo>
                    <a:lnTo>
                      <a:pt x="314" y="760"/>
                    </a:lnTo>
                    <a:lnTo>
                      <a:pt x="308" y="768"/>
                    </a:lnTo>
                    <a:lnTo>
                      <a:pt x="306" y="776"/>
                    </a:lnTo>
                    <a:lnTo>
                      <a:pt x="304" y="780"/>
                    </a:lnTo>
                    <a:lnTo>
                      <a:pt x="306" y="784"/>
                    </a:lnTo>
                    <a:lnTo>
                      <a:pt x="308" y="786"/>
                    </a:lnTo>
                    <a:lnTo>
                      <a:pt x="314" y="788"/>
                    </a:lnTo>
                    <a:lnTo>
                      <a:pt x="314" y="788"/>
                    </a:lnTo>
                    <a:lnTo>
                      <a:pt x="326" y="790"/>
                    </a:lnTo>
                    <a:lnTo>
                      <a:pt x="336" y="790"/>
                    </a:lnTo>
                    <a:lnTo>
                      <a:pt x="344" y="792"/>
                    </a:lnTo>
                    <a:lnTo>
                      <a:pt x="346" y="794"/>
                    </a:lnTo>
                    <a:lnTo>
                      <a:pt x="348" y="798"/>
                    </a:lnTo>
                    <a:lnTo>
                      <a:pt x="348" y="798"/>
                    </a:lnTo>
                    <a:lnTo>
                      <a:pt x="352" y="808"/>
                    </a:lnTo>
                    <a:lnTo>
                      <a:pt x="354" y="812"/>
                    </a:lnTo>
                    <a:lnTo>
                      <a:pt x="360" y="814"/>
                    </a:lnTo>
                    <a:lnTo>
                      <a:pt x="372" y="816"/>
                    </a:lnTo>
                    <a:lnTo>
                      <a:pt x="372" y="816"/>
                    </a:lnTo>
                    <a:lnTo>
                      <a:pt x="386" y="816"/>
                    </a:lnTo>
                    <a:lnTo>
                      <a:pt x="400" y="818"/>
                    </a:lnTo>
                    <a:lnTo>
                      <a:pt x="408" y="818"/>
                    </a:lnTo>
                    <a:lnTo>
                      <a:pt x="412" y="816"/>
                    </a:lnTo>
                    <a:lnTo>
                      <a:pt x="414" y="814"/>
                    </a:lnTo>
                    <a:lnTo>
                      <a:pt x="414" y="814"/>
                    </a:lnTo>
                    <a:lnTo>
                      <a:pt x="414" y="804"/>
                    </a:lnTo>
                    <a:lnTo>
                      <a:pt x="414" y="796"/>
                    </a:lnTo>
                    <a:lnTo>
                      <a:pt x="416" y="788"/>
                    </a:lnTo>
                    <a:lnTo>
                      <a:pt x="418" y="786"/>
                    </a:lnTo>
                    <a:lnTo>
                      <a:pt x="420" y="784"/>
                    </a:lnTo>
                    <a:lnTo>
                      <a:pt x="420" y="784"/>
                    </a:lnTo>
                    <a:lnTo>
                      <a:pt x="430" y="780"/>
                    </a:lnTo>
                    <a:lnTo>
                      <a:pt x="438" y="780"/>
                    </a:lnTo>
                    <a:lnTo>
                      <a:pt x="442" y="780"/>
                    </a:lnTo>
                    <a:lnTo>
                      <a:pt x="446" y="784"/>
                    </a:lnTo>
                    <a:lnTo>
                      <a:pt x="448" y="786"/>
                    </a:lnTo>
                    <a:lnTo>
                      <a:pt x="450" y="792"/>
                    </a:lnTo>
                    <a:lnTo>
                      <a:pt x="450" y="792"/>
                    </a:lnTo>
                    <a:lnTo>
                      <a:pt x="450" y="798"/>
                    </a:lnTo>
                    <a:lnTo>
                      <a:pt x="452" y="802"/>
                    </a:lnTo>
                    <a:lnTo>
                      <a:pt x="458" y="808"/>
                    </a:lnTo>
                    <a:lnTo>
                      <a:pt x="462" y="810"/>
                    </a:lnTo>
                    <a:lnTo>
                      <a:pt x="466" y="810"/>
                    </a:lnTo>
                    <a:lnTo>
                      <a:pt x="470" y="810"/>
                    </a:lnTo>
                    <a:lnTo>
                      <a:pt x="472" y="806"/>
                    </a:lnTo>
                    <a:lnTo>
                      <a:pt x="472" y="806"/>
                    </a:lnTo>
                    <a:lnTo>
                      <a:pt x="478" y="796"/>
                    </a:lnTo>
                    <a:lnTo>
                      <a:pt x="482" y="784"/>
                    </a:lnTo>
                    <a:lnTo>
                      <a:pt x="486" y="776"/>
                    </a:lnTo>
                    <a:lnTo>
                      <a:pt x="490" y="774"/>
                    </a:lnTo>
                    <a:lnTo>
                      <a:pt x="492" y="776"/>
                    </a:lnTo>
                    <a:lnTo>
                      <a:pt x="492" y="776"/>
                    </a:lnTo>
                    <a:lnTo>
                      <a:pt x="498" y="784"/>
                    </a:lnTo>
                    <a:lnTo>
                      <a:pt x="502" y="794"/>
                    </a:lnTo>
                    <a:lnTo>
                      <a:pt x="502" y="804"/>
                    </a:lnTo>
                    <a:lnTo>
                      <a:pt x="500" y="812"/>
                    </a:lnTo>
                    <a:lnTo>
                      <a:pt x="500" y="812"/>
                    </a:lnTo>
                    <a:lnTo>
                      <a:pt x="488" y="826"/>
                    </a:lnTo>
                    <a:lnTo>
                      <a:pt x="488" y="828"/>
                    </a:lnTo>
                    <a:lnTo>
                      <a:pt x="488" y="830"/>
                    </a:lnTo>
                    <a:lnTo>
                      <a:pt x="490" y="832"/>
                    </a:lnTo>
                    <a:lnTo>
                      <a:pt x="496" y="834"/>
                    </a:lnTo>
                    <a:lnTo>
                      <a:pt x="496" y="834"/>
                    </a:lnTo>
                    <a:lnTo>
                      <a:pt x="506" y="836"/>
                    </a:lnTo>
                    <a:lnTo>
                      <a:pt x="514" y="836"/>
                    </a:lnTo>
                    <a:lnTo>
                      <a:pt x="522" y="836"/>
                    </a:lnTo>
                    <a:lnTo>
                      <a:pt x="526" y="838"/>
                    </a:lnTo>
                    <a:lnTo>
                      <a:pt x="526" y="838"/>
                    </a:lnTo>
                    <a:lnTo>
                      <a:pt x="530" y="842"/>
                    </a:lnTo>
                    <a:lnTo>
                      <a:pt x="532" y="848"/>
                    </a:lnTo>
                    <a:lnTo>
                      <a:pt x="536" y="854"/>
                    </a:lnTo>
                    <a:lnTo>
                      <a:pt x="538" y="856"/>
                    </a:lnTo>
                    <a:lnTo>
                      <a:pt x="544" y="856"/>
                    </a:lnTo>
                    <a:lnTo>
                      <a:pt x="544" y="856"/>
                    </a:lnTo>
                    <a:lnTo>
                      <a:pt x="558" y="856"/>
                    </a:lnTo>
                    <a:lnTo>
                      <a:pt x="568" y="854"/>
                    </a:lnTo>
                    <a:lnTo>
                      <a:pt x="576" y="850"/>
                    </a:lnTo>
                    <a:lnTo>
                      <a:pt x="578" y="848"/>
                    </a:lnTo>
                    <a:lnTo>
                      <a:pt x="580" y="844"/>
                    </a:lnTo>
                    <a:lnTo>
                      <a:pt x="580" y="844"/>
                    </a:lnTo>
                    <a:lnTo>
                      <a:pt x="580" y="836"/>
                    </a:lnTo>
                    <a:lnTo>
                      <a:pt x="578" y="828"/>
                    </a:lnTo>
                    <a:lnTo>
                      <a:pt x="574" y="818"/>
                    </a:lnTo>
                    <a:lnTo>
                      <a:pt x="570" y="812"/>
                    </a:lnTo>
                    <a:lnTo>
                      <a:pt x="570" y="812"/>
                    </a:lnTo>
                    <a:lnTo>
                      <a:pt x="568" y="806"/>
                    </a:lnTo>
                    <a:lnTo>
                      <a:pt x="566" y="800"/>
                    </a:lnTo>
                    <a:lnTo>
                      <a:pt x="566" y="784"/>
                    </a:lnTo>
                    <a:lnTo>
                      <a:pt x="566" y="784"/>
                    </a:lnTo>
                    <a:lnTo>
                      <a:pt x="562" y="768"/>
                    </a:lnTo>
                    <a:lnTo>
                      <a:pt x="558" y="752"/>
                    </a:lnTo>
                    <a:lnTo>
                      <a:pt x="558" y="752"/>
                    </a:lnTo>
                    <a:lnTo>
                      <a:pt x="556" y="744"/>
                    </a:lnTo>
                    <a:lnTo>
                      <a:pt x="556" y="740"/>
                    </a:lnTo>
                    <a:lnTo>
                      <a:pt x="558" y="736"/>
                    </a:lnTo>
                    <a:lnTo>
                      <a:pt x="566" y="734"/>
                    </a:lnTo>
                    <a:lnTo>
                      <a:pt x="566" y="734"/>
                    </a:lnTo>
                    <a:lnTo>
                      <a:pt x="576" y="734"/>
                    </a:lnTo>
                    <a:lnTo>
                      <a:pt x="586" y="732"/>
                    </a:lnTo>
                    <a:lnTo>
                      <a:pt x="594" y="730"/>
                    </a:lnTo>
                    <a:lnTo>
                      <a:pt x="598" y="728"/>
                    </a:lnTo>
                    <a:lnTo>
                      <a:pt x="600" y="724"/>
                    </a:lnTo>
                    <a:lnTo>
                      <a:pt x="600" y="724"/>
                    </a:lnTo>
                    <a:lnTo>
                      <a:pt x="600" y="718"/>
                    </a:lnTo>
                    <a:lnTo>
                      <a:pt x="600" y="708"/>
                    </a:lnTo>
                    <a:lnTo>
                      <a:pt x="596" y="694"/>
                    </a:lnTo>
                    <a:lnTo>
                      <a:pt x="596" y="694"/>
                    </a:lnTo>
                    <a:lnTo>
                      <a:pt x="592" y="690"/>
                    </a:lnTo>
                    <a:lnTo>
                      <a:pt x="588" y="686"/>
                    </a:lnTo>
                    <a:lnTo>
                      <a:pt x="582" y="684"/>
                    </a:lnTo>
                    <a:lnTo>
                      <a:pt x="580" y="684"/>
                    </a:lnTo>
                    <a:lnTo>
                      <a:pt x="578" y="686"/>
                    </a:lnTo>
                    <a:lnTo>
                      <a:pt x="578" y="686"/>
                    </a:lnTo>
                    <a:lnTo>
                      <a:pt x="574" y="688"/>
                    </a:lnTo>
                    <a:lnTo>
                      <a:pt x="566" y="692"/>
                    </a:lnTo>
                    <a:lnTo>
                      <a:pt x="552" y="696"/>
                    </a:lnTo>
                    <a:lnTo>
                      <a:pt x="552" y="696"/>
                    </a:lnTo>
                    <a:lnTo>
                      <a:pt x="544" y="702"/>
                    </a:lnTo>
                    <a:lnTo>
                      <a:pt x="538" y="710"/>
                    </a:lnTo>
                    <a:lnTo>
                      <a:pt x="528" y="720"/>
                    </a:lnTo>
                    <a:lnTo>
                      <a:pt x="528" y="720"/>
                    </a:lnTo>
                    <a:lnTo>
                      <a:pt x="526" y="720"/>
                    </a:lnTo>
                    <a:lnTo>
                      <a:pt x="526" y="718"/>
                    </a:lnTo>
                    <a:lnTo>
                      <a:pt x="524" y="712"/>
                    </a:lnTo>
                    <a:lnTo>
                      <a:pt x="524" y="702"/>
                    </a:lnTo>
                    <a:lnTo>
                      <a:pt x="526" y="698"/>
                    </a:lnTo>
                    <a:lnTo>
                      <a:pt x="528" y="694"/>
                    </a:lnTo>
                    <a:lnTo>
                      <a:pt x="528" y="694"/>
                    </a:lnTo>
                    <a:lnTo>
                      <a:pt x="536" y="688"/>
                    </a:lnTo>
                    <a:lnTo>
                      <a:pt x="544" y="684"/>
                    </a:lnTo>
                    <a:lnTo>
                      <a:pt x="554" y="682"/>
                    </a:lnTo>
                    <a:lnTo>
                      <a:pt x="562" y="680"/>
                    </a:lnTo>
                    <a:lnTo>
                      <a:pt x="562" y="680"/>
                    </a:lnTo>
                    <a:lnTo>
                      <a:pt x="578" y="672"/>
                    </a:lnTo>
                    <a:lnTo>
                      <a:pt x="584" y="668"/>
                    </a:lnTo>
                    <a:lnTo>
                      <a:pt x="586" y="666"/>
                    </a:lnTo>
                    <a:lnTo>
                      <a:pt x="586" y="662"/>
                    </a:lnTo>
                    <a:lnTo>
                      <a:pt x="586" y="662"/>
                    </a:lnTo>
                    <a:lnTo>
                      <a:pt x="586" y="654"/>
                    </a:lnTo>
                    <a:lnTo>
                      <a:pt x="586" y="648"/>
                    </a:lnTo>
                    <a:lnTo>
                      <a:pt x="588" y="644"/>
                    </a:lnTo>
                    <a:lnTo>
                      <a:pt x="590" y="642"/>
                    </a:lnTo>
                    <a:lnTo>
                      <a:pt x="594" y="640"/>
                    </a:lnTo>
                    <a:lnTo>
                      <a:pt x="598" y="640"/>
                    </a:lnTo>
                    <a:lnTo>
                      <a:pt x="598" y="640"/>
                    </a:lnTo>
                    <a:lnTo>
                      <a:pt x="618" y="640"/>
                    </a:lnTo>
                    <a:lnTo>
                      <a:pt x="626" y="642"/>
                    </a:lnTo>
                    <a:lnTo>
                      <a:pt x="632" y="644"/>
                    </a:lnTo>
                    <a:lnTo>
                      <a:pt x="632" y="644"/>
                    </a:lnTo>
                    <a:lnTo>
                      <a:pt x="638" y="648"/>
                    </a:lnTo>
                    <a:lnTo>
                      <a:pt x="642" y="654"/>
                    </a:lnTo>
                    <a:lnTo>
                      <a:pt x="646" y="656"/>
                    </a:lnTo>
                    <a:lnTo>
                      <a:pt x="652" y="658"/>
                    </a:lnTo>
                    <a:lnTo>
                      <a:pt x="652" y="658"/>
                    </a:lnTo>
                    <a:lnTo>
                      <a:pt x="656" y="658"/>
                    </a:lnTo>
                    <a:lnTo>
                      <a:pt x="658" y="660"/>
                    </a:lnTo>
                    <a:lnTo>
                      <a:pt x="660" y="664"/>
                    </a:lnTo>
                    <a:lnTo>
                      <a:pt x="664" y="670"/>
                    </a:lnTo>
                    <a:lnTo>
                      <a:pt x="664" y="670"/>
                    </a:lnTo>
                    <a:lnTo>
                      <a:pt x="670" y="678"/>
                    </a:lnTo>
                    <a:lnTo>
                      <a:pt x="674" y="682"/>
                    </a:lnTo>
                    <a:lnTo>
                      <a:pt x="678" y="684"/>
                    </a:lnTo>
                    <a:lnTo>
                      <a:pt x="688" y="686"/>
                    </a:lnTo>
                    <a:lnTo>
                      <a:pt x="688" y="686"/>
                    </a:lnTo>
                    <a:lnTo>
                      <a:pt x="698" y="684"/>
                    </a:lnTo>
                    <a:lnTo>
                      <a:pt x="702" y="684"/>
                    </a:lnTo>
                    <a:lnTo>
                      <a:pt x="702" y="678"/>
                    </a:lnTo>
                    <a:lnTo>
                      <a:pt x="694" y="670"/>
                    </a:lnTo>
                    <a:lnTo>
                      <a:pt x="694" y="670"/>
                    </a:lnTo>
                    <a:lnTo>
                      <a:pt x="676" y="650"/>
                    </a:lnTo>
                    <a:lnTo>
                      <a:pt x="670" y="642"/>
                    </a:lnTo>
                    <a:lnTo>
                      <a:pt x="664" y="632"/>
                    </a:lnTo>
                    <a:lnTo>
                      <a:pt x="664" y="632"/>
                    </a:lnTo>
                    <a:lnTo>
                      <a:pt x="662" y="626"/>
                    </a:lnTo>
                    <a:lnTo>
                      <a:pt x="662" y="622"/>
                    </a:lnTo>
                    <a:lnTo>
                      <a:pt x="664" y="612"/>
                    </a:lnTo>
                    <a:lnTo>
                      <a:pt x="664" y="602"/>
                    </a:lnTo>
                    <a:lnTo>
                      <a:pt x="664" y="598"/>
                    </a:lnTo>
                    <a:lnTo>
                      <a:pt x="662" y="594"/>
                    </a:lnTo>
                    <a:lnTo>
                      <a:pt x="662" y="594"/>
                    </a:lnTo>
                    <a:lnTo>
                      <a:pt x="656" y="586"/>
                    </a:lnTo>
                    <a:lnTo>
                      <a:pt x="652" y="576"/>
                    </a:lnTo>
                    <a:lnTo>
                      <a:pt x="650" y="566"/>
                    </a:lnTo>
                    <a:lnTo>
                      <a:pt x="652" y="562"/>
                    </a:lnTo>
                    <a:lnTo>
                      <a:pt x="654" y="558"/>
                    </a:lnTo>
                    <a:lnTo>
                      <a:pt x="654" y="558"/>
                    </a:lnTo>
                    <a:lnTo>
                      <a:pt x="660" y="552"/>
                    </a:lnTo>
                    <a:lnTo>
                      <a:pt x="666" y="548"/>
                    </a:lnTo>
                    <a:lnTo>
                      <a:pt x="670" y="546"/>
                    </a:lnTo>
                    <a:lnTo>
                      <a:pt x="672" y="548"/>
                    </a:lnTo>
                    <a:lnTo>
                      <a:pt x="674" y="550"/>
                    </a:lnTo>
                    <a:lnTo>
                      <a:pt x="674" y="554"/>
                    </a:lnTo>
                    <a:lnTo>
                      <a:pt x="674" y="554"/>
                    </a:lnTo>
                    <a:lnTo>
                      <a:pt x="676" y="566"/>
                    </a:lnTo>
                    <a:lnTo>
                      <a:pt x="680" y="580"/>
                    </a:lnTo>
                    <a:lnTo>
                      <a:pt x="686" y="594"/>
                    </a:lnTo>
                    <a:lnTo>
                      <a:pt x="694" y="604"/>
                    </a:lnTo>
                    <a:lnTo>
                      <a:pt x="694" y="604"/>
                    </a:lnTo>
                    <a:lnTo>
                      <a:pt x="702" y="610"/>
                    </a:lnTo>
                    <a:lnTo>
                      <a:pt x="712" y="612"/>
                    </a:lnTo>
                    <a:lnTo>
                      <a:pt x="720" y="614"/>
                    </a:lnTo>
                    <a:lnTo>
                      <a:pt x="726" y="616"/>
                    </a:lnTo>
                    <a:lnTo>
                      <a:pt x="726" y="616"/>
                    </a:lnTo>
                    <a:lnTo>
                      <a:pt x="736" y="626"/>
                    </a:lnTo>
                    <a:lnTo>
                      <a:pt x="754" y="638"/>
                    </a:lnTo>
                    <a:lnTo>
                      <a:pt x="754" y="638"/>
                    </a:lnTo>
                    <a:lnTo>
                      <a:pt x="766" y="644"/>
                    </a:lnTo>
                    <a:lnTo>
                      <a:pt x="778" y="648"/>
                    </a:lnTo>
                    <a:lnTo>
                      <a:pt x="792" y="650"/>
                    </a:lnTo>
                    <a:lnTo>
                      <a:pt x="806" y="650"/>
                    </a:lnTo>
                    <a:lnTo>
                      <a:pt x="806" y="650"/>
                    </a:lnTo>
                    <a:lnTo>
                      <a:pt x="830" y="648"/>
                    </a:lnTo>
                    <a:lnTo>
                      <a:pt x="840" y="646"/>
                    </a:lnTo>
                    <a:lnTo>
                      <a:pt x="850" y="644"/>
                    </a:lnTo>
                    <a:lnTo>
                      <a:pt x="850" y="644"/>
                    </a:lnTo>
                    <a:lnTo>
                      <a:pt x="860" y="642"/>
                    </a:lnTo>
                    <a:lnTo>
                      <a:pt x="866" y="642"/>
                    </a:lnTo>
                    <a:lnTo>
                      <a:pt x="878" y="646"/>
                    </a:lnTo>
                    <a:lnTo>
                      <a:pt x="878" y="646"/>
                    </a:lnTo>
                    <a:lnTo>
                      <a:pt x="882" y="648"/>
                    </a:lnTo>
                    <a:lnTo>
                      <a:pt x="888" y="644"/>
                    </a:lnTo>
                    <a:lnTo>
                      <a:pt x="894" y="640"/>
                    </a:lnTo>
                    <a:lnTo>
                      <a:pt x="902" y="632"/>
                    </a:lnTo>
                    <a:lnTo>
                      <a:pt x="902" y="632"/>
                    </a:lnTo>
                    <a:lnTo>
                      <a:pt x="912" y="616"/>
                    </a:lnTo>
                    <a:lnTo>
                      <a:pt x="912" y="616"/>
                    </a:lnTo>
                    <a:lnTo>
                      <a:pt x="914" y="604"/>
                    </a:lnTo>
                    <a:lnTo>
                      <a:pt x="914" y="604"/>
                    </a:lnTo>
                    <a:lnTo>
                      <a:pt x="922" y="574"/>
                    </a:lnTo>
                    <a:lnTo>
                      <a:pt x="928" y="562"/>
                    </a:lnTo>
                    <a:lnTo>
                      <a:pt x="934" y="552"/>
                    </a:lnTo>
                    <a:lnTo>
                      <a:pt x="934" y="552"/>
                    </a:lnTo>
                    <a:lnTo>
                      <a:pt x="942" y="542"/>
                    </a:lnTo>
                    <a:lnTo>
                      <a:pt x="946" y="532"/>
                    </a:lnTo>
                    <a:lnTo>
                      <a:pt x="946" y="532"/>
                    </a:lnTo>
                    <a:lnTo>
                      <a:pt x="950" y="522"/>
                    </a:lnTo>
                    <a:lnTo>
                      <a:pt x="954" y="516"/>
                    </a:lnTo>
                    <a:lnTo>
                      <a:pt x="958" y="512"/>
                    </a:lnTo>
                    <a:lnTo>
                      <a:pt x="960" y="512"/>
                    </a:lnTo>
                    <a:lnTo>
                      <a:pt x="960" y="512"/>
                    </a:lnTo>
                    <a:lnTo>
                      <a:pt x="984" y="498"/>
                    </a:lnTo>
                    <a:lnTo>
                      <a:pt x="996" y="492"/>
                    </a:lnTo>
                    <a:lnTo>
                      <a:pt x="1008" y="492"/>
                    </a:lnTo>
                    <a:lnTo>
                      <a:pt x="1008" y="492"/>
                    </a:lnTo>
                    <a:lnTo>
                      <a:pt x="1022" y="492"/>
                    </a:lnTo>
                    <a:lnTo>
                      <a:pt x="1026" y="496"/>
                    </a:lnTo>
                    <a:lnTo>
                      <a:pt x="1030" y="498"/>
                    </a:lnTo>
                    <a:lnTo>
                      <a:pt x="1034" y="506"/>
                    </a:lnTo>
                    <a:lnTo>
                      <a:pt x="1038" y="516"/>
                    </a:lnTo>
                    <a:lnTo>
                      <a:pt x="1038" y="516"/>
                    </a:lnTo>
                    <a:lnTo>
                      <a:pt x="1040" y="524"/>
                    </a:lnTo>
                    <a:lnTo>
                      <a:pt x="1044" y="530"/>
                    </a:lnTo>
                    <a:lnTo>
                      <a:pt x="1060" y="540"/>
                    </a:lnTo>
                    <a:lnTo>
                      <a:pt x="1060" y="540"/>
                    </a:lnTo>
                    <a:lnTo>
                      <a:pt x="1066" y="544"/>
                    </a:lnTo>
                    <a:lnTo>
                      <a:pt x="1066" y="544"/>
                    </a:lnTo>
                    <a:lnTo>
                      <a:pt x="1078" y="552"/>
                    </a:lnTo>
                    <a:lnTo>
                      <a:pt x="1092" y="560"/>
                    </a:lnTo>
                    <a:lnTo>
                      <a:pt x="1092" y="560"/>
                    </a:lnTo>
                    <a:lnTo>
                      <a:pt x="1096" y="562"/>
                    </a:lnTo>
                    <a:lnTo>
                      <a:pt x="1096" y="562"/>
                    </a:lnTo>
                    <a:lnTo>
                      <a:pt x="1100" y="556"/>
                    </a:lnTo>
                    <a:lnTo>
                      <a:pt x="1102" y="548"/>
                    </a:lnTo>
                    <a:lnTo>
                      <a:pt x="1102" y="548"/>
                    </a:lnTo>
                    <a:lnTo>
                      <a:pt x="1104" y="538"/>
                    </a:lnTo>
                    <a:lnTo>
                      <a:pt x="1104" y="530"/>
                    </a:lnTo>
                    <a:lnTo>
                      <a:pt x="1104" y="522"/>
                    </a:lnTo>
                    <a:lnTo>
                      <a:pt x="1106" y="514"/>
                    </a:lnTo>
                    <a:lnTo>
                      <a:pt x="1106" y="514"/>
                    </a:lnTo>
                    <a:lnTo>
                      <a:pt x="1112" y="494"/>
                    </a:lnTo>
                    <a:lnTo>
                      <a:pt x="1116" y="484"/>
                    </a:lnTo>
                    <a:lnTo>
                      <a:pt x="1120" y="480"/>
                    </a:lnTo>
                    <a:lnTo>
                      <a:pt x="1124" y="476"/>
                    </a:lnTo>
                    <a:lnTo>
                      <a:pt x="1124" y="476"/>
                    </a:lnTo>
                    <a:lnTo>
                      <a:pt x="1134" y="470"/>
                    </a:lnTo>
                    <a:lnTo>
                      <a:pt x="1138" y="462"/>
                    </a:lnTo>
                    <a:lnTo>
                      <a:pt x="1144" y="456"/>
                    </a:lnTo>
                    <a:lnTo>
                      <a:pt x="1152" y="450"/>
                    </a:lnTo>
                    <a:lnTo>
                      <a:pt x="1152" y="450"/>
                    </a:lnTo>
                    <a:lnTo>
                      <a:pt x="1170" y="442"/>
                    </a:lnTo>
                    <a:lnTo>
                      <a:pt x="1176" y="440"/>
                    </a:lnTo>
                    <a:lnTo>
                      <a:pt x="1178" y="438"/>
                    </a:lnTo>
                    <a:lnTo>
                      <a:pt x="1178" y="434"/>
                    </a:lnTo>
                    <a:lnTo>
                      <a:pt x="1178" y="434"/>
                    </a:lnTo>
                    <a:lnTo>
                      <a:pt x="1178" y="428"/>
                    </a:lnTo>
                    <a:lnTo>
                      <a:pt x="1174" y="424"/>
                    </a:lnTo>
                    <a:lnTo>
                      <a:pt x="1170" y="418"/>
                    </a:lnTo>
                    <a:lnTo>
                      <a:pt x="1168" y="414"/>
                    </a:lnTo>
                    <a:lnTo>
                      <a:pt x="1168" y="414"/>
                    </a:lnTo>
                    <a:lnTo>
                      <a:pt x="1170" y="408"/>
                    </a:lnTo>
                    <a:lnTo>
                      <a:pt x="1172" y="402"/>
                    </a:lnTo>
                    <a:lnTo>
                      <a:pt x="1176" y="394"/>
                    </a:lnTo>
                    <a:lnTo>
                      <a:pt x="1176" y="386"/>
                    </a:lnTo>
                    <a:lnTo>
                      <a:pt x="1176" y="386"/>
                    </a:lnTo>
                    <a:lnTo>
                      <a:pt x="1176" y="380"/>
                    </a:lnTo>
                    <a:lnTo>
                      <a:pt x="1174" y="376"/>
                    </a:lnTo>
                    <a:lnTo>
                      <a:pt x="1168" y="370"/>
                    </a:lnTo>
                    <a:lnTo>
                      <a:pt x="1164" y="362"/>
                    </a:lnTo>
                    <a:lnTo>
                      <a:pt x="1164" y="360"/>
                    </a:lnTo>
                    <a:lnTo>
                      <a:pt x="1166" y="356"/>
                    </a:lnTo>
                    <a:lnTo>
                      <a:pt x="1166" y="356"/>
                    </a:lnTo>
                    <a:lnTo>
                      <a:pt x="1174" y="350"/>
                    </a:lnTo>
                    <a:lnTo>
                      <a:pt x="1182" y="346"/>
                    </a:lnTo>
                    <a:lnTo>
                      <a:pt x="1188" y="342"/>
                    </a:lnTo>
                    <a:lnTo>
                      <a:pt x="1190" y="340"/>
                    </a:lnTo>
                    <a:lnTo>
                      <a:pt x="1190" y="336"/>
                    </a:lnTo>
                    <a:lnTo>
                      <a:pt x="1190" y="336"/>
                    </a:lnTo>
                    <a:lnTo>
                      <a:pt x="1188" y="330"/>
                    </a:lnTo>
                    <a:lnTo>
                      <a:pt x="1186" y="324"/>
                    </a:lnTo>
                    <a:lnTo>
                      <a:pt x="1178" y="308"/>
                    </a:lnTo>
                    <a:lnTo>
                      <a:pt x="1168" y="294"/>
                    </a:lnTo>
                    <a:lnTo>
                      <a:pt x="1162" y="284"/>
                    </a:lnTo>
                    <a:lnTo>
                      <a:pt x="1162" y="284"/>
                    </a:lnTo>
                    <a:lnTo>
                      <a:pt x="1162" y="282"/>
                    </a:lnTo>
                    <a:lnTo>
                      <a:pt x="1164" y="280"/>
                    </a:lnTo>
                    <a:lnTo>
                      <a:pt x="1168" y="280"/>
                    </a:lnTo>
                    <a:lnTo>
                      <a:pt x="1180" y="288"/>
                    </a:lnTo>
                    <a:lnTo>
                      <a:pt x="1180" y="288"/>
                    </a:lnTo>
                    <a:lnTo>
                      <a:pt x="1186" y="294"/>
                    </a:lnTo>
                    <a:lnTo>
                      <a:pt x="1192" y="302"/>
                    </a:lnTo>
                    <a:lnTo>
                      <a:pt x="1198" y="310"/>
                    </a:lnTo>
                    <a:lnTo>
                      <a:pt x="1198" y="316"/>
                    </a:lnTo>
                    <a:lnTo>
                      <a:pt x="1198" y="316"/>
                    </a:lnTo>
                    <a:lnTo>
                      <a:pt x="1200" y="324"/>
                    </a:lnTo>
                    <a:lnTo>
                      <a:pt x="1200" y="330"/>
                    </a:lnTo>
                    <a:lnTo>
                      <a:pt x="1204" y="336"/>
                    </a:lnTo>
                    <a:lnTo>
                      <a:pt x="1206" y="336"/>
                    </a:lnTo>
                    <a:lnTo>
                      <a:pt x="1210" y="338"/>
                    </a:lnTo>
                    <a:lnTo>
                      <a:pt x="1210" y="338"/>
                    </a:lnTo>
                    <a:lnTo>
                      <a:pt x="1214" y="336"/>
                    </a:lnTo>
                    <a:lnTo>
                      <a:pt x="1216" y="334"/>
                    </a:lnTo>
                    <a:lnTo>
                      <a:pt x="1222" y="328"/>
                    </a:lnTo>
                    <a:lnTo>
                      <a:pt x="1228" y="310"/>
                    </a:lnTo>
                    <a:lnTo>
                      <a:pt x="1228" y="310"/>
                    </a:lnTo>
                    <a:lnTo>
                      <a:pt x="1234" y="298"/>
                    </a:lnTo>
                    <a:lnTo>
                      <a:pt x="1240" y="284"/>
                    </a:lnTo>
                    <a:lnTo>
                      <a:pt x="1248" y="268"/>
                    </a:lnTo>
                    <a:lnTo>
                      <a:pt x="1248" y="260"/>
                    </a:lnTo>
                    <a:lnTo>
                      <a:pt x="1248" y="252"/>
                    </a:lnTo>
                    <a:lnTo>
                      <a:pt x="1248" y="252"/>
                    </a:lnTo>
                    <a:lnTo>
                      <a:pt x="1246" y="246"/>
                    </a:lnTo>
                    <a:lnTo>
                      <a:pt x="1242" y="240"/>
                    </a:lnTo>
                    <a:lnTo>
                      <a:pt x="1236" y="230"/>
                    </a:lnTo>
                    <a:lnTo>
                      <a:pt x="1234" y="226"/>
                    </a:lnTo>
                    <a:lnTo>
                      <a:pt x="1232" y="220"/>
                    </a:lnTo>
                    <a:lnTo>
                      <a:pt x="1232" y="214"/>
                    </a:lnTo>
                    <a:lnTo>
                      <a:pt x="1234" y="206"/>
                    </a:lnTo>
                    <a:lnTo>
                      <a:pt x="1234" y="206"/>
                    </a:lnTo>
                    <a:lnTo>
                      <a:pt x="1236" y="198"/>
                    </a:lnTo>
                    <a:lnTo>
                      <a:pt x="1236" y="198"/>
                    </a:lnTo>
                    <a:lnTo>
                      <a:pt x="1236" y="200"/>
                    </a:lnTo>
                    <a:lnTo>
                      <a:pt x="1236" y="200"/>
                    </a:lnTo>
                    <a:lnTo>
                      <a:pt x="1198" y="188"/>
                    </a:lnTo>
                    <a:lnTo>
                      <a:pt x="1168" y="180"/>
                    </a:lnTo>
                    <a:lnTo>
                      <a:pt x="1168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5608638" y="3128963"/>
                <a:ext cx="111125" cy="136525"/>
              </a:xfrm>
              <a:custGeom>
                <a:avLst/>
                <a:gdLst>
                  <a:gd name="T0" fmla="*/ 50 w 70"/>
                  <a:gd name="T1" fmla="*/ 12 h 86"/>
                  <a:gd name="T2" fmla="*/ 50 w 70"/>
                  <a:gd name="T3" fmla="*/ 12 h 86"/>
                  <a:gd name="T4" fmla="*/ 38 w 70"/>
                  <a:gd name="T5" fmla="*/ 8 h 86"/>
                  <a:gd name="T6" fmla="*/ 28 w 70"/>
                  <a:gd name="T7" fmla="*/ 4 h 86"/>
                  <a:gd name="T8" fmla="*/ 28 w 70"/>
                  <a:gd name="T9" fmla="*/ 4 h 86"/>
                  <a:gd name="T10" fmla="*/ 20 w 70"/>
                  <a:gd name="T11" fmla="*/ 0 h 86"/>
                  <a:gd name="T12" fmla="*/ 16 w 70"/>
                  <a:gd name="T13" fmla="*/ 0 h 86"/>
                  <a:gd name="T14" fmla="*/ 12 w 70"/>
                  <a:gd name="T15" fmla="*/ 2 h 86"/>
                  <a:gd name="T16" fmla="*/ 12 w 70"/>
                  <a:gd name="T17" fmla="*/ 2 h 86"/>
                  <a:gd name="T18" fmla="*/ 6 w 70"/>
                  <a:gd name="T19" fmla="*/ 10 h 86"/>
                  <a:gd name="T20" fmla="*/ 2 w 70"/>
                  <a:gd name="T21" fmla="*/ 18 h 86"/>
                  <a:gd name="T22" fmla="*/ 0 w 70"/>
                  <a:gd name="T23" fmla="*/ 28 h 86"/>
                  <a:gd name="T24" fmla="*/ 0 w 70"/>
                  <a:gd name="T25" fmla="*/ 38 h 86"/>
                  <a:gd name="T26" fmla="*/ 0 w 70"/>
                  <a:gd name="T27" fmla="*/ 38 h 86"/>
                  <a:gd name="T28" fmla="*/ 0 w 70"/>
                  <a:gd name="T29" fmla="*/ 48 h 86"/>
                  <a:gd name="T30" fmla="*/ 0 w 70"/>
                  <a:gd name="T31" fmla="*/ 48 h 86"/>
                  <a:gd name="T32" fmla="*/ 0 w 70"/>
                  <a:gd name="T33" fmla="*/ 62 h 86"/>
                  <a:gd name="T34" fmla="*/ 2 w 70"/>
                  <a:gd name="T35" fmla="*/ 74 h 86"/>
                  <a:gd name="T36" fmla="*/ 4 w 70"/>
                  <a:gd name="T37" fmla="*/ 82 h 86"/>
                  <a:gd name="T38" fmla="*/ 8 w 70"/>
                  <a:gd name="T39" fmla="*/ 86 h 86"/>
                  <a:gd name="T40" fmla="*/ 8 w 70"/>
                  <a:gd name="T41" fmla="*/ 86 h 86"/>
                  <a:gd name="T42" fmla="*/ 8 w 70"/>
                  <a:gd name="T43" fmla="*/ 86 h 86"/>
                  <a:gd name="T44" fmla="*/ 12 w 70"/>
                  <a:gd name="T45" fmla="*/ 86 h 86"/>
                  <a:gd name="T46" fmla="*/ 12 w 70"/>
                  <a:gd name="T47" fmla="*/ 86 h 86"/>
                  <a:gd name="T48" fmla="*/ 18 w 70"/>
                  <a:gd name="T49" fmla="*/ 78 h 86"/>
                  <a:gd name="T50" fmla="*/ 24 w 70"/>
                  <a:gd name="T51" fmla="*/ 72 h 86"/>
                  <a:gd name="T52" fmla="*/ 24 w 70"/>
                  <a:gd name="T53" fmla="*/ 72 h 86"/>
                  <a:gd name="T54" fmla="*/ 30 w 70"/>
                  <a:gd name="T55" fmla="*/ 64 h 86"/>
                  <a:gd name="T56" fmla="*/ 36 w 70"/>
                  <a:gd name="T57" fmla="*/ 60 h 86"/>
                  <a:gd name="T58" fmla="*/ 36 w 70"/>
                  <a:gd name="T59" fmla="*/ 60 h 86"/>
                  <a:gd name="T60" fmla="*/ 42 w 70"/>
                  <a:gd name="T61" fmla="*/ 58 h 86"/>
                  <a:gd name="T62" fmla="*/ 48 w 70"/>
                  <a:gd name="T63" fmla="*/ 58 h 86"/>
                  <a:gd name="T64" fmla="*/ 60 w 70"/>
                  <a:gd name="T65" fmla="*/ 60 h 86"/>
                  <a:gd name="T66" fmla="*/ 60 w 70"/>
                  <a:gd name="T67" fmla="*/ 60 h 86"/>
                  <a:gd name="T68" fmla="*/ 68 w 70"/>
                  <a:gd name="T69" fmla="*/ 62 h 86"/>
                  <a:gd name="T70" fmla="*/ 68 w 70"/>
                  <a:gd name="T71" fmla="*/ 62 h 86"/>
                  <a:gd name="T72" fmla="*/ 70 w 70"/>
                  <a:gd name="T73" fmla="*/ 42 h 86"/>
                  <a:gd name="T74" fmla="*/ 70 w 70"/>
                  <a:gd name="T75" fmla="*/ 42 h 86"/>
                  <a:gd name="T76" fmla="*/ 66 w 70"/>
                  <a:gd name="T77" fmla="*/ 30 h 86"/>
                  <a:gd name="T78" fmla="*/ 66 w 70"/>
                  <a:gd name="T79" fmla="*/ 30 h 86"/>
                  <a:gd name="T80" fmla="*/ 64 w 70"/>
                  <a:gd name="T81" fmla="*/ 24 h 86"/>
                  <a:gd name="T82" fmla="*/ 60 w 70"/>
                  <a:gd name="T83" fmla="*/ 18 h 86"/>
                  <a:gd name="T84" fmla="*/ 56 w 70"/>
                  <a:gd name="T85" fmla="*/ 14 h 86"/>
                  <a:gd name="T86" fmla="*/ 50 w 70"/>
                  <a:gd name="T87" fmla="*/ 12 h 86"/>
                  <a:gd name="T88" fmla="*/ 50 w 70"/>
                  <a:gd name="T89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86">
                    <a:moveTo>
                      <a:pt x="50" y="12"/>
                    </a:moveTo>
                    <a:lnTo>
                      <a:pt x="50" y="12"/>
                    </a:lnTo>
                    <a:lnTo>
                      <a:pt x="38" y="8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62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8" y="78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64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42" y="58"/>
                    </a:lnTo>
                    <a:lnTo>
                      <a:pt x="48" y="58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4" y="24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0" y="12"/>
                    </a:lnTo>
                    <a:lnTo>
                      <a:pt x="5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6053138" y="2119313"/>
                <a:ext cx="1857375" cy="2035175"/>
              </a:xfrm>
              <a:custGeom>
                <a:avLst/>
                <a:gdLst>
                  <a:gd name="T0" fmla="*/ 1136 w 1170"/>
                  <a:gd name="T1" fmla="*/ 876 h 1282"/>
                  <a:gd name="T2" fmla="*/ 1036 w 1170"/>
                  <a:gd name="T3" fmla="*/ 892 h 1282"/>
                  <a:gd name="T4" fmla="*/ 1042 w 1170"/>
                  <a:gd name="T5" fmla="*/ 796 h 1282"/>
                  <a:gd name="T6" fmla="*/ 1028 w 1170"/>
                  <a:gd name="T7" fmla="*/ 692 h 1282"/>
                  <a:gd name="T8" fmla="*/ 1072 w 1170"/>
                  <a:gd name="T9" fmla="*/ 526 h 1282"/>
                  <a:gd name="T10" fmla="*/ 1078 w 1170"/>
                  <a:gd name="T11" fmla="*/ 382 h 1282"/>
                  <a:gd name="T12" fmla="*/ 1050 w 1170"/>
                  <a:gd name="T13" fmla="*/ 186 h 1282"/>
                  <a:gd name="T14" fmla="*/ 1048 w 1170"/>
                  <a:gd name="T15" fmla="*/ 60 h 1282"/>
                  <a:gd name="T16" fmla="*/ 940 w 1170"/>
                  <a:gd name="T17" fmla="*/ 48 h 1282"/>
                  <a:gd name="T18" fmla="*/ 882 w 1170"/>
                  <a:gd name="T19" fmla="*/ 80 h 1282"/>
                  <a:gd name="T20" fmla="*/ 776 w 1170"/>
                  <a:gd name="T21" fmla="*/ 70 h 1282"/>
                  <a:gd name="T22" fmla="*/ 704 w 1170"/>
                  <a:gd name="T23" fmla="*/ 84 h 1282"/>
                  <a:gd name="T24" fmla="*/ 692 w 1170"/>
                  <a:gd name="T25" fmla="*/ 50 h 1282"/>
                  <a:gd name="T26" fmla="*/ 632 w 1170"/>
                  <a:gd name="T27" fmla="*/ 54 h 1282"/>
                  <a:gd name="T28" fmla="*/ 624 w 1170"/>
                  <a:gd name="T29" fmla="*/ 112 h 1282"/>
                  <a:gd name="T30" fmla="*/ 572 w 1170"/>
                  <a:gd name="T31" fmla="*/ 96 h 1282"/>
                  <a:gd name="T32" fmla="*/ 462 w 1170"/>
                  <a:gd name="T33" fmla="*/ 154 h 1282"/>
                  <a:gd name="T34" fmla="*/ 420 w 1170"/>
                  <a:gd name="T35" fmla="*/ 264 h 1282"/>
                  <a:gd name="T36" fmla="*/ 326 w 1170"/>
                  <a:gd name="T37" fmla="*/ 290 h 1282"/>
                  <a:gd name="T38" fmla="*/ 276 w 1170"/>
                  <a:gd name="T39" fmla="*/ 268 h 1282"/>
                  <a:gd name="T40" fmla="*/ 182 w 1170"/>
                  <a:gd name="T41" fmla="*/ 286 h 1282"/>
                  <a:gd name="T42" fmla="*/ 172 w 1170"/>
                  <a:gd name="T43" fmla="*/ 340 h 1282"/>
                  <a:gd name="T44" fmla="*/ 140 w 1170"/>
                  <a:gd name="T45" fmla="*/ 366 h 1282"/>
                  <a:gd name="T46" fmla="*/ 70 w 1170"/>
                  <a:gd name="T47" fmla="*/ 388 h 1282"/>
                  <a:gd name="T48" fmla="*/ 38 w 1170"/>
                  <a:gd name="T49" fmla="*/ 446 h 1282"/>
                  <a:gd name="T50" fmla="*/ 18 w 1170"/>
                  <a:gd name="T51" fmla="*/ 476 h 1282"/>
                  <a:gd name="T52" fmla="*/ 62 w 1170"/>
                  <a:gd name="T53" fmla="*/ 542 h 1282"/>
                  <a:gd name="T54" fmla="*/ 48 w 1170"/>
                  <a:gd name="T55" fmla="*/ 608 h 1282"/>
                  <a:gd name="T56" fmla="*/ 36 w 1170"/>
                  <a:gd name="T57" fmla="*/ 688 h 1282"/>
                  <a:gd name="T58" fmla="*/ 80 w 1170"/>
                  <a:gd name="T59" fmla="*/ 704 h 1282"/>
                  <a:gd name="T60" fmla="*/ 150 w 1170"/>
                  <a:gd name="T61" fmla="*/ 716 h 1282"/>
                  <a:gd name="T62" fmla="*/ 168 w 1170"/>
                  <a:gd name="T63" fmla="*/ 770 h 1282"/>
                  <a:gd name="T64" fmla="*/ 132 w 1170"/>
                  <a:gd name="T65" fmla="*/ 816 h 1282"/>
                  <a:gd name="T66" fmla="*/ 92 w 1170"/>
                  <a:gd name="T67" fmla="*/ 904 h 1282"/>
                  <a:gd name="T68" fmla="*/ 68 w 1170"/>
                  <a:gd name="T69" fmla="*/ 956 h 1282"/>
                  <a:gd name="T70" fmla="*/ 74 w 1170"/>
                  <a:gd name="T71" fmla="*/ 1028 h 1282"/>
                  <a:gd name="T72" fmla="*/ 124 w 1170"/>
                  <a:gd name="T73" fmla="*/ 1056 h 1282"/>
                  <a:gd name="T74" fmla="*/ 194 w 1170"/>
                  <a:gd name="T75" fmla="*/ 1072 h 1282"/>
                  <a:gd name="T76" fmla="*/ 254 w 1170"/>
                  <a:gd name="T77" fmla="*/ 1136 h 1282"/>
                  <a:gd name="T78" fmla="*/ 250 w 1170"/>
                  <a:gd name="T79" fmla="*/ 1206 h 1282"/>
                  <a:gd name="T80" fmla="*/ 364 w 1170"/>
                  <a:gd name="T81" fmla="*/ 1226 h 1282"/>
                  <a:gd name="T82" fmla="*/ 420 w 1170"/>
                  <a:gd name="T83" fmla="*/ 1234 h 1282"/>
                  <a:gd name="T84" fmla="*/ 472 w 1170"/>
                  <a:gd name="T85" fmla="*/ 1194 h 1282"/>
                  <a:gd name="T86" fmla="*/ 526 w 1170"/>
                  <a:gd name="T87" fmla="*/ 1276 h 1282"/>
                  <a:gd name="T88" fmla="*/ 614 w 1170"/>
                  <a:gd name="T89" fmla="*/ 1280 h 1282"/>
                  <a:gd name="T90" fmla="*/ 704 w 1170"/>
                  <a:gd name="T91" fmla="*/ 1244 h 1282"/>
                  <a:gd name="T92" fmla="*/ 784 w 1170"/>
                  <a:gd name="T93" fmla="*/ 1246 h 1282"/>
                  <a:gd name="T94" fmla="*/ 836 w 1170"/>
                  <a:gd name="T95" fmla="*/ 1208 h 1282"/>
                  <a:gd name="T96" fmla="*/ 938 w 1170"/>
                  <a:gd name="T97" fmla="*/ 1164 h 1282"/>
                  <a:gd name="T98" fmla="*/ 986 w 1170"/>
                  <a:gd name="T99" fmla="*/ 1214 h 1282"/>
                  <a:gd name="T100" fmla="*/ 1112 w 1170"/>
                  <a:gd name="T101" fmla="*/ 1184 h 1282"/>
                  <a:gd name="T102" fmla="*/ 1144 w 1170"/>
                  <a:gd name="T103" fmla="*/ 1046 h 1282"/>
                  <a:gd name="T104" fmla="*/ 622 w 1170"/>
                  <a:gd name="T105" fmla="*/ 1060 h 1282"/>
                  <a:gd name="T106" fmla="*/ 582 w 1170"/>
                  <a:gd name="T107" fmla="*/ 1108 h 1282"/>
                  <a:gd name="T108" fmla="*/ 494 w 1170"/>
                  <a:gd name="T109" fmla="*/ 1122 h 1282"/>
                  <a:gd name="T110" fmla="*/ 438 w 1170"/>
                  <a:gd name="T111" fmla="*/ 1060 h 1282"/>
                  <a:gd name="T112" fmla="*/ 468 w 1170"/>
                  <a:gd name="T113" fmla="*/ 1036 h 1282"/>
                  <a:gd name="T114" fmla="*/ 472 w 1170"/>
                  <a:gd name="T115" fmla="*/ 962 h 1282"/>
                  <a:gd name="T116" fmla="*/ 508 w 1170"/>
                  <a:gd name="T117" fmla="*/ 968 h 1282"/>
                  <a:gd name="T118" fmla="*/ 584 w 1170"/>
                  <a:gd name="T119" fmla="*/ 932 h 1282"/>
                  <a:gd name="T120" fmla="*/ 626 w 1170"/>
                  <a:gd name="T121" fmla="*/ 992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70" h="1282">
                    <a:moveTo>
                      <a:pt x="1162" y="944"/>
                    </a:moveTo>
                    <a:lnTo>
                      <a:pt x="1162" y="944"/>
                    </a:lnTo>
                    <a:lnTo>
                      <a:pt x="1166" y="932"/>
                    </a:lnTo>
                    <a:lnTo>
                      <a:pt x="1170" y="918"/>
                    </a:lnTo>
                    <a:lnTo>
                      <a:pt x="1170" y="906"/>
                    </a:lnTo>
                    <a:lnTo>
                      <a:pt x="1168" y="894"/>
                    </a:lnTo>
                    <a:lnTo>
                      <a:pt x="1168" y="894"/>
                    </a:lnTo>
                    <a:lnTo>
                      <a:pt x="1162" y="874"/>
                    </a:lnTo>
                    <a:lnTo>
                      <a:pt x="1158" y="868"/>
                    </a:lnTo>
                    <a:lnTo>
                      <a:pt x="1154" y="866"/>
                    </a:lnTo>
                    <a:lnTo>
                      <a:pt x="1150" y="866"/>
                    </a:lnTo>
                    <a:lnTo>
                      <a:pt x="1150" y="866"/>
                    </a:lnTo>
                    <a:lnTo>
                      <a:pt x="1146" y="866"/>
                    </a:lnTo>
                    <a:lnTo>
                      <a:pt x="1144" y="868"/>
                    </a:lnTo>
                    <a:lnTo>
                      <a:pt x="1136" y="876"/>
                    </a:lnTo>
                    <a:lnTo>
                      <a:pt x="1118" y="898"/>
                    </a:lnTo>
                    <a:lnTo>
                      <a:pt x="1118" y="898"/>
                    </a:lnTo>
                    <a:lnTo>
                      <a:pt x="1096" y="926"/>
                    </a:lnTo>
                    <a:lnTo>
                      <a:pt x="1086" y="936"/>
                    </a:lnTo>
                    <a:lnTo>
                      <a:pt x="1080" y="938"/>
                    </a:lnTo>
                    <a:lnTo>
                      <a:pt x="1076" y="938"/>
                    </a:lnTo>
                    <a:lnTo>
                      <a:pt x="1076" y="938"/>
                    </a:lnTo>
                    <a:lnTo>
                      <a:pt x="1064" y="932"/>
                    </a:lnTo>
                    <a:lnTo>
                      <a:pt x="1050" y="922"/>
                    </a:lnTo>
                    <a:lnTo>
                      <a:pt x="1038" y="912"/>
                    </a:lnTo>
                    <a:lnTo>
                      <a:pt x="1034" y="908"/>
                    </a:lnTo>
                    <a:lnTo>
                      <a:pt x="1034" y="902"/>
                    </a:lnTo>
                    <a:lnTo>
                      <a:pt x="1034" y="902"/>
                    </a:lnTo>
                    <a:lnTo>
                      <a:pt x="1034" y="898"/>
                    </a:lnTo>
                    <a:lnTo>
                      <a:pt x="1036" y="892"/>
                    </a:lnTo>
                    <a:lnTo>
                      <a:pt x="1042" y="884"/>
                    </a:lnTo>
                    <a:lnTo>
                      <a:pt x="1058" y="870"/>
                    </a:lnTo>
                    <a:lnTo>
                      <a:pt x="1058" y="870"/>
                    </a:lnTo>
                    <a:lnTo>
                      <a:pt x="1064" y="864"/>
                    </a:lnTo>
                    <a:lnTo>
                      <a:pt x="1066" y="858"/>
                    </a:lnTo>
                    <a:lnTo>
                      <a:pt x="1066" y="850"/>
                    </a:lnTo>
                    <a:lnTo>
                      <a:pt x="1060" y="844"/>
                    </a:lnTo>
                    <a:lnTo>
                      <a:pt x="1060" y="844"/>
                    </a:lnTo>
                    <a:lnTo>
                      <a:pt x="1052" y="838"/>
                    </a:lnTo>
                    <a:lnTo>
                      <a:pt x="1048" y="830"/>
                    </a:lnTo>
                    <a:lnTo>
                      <a:pt x="1044" y="820"/>
                    </a:lnTo>
                    <a:lnTo>
                      <a:pt x="1044" y="812"/>
                    </a:lnTo>
                    <a:lnTo>
                      <a:pt x="1044" y="812"/>
                    </a:lnTo>
                    <a:lnTo>
                      <a:pt x="1044" y="804"/>
                    </a:lnTo>
                    <a:lnTo>
                      <a:pt x="1042" y="796"/>
                    </a:lnTo>
                    <a:lnTo>
                      <a:pt x="1038" y="790"/>
                    </a:lnTo>
                    <a:lnTo>
                      <a:pt x="1032" y="782"/>
                    </a:lnTo>
                    <a:lnTo>
                      <a:pt x="1032" y="782"/>
                    </a:lnTo>
                    <a:lnTo>
                      <a:pt x="1026" y="776"/>
                    </a:lnTo>
                    <a:lnTo>
                      <a:pt x="1026" y="772"/>
                    </a:lnTo>
                    <a:lnTo>
                      <a:pt x="1026" y="766"/>
                    </a:lnTo>
                    <a:lnTo>
                      <a:pt x="1030" y="760"/>
                    </a:lnTo>
                    <a:lnTo>
                      <a:pt x="1030" y="760"/>
                    </a:lnTo>
                    <a:lnTo>
                      <a:pt x="1034" y="752"/>
                    </a:lnTo>
                    <a:lnTo>
                      <a:pt x="1036" y="742"/>
                    </a:lnTo>
                    <a:lnTo>
                      <a:pt x="1036" y="732"/>
                    </a:lnTo>
                    <a:lnTo>
                      <a:pt x="1034" y="722"/>
                    </a:lnTo>
                    <a:lnTo>
                      <a:pt x="1034" y="722"/>
                    </a:lnTo>
                    <a:lnTo>
                      <a:pt x="1030" y="708"/>
                    </a:lnTo>
                    <a:lnTo>
                      <a:pt x="1028" y="692"/>
                    </a:lnTo>
                    <a:lnTo>
                      <a:pt x="1028" y="678"/>
                    </a:lnTo>
                    <a:lnTo>
                      <a:pt x="1030" y="668"/>
                    </a:lnTo>
                    <a:lnTo>
                      <a:pt x="1030" y="668"/>
                    </a:lnTo>
                    <a:lnTo>
                      <a:pt x="1034" y="660"/>
                    </a:lnTo>
                    <a:lnTo>
                      <a:pt x="1040" y="648"/>
                    </a:lnTo>
                    <a:lnTo>
                      <a:pt x="1054" y="630"/>
                    </a:lnTo>
                    <a:lnTo>
                      <a:pt x="1054" y="630"/>
                    </a:lnTo>
                    <a:lnTo>
                      <a:pt x="1058" y="618"/>
                    </a:lnTo>
                    <a:lnTo>
                      <a:pt x="1064" y="604"/>
                    </a:lnTo>
                    <a:lnTo>
                      <a:pt x="1070" y="584"/>
                    </a:lnTo>
                    <a:lnTo>
                      <a:pt x="1070" y="574"/>
                    </a:lnTo>
                    <a:lnTo>
                      <a:pt x="1070" y="564"/>
                    </a:lnTo>
                    <a:lnTo>
                      <a:pt x="1070" y="564"/>
                    </a:lnTo>
                    <a:lnTo>
                      <a:pt x="1070" y="544"/>
                    </a:lnTo>
                    <a:lnTo>
                      <a:pt x="1072" y="526"/>
                    </a:lnTo>
                    <a:lnTo>
                      <a:pt x="1072" y="512"/>
                    </a:lnTo>
                    <a:lnTo>
                      <a:pt x="1072" y="506"/>
                    </a:lnTo>
                    <a:lnTo>
                      <a:pt x="1068" y="502"/>
                    </a:lnTo>
                    <a:lnTo>
                      <a:pt x="1068" y="502"/>
                    </a:lnTo>
                    <a:lnTo>
                      <a:pt x="1054" y="480"/>
                    </a:lnTo>
                    <a:lnTo>
                      <a:pt x="1048" y="468"/>
                    </a:lnTo>
                    <a:lnTo>
                      <a:pt x="1044" y="456"/>
                    </a:lnTo>
                    <a:lnTo>
                      <a:pt x="1044" y="456"/>
                    </a:lnTo>
                    <a:lnTo>
                      <a:pt x="1046" y="442"/>
                    </a:lnTo>
                    <a:lnTo>
                      <a:pt x="1052" y="424"/>
                    </a:lnTo>
                    <a:lnTo>
                      <a:pt x="1058" y="404"/>
                    </a:lnTo>
                    <a:lnTo>
                      <a:pt x="1064" y="396"/>
                    </a:lnTo>
                    <a:lnTo>
                      <a:pt x="1070" y="390"/>
                    </a:lnTo>
                    <a:lnTo>
                      <a:pt x="1070" y="390"/>
                    </a:lnTo>
                    <a:lnTo>
                      <a:pt x="1078" y="382"/>
                    </a:lnTo>
                    <a:lnTo>
                      <a:pt x="1084" y="372"/>
                    </a:lnTo>
                    <a:lnTo>
                      <a:pt x="1086" y="364"/>
                    </a:lnTo>
                    <a:lnTo>
                      <a:pt x="1086" y="356"/>
                    </a:lnTo>
                    <a:lnTo>
                      <a:pt x="1086" y="356"/>
                    </a:lnTo>
                    <a:lnTo>
                      <a:pt x="1086" y="330"/>
                    </a:lnTo>
                    <a:lnTo>
                      <a:pt x="1082" y="300"/>
                    </a:lnTo>
                    <a:lnTo>
                      <a:pt x="1082" y="300"/>
                    </a:lnTo>
                    <a:lnTo>
                      <a:pt x="1078" y="286"/>
                    </a:lnTo>
                    <a:lnTo>
                      <a:pt x="1070" y="266"/>
                    </a:lnTo>
                    <a:lnTo>
                      <a:pt x="1056" y="228"/>
                    </a:lnTo>
                    <a:lnTo>
                      <a:pt x="1056" y="228"/>
                    </a:lnTo>
                    <a:lnTo>
                      <a:pt x="1052" y="222"/>
                    </a:lnTo>
                    <a:lnTo>
                      <a:pt x="1052" y="216"/>
                    </a:lnTo>
                    <a:lnTo>
                      <a:pt x="1050" y="200"/>
                    </a:lnTo>
                    <a:lnTo>
                      <a:pt x="1050" y="186"/>
                    </a:lnTo>
                    <a:lnTo>
                      <a:pt x="1048" y="174"/>
                    </a:lnTo>
                    <a:lnTo>
                      <a:pt x="1048" y="174"/>
                    </a:lnTo>
                    <a:lnTo>
                      <a:pt x="1044" y="164"/>
                    </a:lnTo>
                    <a:lnTo>
                      <a:pt x="1044" y="154"/>
                    </a:lnTo>
                    <a:lnTo>
                      <a:pt x="1042" y="134"/>
                    </a:lnTo>
                    <a:lnTo>
                      <a:pt x="1042" y="134"/>
                    </a:lnTo>
                    <a:lnTo>
                      <a:pt x="1040" y="116"/>
                    </a:lnTo>
                    <a:lnTo>
                      <a:pt x="1042" y="104"/>
                    </a:lnTo>
                    <a:lnTo>
                      <a:pt x="1044" y="94"/>
                    </a:lnTo>
                    <a:lnTo>
                      <a:pt x="1044" y="94"/>
                    </a:lnTo>
                    <a:lnTo>
                      <a:pt x="1050" y="84"/>
                    </a:lnTo>
                    <a:lnTo>
                      <a:pt x="1054" y="76"/>
                    </a:lnTo>
                    <a:lnTo>
                      <a:pt x="1054" y="68"/>
                    </a:lnTo>
                    <a:lnTo>
                      <a:pt x="1052" y="64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30" y="42"/>
                    </a:lnTo>
                    <a:lnTo>
                      <a:pt x="1022" y="32"/>
                    </a:lnTo>
                    <a:lnTo>
                      <a:pt x="1018" y="28"/>
                    </a:lnTo>
                    <a:lnTo>
                      <a:pt x="1018" y="24"/>
                    </a:lnTo>
                    <a:lnTo>
                      <a:pt x="1018" y="24"/>
                    </a:lnTo>
                    <a:lnTo>
                      <a:pt x="1014" y="12"/>
                    </a:lnTo>
                    <a:lnTo>
                      <a:pt x="1010" y="0"/>
                    </a:lnTo>
                    <a:lnTo>
                      <a:pt x="1010" y="0"/>
                    </a:lnTo>
                    <a:lnTo>
                      <a:pt x="996" y="10"/>
                    </a:lnTo>
                    <a:lnTo>
                      <a:pt x="980" y="18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40" y="48"/>
                    </a:lnTo>
                    <a:lnTo>
                      <a:pt x="940" y="48"/>
                    </a:lnTo>
                    <a:lnTo>
                      <a:pt x="938" y="50"/>
                    </a:lnTo>
                    <a:lnTo>
                      <a:pt x="936" y="54"/>
                    </a:lnTo>
                    <a:lnTo>
                      <a:pt x="934" y="66"/>
                    </a:lnTo>
                    <a:lnTo>
                      <a:pt x="934" y="66"/>
                    </a:lnTo>
                    <a:lnTo>
                      <a:pt x="932" y="80"/>
                    </a:lnTo>
                    <a:lnTo>
                      <a:pt x="930" y="86"/>
                    </a:lnTo>
                    <a:lnTo>
                      <a:pt x="926" y="92"/>
                    </a:lnTo>
                    <a:lnTo>
                      <a:pt x="926" y="92"/>
                    </a:lnTo>
                    <a:lnTo>
                      <a:pt x="920" y="96"/>
                    </a:lnTo>
                    <a:lnTo>
                      <a:pt x="914" y="98"/>
                    </a:lnTo>
                    <a:lnTo>
                      <a:pt x="908" y="100"/>
                    </a:lnTo>
                    <a:lnTo>
                      <a:pt x="902" y="98"/>
                    </a:lnTo>
                    <a:lnTo>
                      <a:pt x="902" y="98"/>
                    </a:lnTo>
                    <a:lnTo>
                      <a:pt x="892" y="90"/>
                    </a:lnTo>
                    <a:lnTo>
                      <a:pt x="882" y="80"/>
                    </a:lnTo>
                    <a:lnTo>
                      <a:pt x="880" y="78"/>
                    </a:lnTo>
                    <a:lnTo>
                      <a:pt x="880" y="78"/>
                    </a:lnTo>
                    <a:lnTo>
                      <a:pt x="870" y="68"/>
                    </a:lnTo>
                    <a:lnTo>
                      <a:pt x="860" y="62"/>
                    </a:lnTo>
                    <a:lnTo>
                      <a:pt x="852" y="58"/>
                    </a:lnTo>
                    <a:lnTo>
                      <a:pt x="844" y="56"/>
                    </a:lnTo>
                    <a:lnTo>
                      <a:pt x="844" y="56"/>
                    </a:lnTo>
                    <a:lnTo>
                      <a:pt x="830" y="58"/>
                    </a:lnTo>
                    <a:lnTo>
                      <a:pt x="824" y="62"/>
                    </a:lnTo>
                    <a:lnTo>
                      <a:pt x="824" y="62"/>
                    </a:lnTo>
                    <a:lnTo>
                      <a:pt x="810" y="68"/>
                    </a:lnTo>
                    <a:lnTo>
                      <a:pt x="810" y="68"/>
                    </a:lnTo>
                    <a:lnTo>
                      <a:pt x="800" y="72"/>
                    </a:lnTo>
                    <a:lnTo>
                      <a:pt x="792" y="72"/>
                    </a:lnTo>
                    <a:lnTo>
                      <a:pt x="776" y="70"/>
                    </a:lnTo>
                    <a:lnTo>
                      <a:pt x="776" y="70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56" y="66"/>
                    </a:lnTo>
                    <a:lnTo>
                      <a:pt x="756" y="66"/>
                    </a:lnTo>
                    <a:lnTo>
                      <a:pt x="744" y="64"/>
                    </a:lnTo>
                    <a:lnTo>
                      <a:pt x="732" y="62"/>
                    </a:lnTo>
                    <a:lnTo>
                      <a:pt x="732" y="62"/>
                    </a:lnTo>
                    <a:lnTo>
                      <a:pt x="728" y="62"/>
                    </a:lnTo>
                    <a:lnTo>
                      <a:pt x="726" y="64"/>
                    </a:lnTo>
                    <a:lnTo>
                      <a:pt x="720" y="72"/>
                    </a:lnTo>
                    <a:lnTo>
                      <a:pt x="720" y="72"/>
                    </a:lnTo>
                    <a:lnTo>
                      <a:pt x="714" y="80"/>
                    </a:lnTo>
                    <a:lnTo>
                      <a:pt x="710" y="84"/>
                    </a:lnTo>
                    <a:lnTo>
                      <a:pt x="704" y="84"/>
                    </a:lnTo>
                    <a:lnTo>
                      <a:pt x="704" y="84"/>
                    </a:lnTo>
                    <a:lnTo>
                      <a:pt x="698" y="84"/>
                    </a:lnTo>
                    <a:lnTo>
                      <a:pt x="694" y="82"/>
                    </a:lnTo>
                    <a:lnTo>
                      <a:pt x="692" y="78"/>
                    </a:lnTo>
                    <a:lnTo>
                      <a:pt x="692" y="78"/>
                    </a:lnTo>
                    <a:lnTo>
                      <a:pt x="690" y="74"/>
                    </a:lnTo>
                    <a:lnTo>
                      <a:pt x="692" y="68"/>
                    </a:lnTo>
                    <a:lnTo>
                      <a:pt x="694" y="64"/>
                    </a:lnTo>
                    <a:lnTo>
                      <a:pt x="700" y="58"/>
                    </a:lnTo>
                    <a:lnTo>
                      <a:pt x="700" y="58"/>
                    </a:lnTo>
                    <a:lnTo>
                      <a:pt x="700" y="56"/>
                    </a:lnTo>
                    <a:lnTo>
                      <a:pt x="700" y="56"/>
                    </a:lnTo>
                    <a:lnTo>
                      <a:pt x="698" y="52"/>
                    </a:lnTo>
                    <a:lnTo>
                      <a:pt x="692" y="50"/>
                    </a:lnTo>
                    <a:lnTo>
                      <a:pt x="692" y="50"/>
                    </a:lnTo>
                    <a:lnTo>
                      <a:pt x="684" y="44"/>
                    </a:lnTo>
                    <a:lnTo>
                      <a:pt x="684" y="44"/>
                    </a:lnTo>
                    <a:lnTo>
                      <a:pt x="676" y="38"/>
                    </a:lnTo>
                    <a:lnTo>
                      <a:pt x="666" y="34"/>
                    </a:lnTo>
                    <a:lnTo>
                      <a:pt x="656" y="30"/>
                    </a:lnTo>
                    <a:lnTo>
                      <a:pt x="646" y="30"/>
                    </a:lnTo>
                    <a:lnTo>
                      <a:pt x="646" y="30"/>
                    </a:lnTo>
                    <a:lnTo>
                      <a:pt x="640" y="32"/>
                    </a:lnTo>
                    <a:lnTo>
                      <a:pt x="632" y="36"/>
                    </a:lnTo>
                    <a:lnTo>
                      <a:pt x="628" y="40"/>
                    </a:lnTo>
                    <a:lnTo>
                      <a:pt x="626" y="44"/>
                    </a:lnTo>
                    <a:lnTo>
                      <a:pt x="626" y="44"/>
                    </a:lnTo>
                    <a:lnTo>
                      <a:pt x="626" y="48"/>
                    </a:lnTo>
                    <a:lnTo>
                      <a:pt x="632" y="54"/>
                    </a:lnTo>
                    <a:lnTo>
                      <a:pt x="632" y="54"/>
                    </a:lnTo>
                    <a:lnTo>
                      <a:pt x="638" y="62"/>
                    </a:lnTo>
                    <a:lnTo>
                      <a:pt x="638" y="62"/>
                    </a:lnTo>
                    <a:lnTo>
                      <a:pt x="638" y="68"/>
                    </a:lnTo>
                    <a:lnTo>
                      <a:pt x="638" y="70"/>
                    </a:lnTo>
                    <a:lnTo>
                      <a:pt x="634" y="72"/>
                    </a:lnTo>
                    <a:lnTo>
                      <a:pt x="634" y="72"/>
                    </a:lnTo>
                    <a:lnTo>
                      <a:pt x="632" y="74"/>
                    </a:lnTo>
                    <a:lnTo>
                      <a:pt x="630" y="78"/>
                    </a:lnTo>
                    <a:lnTo>
                      <a:pt x="630" y="7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102"/>
                    </a:lnTo>
                    <a:lnTo>
                      <a:pt x="628" y="108"/>
                    </a:lnTo>
                    <a:lnTo>
                      <a:pt x="624" y="112"/>
                    </a:lnTo>
                    <a:lnTo>
                      <a:pt x="624" y="112"/>
                    </a:lnTo>
                    <a:lnTo>
                      <a:pt x="622" y="112"/>
                    </a:lnTo>
                    <a:lnTo>
                      <a:pt x="622" y="112"/>
                    </a:lnTo>
                    <a:lnTo>
                      <a:pt x="620" y="112"/>
                    </a:lnTo>
                    <a:lnTo>
                      <a:pt x="616" y="110"/>
                    </a:lnTo>
                    <a:lnTo>
                      <a:pt x="612" y="104"/>
                    </a:lnTo>
                    <a:lnTo>
                      <a:pt x="612" y="104"/>
                    </a:lnTo>
                    <a:lnTo>
                      <a:pt x="606" y="100"/>
                    </a:lnTo>
                    <a:lnTo>
                      <a:pt x="606" y="100"/>
                    </a:lnTo>
                    <a:lnTo>
                      <a:pt x="602" y="100"/>
                    </a:lnTo>
                    <a:lnTo>
                      <a:pt x="602" y="100"/>
                    </a:lnTo>
                    <a:lnTo>
                      <a:pt x="592" y="100"/>
                    </a:lnTo>
                    <a:lnTo>
                      <a:pt x="588" y="98"/>
                    </a:lnTo>
                    <a:lnTo>
                      <a:pt x="580" y="94"/>
                    </a:lnTo>
                    <a:lnTo>
                      <a:pt x="580" y="94"/>
                    </a:lnTo>
                    <a:lnTo>
                      <a:pt x="572" y="96"/>
                    </a:lnTo>
                    <a:lnTo>
                      <a:pt x="564" y="96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94"/>
                    </a:lnTo>
                    <a:lnTo>
                      <a:pt x="528" y="94"/>
                    </a:lnTo>
                    <a:lnTo>
                      <a:pt x="518" y="94"/>
                    </a:lnTo>
                    <a:lnTo>
                      <a:pt x="510" y="98"/>
                    </a:lnTo>
                    <a:lnTo>
                      <a:pt x="506" y="104"/>
                    </a:lnTo>
                    <a:lnTo>
                      <a:pt x="502" y="112"/>
                    </a:lnTo>
                    <a:lnTo>
                      <a:pt x="502" y="112"/>
                    </a:lnTo>
                    <a:lnTo>
                      <a:pt x="500" y="120"/>
                    </a:lnTo>
                    <a:lnTo>
                      <a:pt x="492" y="128"/>
                    </a:lnTo>
                    <a:lnTo>
                      <a:pt x="474" y="144"/>
                    </a:lnTo>
                    <a:lnTo>
                      <a:pt x="474" y="144"/>
                    </a:lnTo>
                    <a:lnTo>
                      <a:pt x="462" y="154"/>
                    </a:lnTo>
                    <a:lnTo>
                      <a:pt x="462" y="154"/>
                    </a:lnTo>
                    <a:lnTo>
                      <a:pt x="440" y="178"/>
                    </a:lnTo>
                    <a:lnTo>
                      <a:pt x="414" y="204"/>
                    </a:lnTo>
                    <a:lnTo>
                      <a:pt x="414" y="204"/>
                    </a:lnTo>
                    <a:lnTo>
                      <a:pt x="410" y="212"/>
                    </a:lnTo>
                    <a:lnTo>
                      <a:pt x="410" y="218"/>
                    </a:lnTo>
                    <a:lnTo>
                      <a:pt x="412" y="222"/>
                    </a:lnTo>
                    <a:lnTo>
                      <a:pt x="416" y="226"/>
                    </a:lnTo>
                    <a:lnTo>
                      <a:pt x="416" y="226"/>
                    </a:lnTo>
                    <a:lnTo>
                      <a:pt x="420" y="234"/>
                    </a:lnTo>
                    <a:lnTo>
                      <a:pt x="420" y="234"/>
                    </a:lnTo>
                    <a:lnTo>
                      <a:pt x="422" y="240"/>
                    </a:lnTo>
                    <a:lnTo>
                      <a:pt x="422" y="246"/>
                    </a:lnTo>
                    <a:lnTo>
                      <a:pt x="422" y="256"/>
                    </a:lnTo>
                    <a:lnTo>
                      <a:pt x="420" y="264"/>
                    </a:lnTo>
                    <a:lnTo>
                      <a:pt x="420" y="264"/>
                    </a:lnTo>
                    <a:lnTo>
                      <a:pt x="418" y="272"/>
                    </a:lnTo>
                    <a:lnTo>
                      <a:pt x="414" y="278"/>
                    </a:lnTo>
                    <a:lnTo>
                      <a:pt x="410" y="282"/>
                    </a:lnTo>
                    <a:lnTo>
                      <a:pt x="404" y="284"/>
                    </a:lnTo>
                    <a:lnTo>
                      <a:pt x="404" y="284"/>
                    </a:lnTo>
                    <a:lnTo>
                      <a:pt x="394" y="288"/>
                    </a:lnTo>
                    <a:lnTo>
                      <a:pt x="380" y="292"/>
                    </a:lnTo>
                    <a:lnTo>
                      <a:pt x="352" y="294"/>
                    </a:lnTo>
                    <a:lnTo>
                      <a:pt x="352" y="294"/>
                    </a:lnTo>
                    <a:lnTo>
                      <a:pt x="342" y="294"/>
                    </a:lnTo>
                    <a:lnTo>
                      <a:pt x="342" y="294"/>
                    </a:lnTo>
                    <a:lnTo>
                      <a:pt x="336" y="294"/>
                    </a:lnTo>
                    <a:lnTo>
                      <a:pt x="330" y="292"/>
                    </a:lnTo>
                    <a:lnTo>
                      <a:pt x="326" y="290"/>
                    </a:lnTo>
                    <a:lnTo>
                      <a:pt x="322" y="286"/>
                    </a:lnTo>
                    <a:lnTo>
                      <a:pt x="316" y="276"/>
                    </a:lnTo>
                    <a:lnTo>
                      <a:pt x="310" y="266"/>
                    </a:lnTo>
                    <a:lnTo>
                      <a:pt x="310" y="266"/>
                    </a:lnTo>
                    <a:lnTo>
                      <a:pt x="306" y="258"/>
                    </a:lnTo>
                    <a:lnTo>
                      <a:pt x="302" y="252"/>
                    </a:lnTo>
                    <a:lnTo>
                      <a:pt x="302" y="252"/>
                    </a:lnTo>
                    <a:lnTo>
                      <a:pt x="296" y="246"/>
                    </a:lnTo>
                    <a:lnTo>
                      <a:pt x="288" y="246"/>
                    </a:lnTo>
                    <a:lnTo>
                      <a:pt x="288" y="246"/>
                    </a:lnTo>
                    <a:lnTo>
                      <a:pt x="286" y="248"/>
                    </a:lnTo>
                    <a:lnTo>
                      <a:pt x="284" y="250"/>
                    </a:lnTo>
                    <a:lnTo>
                      <a:pt x="282" y="256"/>
                    </a:lnTo>
                    <a:lnTo>
                      <a:pt x="282" y="256"/>
                    </a:lnTo>
                    <a:lnTo>
                      <a:pt x="276" y="268"/>
                    </a:lnTo>
                    <a:lnTo>
                      <a:pt x="268" y="276"/>
                    </a:lnTo>
                    <a:lnTo>
                      <a:pt x="260" y="282"/>
                    </a:lnTo>
                    <a:lnTo>
                      <a:pt x="254" y="282"/>
                    </a:lnTo>
                    <a:lnTo>
                      <a:pt x="250" y="282"/>
                    </a:lnTo>
                    <a:lnTo>
                      <a:pt x="250" y="282"/>
                    </a:lnTo>
                    <a:lnTo>
                      <a:pt x="238" y="278"/>
                    </a:lnTo>
                    <a:lnTo>
                      <a:pt x="238" y="278"/>
                    </a:lnTo>
                    <a:lnTo>
                      <a:pt x="226" y="274"/>
                    </a:lnTo>
                    <a:lnTo>
                      <a:pt x="222" y="274"/>
                    </a:lnTo>
                    <a:lnTo>
                      <a:pt x="220" y="276"/>
                    </a:lnTo>
                    <a:lnTo>
                      <a:pt x="220" y="276"/>
                    </a:lnTo>
                    <a:lnTo>
                      <a:pt x="212" y="284"/>
                    </a:lnTo>
                    <a:lnTo>
                      <a:pt x="204" y="288"/>
                    </a:lnTo>
                    <a:lnTo>
                      <a:pt x="194" y="290"/>
                    </a:lnTo>
                    <a:lnTo>
                      <a:pt x="182" y="286"/>
                    </a:lnTo>
                    <a:lnTo>
                      <a:pt x="182" y="286"/>
                    </a:lnTo>
                    <a:lnTo>
                      <a:pt x="178" y="286"/>
                    </a:lnTo>
                    <a:lnTo>
                      <a:pt x="174" y="288"/>
                    </a:lnTo>
                    <a:lnTo>
                      <a:pt x="172" y="292"/>
                    </a:lnTo>
                    <a:lnTo>
                      <a:pt x="170" y="298"/>
                    </a:lnTo>
                    <a:lnTo>
                      <a:pt x="170" y="298"/>
                    </a:lnTo>
                    <a:lnTo>
                      <a:pt x="168" y="308"/>
                    </a:lnTo>
                    <a:lnTo>
                      <a:pt x="162" y="318"/>
                    </a:lnTo>
                    <a:lnTo>
                      <a:pt x="162" y="318"/>
                    </a:lnTo>
                    <a:lnTo>
                      <a:pt x="160" y="324"/>
                    </a:lnTo>
                    <a:lnTo>
                      <a:pt x="162" y="326"/>
                    </a:lnTo>
                    <a:lnTo>
                      <a:pt x="166" y="334"/>
                    </a:lnTo>
                    <a:lnTo>
                      <a:pt x="166" y="334"/>
                    </a:lnTo>
                    <a:lnTo>
                      <a:pt x="172" y="340"/>
                    </a:lnTo>
                    <a:lnTo>
                      <a:pt x="172" y="340"/>
                    </a:lnTo>
                    <a:lnTo>
                      <a:pt x="174" y="344"/>
                    </a:lnTo>
                    <a:lnTo>
                      <a:pt x="176" y="352"/>
                    </a:lnTo>
                    <a:lnTo>
                      <a:pt x="176" y="358"/>
                    </a:lnTo>
                    <a:lnTo>
                      <a:pt x="174" y="364"/>
                    </a:lnTo>
                    <a:lnTo>
                      <a:pt x="174" y="364"/>
                    </a:lnTo>
                    <a:lnTo>
                      <a:pt x="172" y="368"/>
                    </a:lnTo>
                    <a:lnTo>
                      <a:pt x="168" y="372"/>
                    </a:lnTo>
                    <a:lnTo>
                      <a:pt x="164" y="374"/>
                    </a:lnTo>
                    <a:lnTo>
                      <a:pt x="158" y="376"/>
                    </a:lnTo>
                    <a:lnTo>
                      <a:pt x="158" y="376"/>
                    </a:lnTo>
                    <a:lnTo>
                      <a:pt x="154" y="376"/>
                    </a:lnTo>
                    <a:lnTo>
                      <a:pt x="150" y="374"/>
                    </a:lnTo>
                    <a:lnTo>
                      <a:pt x="144" y="370"/>
                    </a:lnTo>
                    <a:lnTo>
                      <a:pt x="144" y="370"/>
                    </a:lnTo>
                    <a:lnTo>
                      <a:pt x="140" y="366"/>
                    </a:lnTo>
                    <a:lnTo>
                      <a:pt x="134" y="364"/>
                    </a:lnTo>
                    <a:lnTo>
                      <a:pt x="128" y="364"/>
                    </a:lnTo>
                    <a:lnTo>
                      <a:pt x="128" y="364"/>
                    </a:lnTo>
                    <a:lnTo>
                      <a:pt x="116" y="362"/>
                    </a:lnTo>
                    <a:lnTo>
                      <a:pt x="110" y="360"/>
                    </a:lnTo>
                    <a:lnTo>
                      <a:pt x="110" y="360"/>
                    </a:lnTo>
                    <a:lnTo>
                      <a:pt x="110" y="360"/>
                    </a:lnTo>
                    <a:lnTo>
                      <a:pt x="110" y="360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90" y="374"/>
                    </a:lnTo>
                    <a:lnTo>
                      <a:pt x="90" y="374"/>
                    </a:lnTo>
                    <a:lnTo>
                      <a:pt x="80" y="382"/>
                    </a:lnTo>
                    <a:lnTo>
                      <a:pt x="70" y="388"/>
                    </a:lnTo>
                    <a:lnTo>
                      <a:pt x="70" y="388"/>
                    </a:lnTo>
                    <a:lnTo>
                      <a:pt x="62" y="390"/>
                    </a:lnTo>
                    <a:lnTo>
                      <a:pt x="62" y="390"/>
                    </a:lnTo>
                    <a:lnTo>
                      <a:pt x="54" y="392"/>
                    </a:lnTo>
                    <a:lnTo>
                      <a:pt x="52" y="394"/>
                    </a:lnTo>
                    <a:lnTo>
                      <a:pt x="52" y="394"/>
                    </a:lnTo>
                    <a:lnTo>
                      <a:pt x="54" y="402"/>
                    </a:lnTo>
                    <a:lnTo>
                      <a:pt x="54" y="402"/>
                    </a:lnTo>
                    <a:lnTo>
                      <a:pt x="54" y="414"/>
                    </a:lnTo>
                    <a:lnTo>
                      <a:pt x="54" y="418"/>
                    </a:lnTo>
                    <a:lnTo>
                      <a:pt x="52" y="424"/>
                    </a:lnTo>
                    <a:lnTo>
                      <a:pt x="52" y="424"/>
                    </a:lnTo>
                    <a:lnTo>
                      <a:pt x="42" y="438"/>
                    </a:lnTo>
                    <a:lnTo>
                      <a:pt x="42" y="438"/>
                    </a:lnTo>
                    <a:lnTo>
                      <a:pt x="38" y="446"/>
                    </a:lnTo>
                    <a:lnTo>
                      <a:pt x="38" y="446"/>
                    </a:lnTo>
                    <a:lnTo>
                      <a:pt x="34" y="452"/>
                    </a:lnTo>
                    <a:lnTo>
                      <a:pt x="30" y="454"/>
                    </a:lnTo>
                    <a:lnTo>
                      <a:pt x="26" y="456"/>
                    </a:lnTo>
                    <a:lnTo>
                      <a:pt x="22" y="456"/>
                    </a:lnTo>
                    <a:lnTo>
                      <a:pt x="22" y="456"/>
                    </a:lnTo>
                    <a:lnTo>
                      <a:pt x="14" y="456"/>
                    </a:lnTo>
                    <a:lnTo>
                      <a:pt x="8" y="458"/>
                    </a:lnTo>
                    <a:lnTo>
                      <a:pt x="4" y="462"/>
                    </a:lnTo>
                    <a:lnTo>
                      <a:pt x="4" y="462"/>
                    </a:lnTo>
                    <a:lnTo>
                      <a:pt x="0" y="468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2" y="472"/>
                    </a:lnTo>
                    <a:lnTo>
                      <a:pt x="6" y="474"/>
                    </a:lnTo>
                    <a:lnTo>
                      <a:pt x="18" y="476"/>
                    </a:lnTo>
                    <a:lnTo>
                      <a:pt x="18" y="476"/>
                    </a:lnTo>
                    <a:lnTo>
                      <a:pt x="34" y="480"/>
                    </a:lnTo>
                    <a:lnTo>
                      <a:pt x="34" y="480"/>
                    </a:lnTo>
                    <a:lnTo>
                      <a:pt x="46" y="484"/>
                    </a:lnTo>
                    <a:lnTo>
                      <a:pt x="52" y="488"/>
                    </a:lnTo>
                    <a:lnTo>
                      <a:pt x="58" y="494"/>
                    </a:lnTo>
                    <a:lnTo>
                      <a:pt x="60" y="502"/>
                    </a:lnTo>
                    <a:lnTo>
                      <a:pt x="60" y="502"/>
                    </a:lnTo>
                    <a:lnTo>
                      <a:pt x="68" y="514"/>
                    </a:lnTo>
                    <a:lnTo>
                      <a:pt x="68" y="514"/>
                    </a:lnTo>
                    <a:lnTo>
                      <a:pt x="72" y="524"/>
                    </a:lnTo>
                    <a:lnTo>
                      <a:pt x="72" y="532"/>
                    </a:lnTo>
                    <a:lnTo>
                      <a:pt x="72" y="532"/>
                    </a:lnTo>
                    <a:lnTo>
                      <a:pt x="68" y="536"/>
                    </a:lnTo>
                    <a:lnTo>
                      <a:pt x="62" y="542"/>
                    </a:lnTo>
                    <a:lnTo>
                      <a:pt x="62" y="542"/>
                    </a:lnTo>
                    <a:lnTo>
                      <a:pt x="54" y="548"/>
                    </a:lnTo>
                    <a:lnTo>
                      <a:pt x="54" y="548"/>
                    </a:lnTo>
                    <a:lnTo>
                      <a:pt x="52" y="554"/>
                    </a:lnTo>
                    <a:lnTo>
                      <a:pt x="52" y="560"/>
                    </a:lnTo>
                    <a:lnTo>
                      <a:pt x="56" y="574"/>
                    </a:lnTo>
                    <a:lnTo>
                      <a:pt x="56" y="574"/>
                    </a:lnTo>
                    <a:lnTo>
                      <a:pt x="58" y="582"/>
                    </a:lnTo>
                    <a:lnTo>
                      <a:pt x="60" y="588"/>
                    </a:lnTo>
                    <a:lnTo>
                      <a:pt x="60" y="588"/>
                    </a:lnTo>
                    <a:lnTo>
                      <a:pt x="58" y="592"/>
                    </a:lnTo>
                    <a:lnTo>
                      <a:pt x="58" y="596"/>
                    </a:lnTo>
                    <a:lnTo>
                      <a:pt x="52" y="604"/>
                    </a:lnTo>
                    <a:lnTo>
                      <a:pt x="52" y="604"/>
                    </a:lnTo>
                    <a:lnTo>
                      <a:pt x="48" y="608"/>
                    </a:lnTo>
                    <a:lnTo>
                      <a:pt x="46" y="614"/>
                    </a:lnTo>
                    <a:lnTo>
                      <a:pt x="46" y="614"/>
                    </a:lnTo>
                    <a:lnTo>
                      <a:pt x="48" y="618"/>
                    </a:lnTo>
                    <a:lnTo>
                      <a:pt x="52" y="622"/>
                    </a:lnTo>
                    <a:lnTo>
                      <a:pt x="52" y="622"/>
                    </a:lnTo>
                    <a:lnTo>
                      <a:pt x="56" y="628"/>
                    </a:lnTo>
                    <a:lnTo>
                      <a:pt x="60" y="634"/>
                    </a:lnTo>
                    <a:lnTo>
                      <a:pt x="64" y="640"/>
                    </a:lnTo>
                    <a:lnTo>
                      <a:pt x="62" y="648"/>
                    </a:lnTo>
                    <a:lnTo>
                      <a:pt x="62" y="648"/>
                    </a:lnTo>
                    <a:lnTo>
                      <a:pt x="58" y="658"/>
                    </a:lnTo>
                    <a:lnTo>
                      <a:pt x="54" y="666"/>
                    </a:lnTo>
                    <a:lnTo>
                      <a:pt x="42" y="678"/>
                    </a:lnTo>
                    <a:lnTo>
                      <a:pt x="42" y="678"/>
                    </a:lnTo>
                    <a:lnTo>
                      <a:pt x="36" y="688"/>
                    </a:lnTo>
                    <a:lnTo>
                      <a:pt x="36" y="688"/>
                    </a:lnTo>
                    <a:lnTo>
                      <a:pt x="36" y="692"/>
                    </a:lnTo>
                    <a:lnTo>
                      <a:pt x="38" y="702"/>
                    </a:lnTo>
                    <a:lnTo>
                      <a:pt x="38" y="702"/>
                    </a:lnTo>
                    <a:lnTo>
                      <a:pt x="44" y="714"/>
                    </a:lnTo>
                    <a:lnTo>
                      <a:pt x="50" y="720"/>
                    </a:lnTo>
                    <a:lnTo>
                      <a:pt x="50" y="720"/>
                    </a:lnTo>
                    <a:lnTo>
                      <a:pt x="52" y="714"/>
                    </a:lnTo>
                    <a:lnTo>
                      <a:pt x="52" y="714"/>
                    </a:lnTo>
                    <a:lnTo>
                      <a:pt x="56" y="708"/>
                    </a:lnTo>
                    <a:lnTo>
                      <a:pt x="60" y="704"/>
                    </a:lnTo>
                    <a:lnTo>
                      <a:pt x="66" y="700"/>
                    </a:lnTo>
                    <a:lnTo>
                      <a:pt x="74" y="700"/>
                    </a:lnTo>
                    <a:lnTo>
                      <a:pt x="74" y="700"/>
                    </a:lnTo>
                    <a:lnTo>
                      <a:pt x="80" y="704"/>
                    </a:lnTo>
                    <a:lnTo>
                      <a:pt x="86" y="708"/>
                    </a:lnTo>
                    <a:lnTo>
                      <a:pt x="96" y="718"/>
                    </a:lnTo>
                    <a:lnTo>
                      <a:pt x="96" y="718"/>
                    </a:lnTo>
                    <a:lnTo>
                      <a:pt x="104" y="728"/>
                    </a:lnTo>
                    <a:lnTo>
                      <a:pt x="108" y="732"/>
                    </a:lnTo>
                    <a:lnTo>
                      <a:pt x="114" y="734"/>
                    </a:lnTo>
                    <a:lnTo>
                      <a:pt x="114" y="734"/>
                    </a:lnTo>
                    <a:lnTo>
                      <a:pt x="118" y="734"/>
                    </a:lnTo>
                    <a:lnTo>
                      <a:pt x="122" y="732"/>
                    </a:lnTo>
                    <a:lnTo>
                      <a:pt x="132" y="726"/>
                    </a:lnTo>
                    <a:lnTo>
                      <a:pt x="132" y="726"/>
                    </a:lnTo>
                    <a:lnTo>
                      <a:pt x="140" y="718"/>
                    </a:lnTo>
                    <a:lnTo>
                      <a:pt x="144" y="716"/>
                    </a:lnTo>
                    <a:lnTo>
                      <a:pt x="150" y="716"/>
                    </a:lnTo>
                    <a:lnTo>
                      <a:pt x="150" y="716"/>
                    </a:lnTo>
                    <a:lnTo>
                      <a:pt x="156" y="716"/>
                    </a:lnTo>
                    <a:lnTo>
                      <a:pt x="160" y="718"/>
                    </a:lnTo>
                    <a:lnTo>
                      <a:pt x="164" y="722"/>
                    </a:lnTo>
                    <a:lnTo>
                      <a:pt x="164" y="722"/>
                    </a:lnTo>
                    <a:lnTo>
                      <a:pt x="166" y="730"/>
                    </a:lnTo>
                    <a:lnTo>
                      <a:pt x="164" y="740"/>
                    </a:lnTo>
                    <a:lnTo>
                      <a:pt x="162" y="740"/>
                    </a:lnTo>
                    <a:lnTo>
                      <a:pt x="162" y="740"/>
                    </a:lnTo>
                    <a:lnTo>
                      <a:pt x="160" y="744"/>
                    </a:lnTo>
                    <a:lnTo>
                      <a:pt x="160" y="748"/>
                    </a:lnTo>
                    <a:lnTo>
                      <a:pt x="160" y="752"/>
                    </a:lnTo>
                    <a:lnTo>
                      <a:pt x="164" y="758"/>
                    </a:lnTo>
                    <a:lnTo>
                      <a:pt x="164" y="758"/>
                    </a:lnTo>
                    <a:lnTo>
                      <a:pt x="168" y="764"/>
                    </a:lnTo>
                    <a:lnTo>
                      <a:pt x="168" y="770"/>
                    </a:lnTo>
                    <a:lnTo>
                      <a:pt x="168" y="770"/>
                    </a:lnTo>
                    <a:lnTo>
                      <a:pt x="166" y="774"/>
                    </a:lnTo>
                    <a:lnTo>
                      <a:pt x="160" y="778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4" y="782"/>
                    </a:lnTo>
                    <a:lnTo>
                      <a:pt x="144" y="782"/>
                    </a:lnTo>
                    <a:lnTo>
                      <a:pt x="134" y="784"/>
                    </a:lnTo>
                    <a:lnTo>
                      <a:pt x="132" y="786"/>
                    </a:lnTo>
                    <a:lnTo>
                      <a:pt x="132" y="790"/>
                    </a:lnTo>
                    <a:lnTo>
                      <a:pt x="132" y="790"/>
                    </a:lnTo>
                    <a:lnTo>
                      <a:pt x="132" y="798"/>
                    </a:lnTo>
                    <a:lnTo>
                      <a:pt x="132" y="798"/>
                    </a:lnTo>
                    <a:lnTo>
                      <a:pt x="132" y="806"/>
                    </a:lnTo>
                    <a:lnTo>
                      <a:pt x="132" y="816"/>
                    </a:lnTo>
                    <a:lnTo>
                      <a:pt x="130" y="826"/>
                    </a:lnTo>
                    <a:lnTo>
                      <a:pt x="124" y="834"/>
                    </a:lnTo>
                    <a:lnTo>
                      <a:pt x="124" y="834"/>
                    </a:lnTo>
                    <a:lnTo>
                      <a:pt x="120" y="842"/>
                    </a:lnTo>
                    <a:lnTo>
                      <a:pt x="116" y="850"/>
                    </a:lnTo>
                    <a:lnTo>
                      <a:pt x="114" y="864"/>
                    </a:lnTo>
                    <a:lnTo>
                      <a:pt x="114" y="864"/>
                    </a:lnTo>
                    <a:lnTo>
                      <a:pt x="114" y="870"/>
                    </a:lnTo>
                    <a:lnTo>
                      <a:pt x="114" y="870"/>
                    </a:lnTo>
                    <a:lnTo>
                      <a:pt x="112" y="878"/>
                    </a:lnTo>
                    <a:lnTo>
                      <a:pt x="110" y="886"/>
                    </a:lnTo>
                    <a:lnTo>
                      <a:pt x="106" y="892"/>
                    </a:lnTo>
                    <a:lnTo>
                      <a:pt x="100" y="898"/>
                    </a:lnTo>
                    <a:lnTo>
                      <a:pt x="100" y="898"/>
                    </a:lnTo>
                    <a:lnTo>
                      <a:pt x="92" y="904"/>
                    </a:lnTo>
                    <a:lnTo>
                      <a:pt x="84" y="906"/>
                    </a:lnTo>
                    <a:lnTo>
                      <a:pt x="84" y="906"/>
                    </a:lnTo>
                    <a:lnTo>
                      <a:pt x="80" y="906"/>
                    </a:lnTo>
                    <a:lnTo>
                      <a:pt x="76" y="910"/>
                    </a:lnTo>
                    <a:lnTo>
                      <a:pt x="76" y="910"/>
                    </a:lnTo>
                    <a:lnTo>
                      <a:pt x="72" y="912"/>
                    </a:lnTo>
                    <a:lnTo>
                      <a:pt x="72" y="912"/>
                    </a:lnTo>
                    <a:lnTo>
                      <a:pt x="66" y="922"/>
                    </a:lnTo>
                    <a:lnTo>
                      <a:pt x="62" y="926"/>
                    </a:lnTo>
                    <a:lnTo>
                      <a:pt x="56" y="928"/>
                    </a:lnTo>
                    <a:lnTo>
                      <a:pt x="56" y="928"/>
                    </a:lnTo>
                    <a:lnTo>
                      <a:pt x="60" y="940"/>
                    </a:lnTo>
                    <a:lnTo>
                      <a:pt x="66" y="952"/>
                    </a:lnTo>
                    <a:lnTo>
                      <a:pt x="66" y="952"/>
                    </a:lnTo>
                    <a:lnTo>
                      <a:pt x="68" y="956"/>
                    </a:lnTo>
                    <a:lnTo>
                      <a:pt x="68" y="956"/>
                    </a:lnTo>
                    <a:lnTo>
                      <a:pt x="74" y="964"/>
                    </a:lnTo>
                    <a:lnTo>
                      <a:pt x="76" y="972"/>
                    </a:lnTo>
                    <a:lnTo>
                      <a:pt x="74" y="978"/>
                    </a:lnTo>
                    <a:lnTo>
                      <a:pt x="70" y="986"/>
                    </a:lnTo>
                    <a:lnTo>
                      <a:pt x="70" y="986"/>
                    </a:lnTo>
                    <a:lnTo>
                      <a:pt x="66" y="996"/>
                    </a:lnTo>
                    <a:lnTo>
                      <a:pt x="62" y="1008"/>
                    </a:lnTo>
                    <a:lnTo>
                      <a:pt x="62" y="1018"/>
                    </a:lnTo>
                    <a:lnTo>
                      <a:pt x="62" y="1022"/>
                    </a:lnTo>
                    <a:lnTo>
                      <a:pt x="64" y="1024"/>
                    </a:lnTo>
                    <a:lnTo>
                      <a:pt x="64" y="1024"/>
                    </a:lnTo>
                    <a:lnTo>
                      <a:pt x="68" y="1026"/>
                    </a:lnTo>
                    <a:lnTo>
                      <a:pt x="74" y="1028"/>
                    </a:lnTo>
                    <a:lnTo>
                      <a:pt x="74" y="1028"/>
                    </a:lnTo>
                    <a:lnTo>
                      <a:pt x="86" y="1030"/>
                    </a:lnTo>
                    <a:lnTo>
                      <a:pt x="90" y="1034"/>
                    </a:lnTo>
                    <a:lnTo>
                      <a:pt x="92" y="1040"/>
                    </a:lnTo>
                    <a:lnTo>
                      <a:pt x="92" y="1040"/>
                    </a:lnTo>
                    <a:lnTo>
                      <a:pt x="94" y="1046"/>
                    </a:lnTo>
                    <a:lnTo>
                      <a:pt x="94" y="1052"/>
                    </a:lnTo>
                    <a:lnTo>
                      <a:pt x="94" y="1052"/>
                    </a:lnTo>
                    <a:lnTo>
                      <a:pt x="94" y="1054"/>
                    </a:lnTo>
                    <a:lnTo>
                      <a:pt x="94" y="1054"/>
                    </a:lnTo>
                    <a:lnTo>
                      <a:pt x="100" y="1056"/>
                    </a:lnTo>
                    <a:lnTo>
                      <a:pt x="100" y="1056"/>
                    </a:lnTo>
                    <a:lnTo>
                      <a:pt x="110" y="1056"/>
                    </a:lnTo>
                    <a:lnTo>
                      <a:pt x="110" y="1056"/>
                    </a:lnTo>
                    <a:lnTo>
                      <a:pt x="116" y="1056"/>
                    </a:lnTo>
                    <a:lnTo>
                      <a:pt x="124" y="1056"/>
                    </a:lnTo>
                    <a:lnTo>
                      <a:pt x="130" y="1060"/>
                    </a:lnTo>
                    <a:lnTo>
                      <a:pt x="136" y="1066"/>
                    </a:lnTo>
                    <a:lnTo>
                      <a:pt x="136" y="1066"/>
                    </a:lnTo>
                    <a:lnTo>
                      <a:pt x="140" y="1070"/>
                    </a:lnTo>
                    <a:lnTo>
                      <a:pt x="144" y="1072"/>
                    </a:lnTo>
                    <a:lnTo>
                      <a:pt x="156" y="1074"/>
                    </a:lnTo>
                    <a:lnTo>
                      <a:pt x="156" y="1074"/>
                    </a:lnTo>
                    <a:lnTo>
                      <a:pt x="164" y="1076"/>
                    </a:lnTo>
                    <a:lnTo>
                      <a:pt x="164" y="1076"/>
                    </a:lnTo>
                    <a:lnTo>
                      <a:pt x="170" y="1074"/>
                    </a:lnTo>
                    <a:lnTo>
                      <a:pt x="176" y="1072"/>
                    </a:lnTo>
                    <a:lnTo>
                      <a:pt x="176" y="1072"/>
                    </a:lnTo>
                    <a:lnTo>
                      <a:pt x="180" y="1070"/>
                    </a:lnTo>
                    <a:lnTo>
                      <a:pt x="186" y="1070"/>
                    </a:lnTo>
                    <a:lnTo>
                      <a:pt x="194" y="1072"/>
                    </a:lnTo>
                    <a:lnTo>
                      <a:pt x="202" y="1078"/>
                    </a:lnTo>
                    <a:lnTo>
                      <a:pt x="202" y="1078"/>
                    </a:lnTo>
                    <a:lnTo>
                      <a:pt x="210" y="1086"/>
                    </a:lnTo>
                    <a:lnTo>
                      <a:pt x="214" y="1092"/>
                    </a:lnTo>
                    <a:lnTo>
                      <a:pt x="216" y="1096"/>
                    </a:lnTo>
                    <a:lnTo>
                      <a:pt x="216" y="1102"/>
                    </a:lnTo>
                    <a:lnTo>
                      <a:pt x="216" y="1102"/>
                    </a:lnTo>
                    <a:lnTo>
                      <a:pt x="216" y="1106"/>
                    </a:lnTo>
                    <a:lnTo>
                      <a:pt x="222" y="1110"/>
                    </a:lnTo>
                    <a:lnTo>
                      <a:pt x="222" y="1110"/>
                    </a:lnTo>
                    <a:lnTo>
                      <a:pt x="232" y="1116"/>
                    </a:lnTo>
                    <a:lnTo>
                      <a:pt x="232" y="1116"/>
                    </a:lnTo>
                    <a:lnTo>
                      <a:pt x="244" y="1124"/>
                    </a:lnTo>
                    <a:lnTo>
                      <a:pt x="250" y="1128"/>
                    </a:lnTo>
                    <a:lnTo>
                      <a:pt x="254" y="1136"/>
                    </a:lnTo>
                    <a:lnTo>
                      <a:pt x="254" y="1136"/>
                    </a:lnTo>
                    <a:lnTo>
                      <a:pt x="260" y="1150"/>
                    </a:lnTo>
                    <a:lnTo>
                      <a:pt x="260" y="1150"/>
                    </a:lnTo>
                    <a:lnTo>
                      <a:pt x="266" y="1160"/>
                    </a:lnTo>
                    <a:lnTo>
                      <a:pt x="270" y="1170"/>
                    </a:lnTo>
                    <a:lnTo>
                      <a:pt x="272" y="1180"/>
                    </a:lnTo>
                    <a:lnTo>
                      <a:pt x="270" y="1190"/>
                    </a:lnTo>
                    <a:lnTo>
                      <a:pt x="270" y="1190"/>
                    </a:lnTo>
                    <a:lnTo>
                      <a:pt x="268" y="1194"/>
                    </a:lnTo>
                    <a:lnTo>
                      <a:pt x="264" y="1196"/>
                    </a:lnTo>
                    <a:lnTo>
                      <a:pt x="256" y="1200"/>
                    </a:lnTo>
                    <a:lnTo>
                      <a:pt x="256" y="1200"/>
                    </a:lnTo>
                    <a:lnTo>
                      <a:pt x="250" y="1202"/>
                    </a:lnTo>
                    <a:lnTo>
                      <a:pt x="250" y="1202"/>
                    </a:lnTo>
                    <a:lnTo>
                      <a:pt x="250" y="1206"/>
                    </a:lnTo>
                    <a:lnTo>
                      <a:pt x="250" y="1206"/>
                    </a:lnTo>
                    <a:lnTo>
                      <a:pt x="256" y="1214"/>
                    </a:lnTo>
                    <a:lnTo>
                      <a:pt x="264" y="1220"/>
                    </a:lnTo>
                    <a:lnTo>
                      <a:pt x="276" y="1224"/>
                    </a:lnTo>
                    <a:lnTo>
                      <a:pt x="290" y="1226"/>
                    </a:lnTo>
                    <a:lnTo>
                      <a:pt x="290" y="1226"/>
                    </a:lnTo>
                    <a:lnTo>
                      <a:pt x="302" y="1224"/>
                    </a:lnTo>
                    <a:lnTo>
                      <a:pt x="312" y="1220"/>
                    </a:lnTo>
                    <a:lnTo>
                      <a:pt x="312" y="1220"/>
                    </a:lnTo>
                    <a:lnTo>
                      <a:pt x="320" y="1218"/>
                    </a:lnTo>
                    <a:lnTo>
                      <a:pt x="332" y="1216"/>
                    </a:lnTo>
                    <a:lnTo>
                      <a:pt x="332" y="1216"/>
                    </a:lnTo>
                    <a:lnTo>
                      <a:pt x="344" y="1218"/>
                    </a:lnTo>
                    <a:lnTo>
                      <a:pt x="354" y="1222"/>
                    </a:lnTo>
                    <a:lnTo>
                      <a:pt x="364" y="1226"/>
                    </a:lnTo>
                    <a:lnTo>
                      <a:pt x="374" y="1234"/>
                    </a:lnTo>
                    <a:lnTo>
                      <a:pt x="374" y="1234"/>
                    </a:lnTo>
                    <a:lnTo>
                      <a:pt x="378" y="1242"/>
                    </a:lnTo>
                    <a:lnTo>
                      <a:pt x="380" y="1248"/>
                    </a:lnTo>
                    <a:lnTo>
                      <a:pt x="380" y="1248"/>
                    </a:lnTo>
                    <a:lnTo>
                      <a:pt x="382" y="1254"/>
                    </a:lnTo>
                    <a:lnTo>
                      <a:pt x="382" y="1254"/>
                    </a:lnTo>
                    <a:lnTo>
                      <a:pt x="386" y="1254"/>
                    </a:lnTo>
                    <a:lnTo>
                      <a:pt x="392" y="1252"/>
                    </a:lnTo>
                    <a:lnTo>
                      <a:pt x="392" y="1252"/>
                    </a:lnTo>
                    <a:lnTo>
                      <a:pt x="404" y="1248"/>
                    </a:lnTo>
                    <a:lnTo>
                      <a:pt x="410" y="1240"/>
                    </a:lnTo>
                    <a:lnTo>
                      <a:pt x="410" y="1240"/>
                    </a:lnTo>
                    <a:lnTo>
                      <a:pt x="416" y="1236"/>
                    </a:lnTo>
                    <a:lnTo>
                      <a:pt x="420" y="1234"/>
                    </a:lnTo>
                    <a:lnTo>
                      <a:pt x="428" y="1232"/>
                    </a:lnTo>
                    <a:lnTo>
                      <a:pt x="436" y="1232"/>
                    </a:lnTo>
                    <a:lnTo>
                      <a:pt x="436" y="1232"/>
                    </a:lnTo>
                    <a:lnTo>
                      <a:pt x="436" y="1232"/>
                    </a:lnTo>
                    <a:lnTo>
                      <a:pt x="450" y="1234"/>
                    </a:lnTo>
                    <a:lnTo>
                      <a:pt x="456" y="1234"/>
                    </a:lnTo>
                    <a:lnTo>
                      <a:pt x="460" y="1232"/>
                    </a:lnTo>
                    <a:lnTo>
                      <a:pt x="464" y="1226"/>
                    </a:lnTo>
                    <a:lnTo>
                      <a:pt x="464" y="1226"/>
                    </a:lnTo>
                    <a:lnTo>
                      <a:pt x="466" y="1210"/>
                    </a:lnTo>
                    <a:lnTo>
                      <a:pt x="466" y="1210"/>
                    </a:lnTo>
                    <a:lnTo>
                      <a:pt x="468" y="1200"/>
                    </a:lnTo>
                    <a:lnTo>
                      <a:pt x="470" y="1196"/>
                    </a:lnTo>
                    <a:lnTo>
                      <a:pt x="472" y="1194"/>
                    </a:lnTo>
                    <a:lnTo>
                      <a:pt x="472" y="1194"/>
                    </a:lnTo>
                    <a:lnTo>
                      <a:pt x="476" y="1194"/>
                    </a:lnTo>
                    <a:lnTo>
                      <a:pt x="478" y="1194"/>
                    </a:lnTo>
                    <a:lnTo>
                      <a:pt x="482" y="1198"/>
                    </a:lnTo>
                    <a:lnTo>
                      <a:pt x="482" y="1198"/>
                    </a:lnTo>
                    <a:lnTo>
                      <a:pt x="486" y="1204"/>
                    </a:lnTo>
                    <a:lnTo>
                      <a:pt x="488" y="1210"/>
                    </a:lnTo>
                    <a:lnTo>
                      <a:pt x="490" y="1222"/>
                    </a:lnTo>
                    <a:lnTo>
                      <a:pt x="490" y="1222"/>
                    </a:lnTo>
                    <a:lnTo>
                      <a:pt x="492" y="1230"/>
                    </a:lnTo>
                    <a:lnTo>
                      <a:pt x="494" y="1240"/>
                    </a:lnTo>
                    <a:lnTo>
                      <a:pt x="494" y="1240"/>
                    </a:lnTo>
                    <a:lnTo>
                      <a:pt x="502" y="1252"/>
                    </a:lnTo>
                    <a:lnTo>
                      <a:pt x="512" y="1264"/>
                    </a:lnTo>
                    <a:lnTo>
                      <a:pt x="522" y="1274"/>
                    </a:lnTo>
                    <a:lnTo>
                      <a:pt x="526" y="1276"/>
                    </a:lnTo>
                    <a:lnTo>
                      <a:pt x="530" y="1276"/>
                    </a:lnTo>
                    <a:lnTo>
                      <a:pt x="530" y="1276"/>
                    </a:lnTo>
                    <a:lnTo>
                      <a:pt x="536" y="1276"/>
                    </a:lnTo>
                    <a:lnTo>
                      <a:pt x="542" y="1272"/>
                    </a:lnTo>
                    <a:lnTo>
                      <a:pt x="542" y="1272"/>
                    </a:lnTo>
                    <a:lnTo>
                      <a:pt x="550" y="1266"/>
                    </a:lnTo>
                    <a:lnTo>
                      <a:pt x="556" y="1264"/>
                    </a:lnTo>
                    <a:lnTo>
                      <a:pt x="564" y="1264"/>
                    </a:lnTo>
                    <a:lnTo>
                      <a:pt x="564" y="1264"/>
                    </a:lnTo>
                    <a:lnTo>
                      <a:pt x="578" y="1266"/>
                    </a:lnTo>
                    <a:lnTo>
                      <a:pt x="590" y="1272"/>
                    </a:lnTo>
                    <a:lnTo>
                      <a:pt x="590" y="1272"/>
                    </a:lnTo>
                    <a:lnTo>
                      <a:pt x="602" y="1276"/>
                    </a:lnTo>
                    <a:lnTo>
                      <a:pt x="614" y="1280"/>
                    </a:lnTo>
                    <a:lnTo>
                      <a:pt x="614" y="1280"/>
                    </a:lnTo>
                    <a:lnTo>
                      <a:pt x="630" y="1282"/>
                    </a:lnTo>
                    <a:lnTo>
                      <a:pt x="644" y="1282"/>
                    </a:lnTo>
                    <a:lnTo>
                      <a:pt x="654" y="1280"/>
                    </a:lnTo>
                    <a:lnTo>
                      <a:pt x="660" y="1278"/>
                    </a:lnTo>
                    <a:lnTo>
                      <a:pt x="664" y="1276"/>
                    </a:lnTo>
                    <a:lnTo>
                      <a:pt x="664" y="1276"/>
                    </a:lnTo>
                    <a:lnTo>
                      <a:pt x="672" y="1268"/>
                    </a:lnTo>
                    <a:lnTo>
                      <a:pt x="678" y="1264"/>
                    </a:lnTo>
                    <a:lnTo>
                      <a:pt x="686" y="1260"/>
                    </a:lnTo>
                    <a:lnTo>
                      <a:pt x="694" y="1260"/>
                    </a:lnTo>
                    <a:lnTo>
                      <a:pt x="694" y="1260"/>
                    </a:lnTo>
                    <a:lnTo>
                      <a:pt x="698" y="1256"/>
                    </a:lnTo>
                    <a:lnTo>
                      <a:pt x="700" y="1250"/>
                    </a:lnTo>
                    <a:lnTo>
                      <a:pt x="700" y="1250"/>
                    </a:lnTo>
                    <a:lnTo>
                      <a:pt x="704" y="1244"/>
                    </a:lnTo>
                    <a:lnTo>
                      <a:pt x="708" y="1238"/>
                    </a:lnTo>
                    <a:lnTo>
                      <a:pt x="708" y="1238"/>
                    </a:lnTo>
                    <a:lnTo>
                      <a:pt x="716" y="1232"/>
                    </a:lnTo>
                    <a:lnTo>
                      <a:pt x="726" y="1230"/>
                    </a:lnTo>
                    <a:lnTo>
                      <a:pt x="736" y="1230"/>
                    </a:lnTo>
                    <a:lnTo>
                      <a:pt x="748" y="1232"/>
                    </a:lnTo>
                    <a:lnTo>
                      <a:pt x="748" y="1232"/>
                    </a:lnTo>
                    <a:lnTo>
                      <a:pt x="760" y="1238"/>
                    </a:lnTo>
                    <a:lnTo>
                      <a:pt x="768" y="1244"/>
                    </a:lnTo>
                    <a:lnTo>
                      <a:pt x="768" y="1244"/>
                    </a:lnTo>
                    <a:lnTo>
                      <a:pt x="776" y="1248"/>
                    </a:lnTo>
                    <a:lnTo>
                      <a:pt x="780" y="1250"/>
                    </a:lnTo>
                    <a:lnTo>
                      <a:pt x="780" y="1250"/>
                    </a:lnTo>
                    <a:lnTo>
                      <a:pt x="784" y="1246"/>
                    </a:lnTo>
                    <a:lnTo>
                      <a:pt x="784" y="1246"/>
                    </a:lnTo>
                    <a:lnTo>
                      <a:pt x="794" y="1236"/>
                    </a:lnTo>
                    <a:lnTo>
                      <a:pt x="802" y="1230"/>
                    </a:lnTo>
                    <a:lnTo>
                      <a:pt x="812" y="1226"/>
                    </a:lnTo>
                    <a:lnTo>
                      <a:pt x="812" y="1226"/>
                    </a:lnTo>
                    <a:lnTo>
                      <a:pt x="818" y="1224"/>
                    </a:lnTo>
                    <a:lnTo>
                      <a:pt x="824" y="1224"/>
                    </a:lnTo>
                    <a:lnTo>
                      <a:pt x="832" y="1224"/>
                    </a:lnTo>
                    <a:lnTo>
                      <a:pt x="832" y="1224"/>
                    </a:lnTo>
                    <a:lnTo>
                      <a:pt x="838" y="1226"/>
                    </a:lnTo>
                    <a:lnTo>
                      <a:pt x="840" y="1224"/>
                    </a:lnTo>
                    <a:lnTo>
                      <a:pt x="840" y="1224"/>
                    </a:lnTo>
                    <a:lnTo>
                      <a:pt x="840" y="1220"/>
                    </a:lnTo>
                    <a:lnTo>
                      <a:pt x="838" y="1216"/>
                    </a:lnTo>
                    <a:lnTo>
                      <a:pt x="838" y="1216"/>
                    </a:lnTo>
                    <a:lnTo>
                      <a:pt x="836" y="1208"/>
                    </a:lnTo>
                    <a:lnTo>
                      <a:pt x="836" y="1202"/>
                    </a:lnTo>
                    <a:lnTo>
                      <a:pt x="838" y="1196"/>
                    </a:lnTo>
                    <a:lnTo>
                      <a:pt x="838" y="1196"/>
                    </a:lnTo>
                    <a:lnTo>
                      <a:pt x="842" y="1186"/>
                    </a:lnTo>
                    <a:lnTo>
                      <a:pt x="852" y="1176"/>
                    </a:lnTo>
                    <a:lnTo>
                      <a:pt x="856" y="1172"/>
                    </a:lnTo>
                    <a:lnTo>
                      <a:pt x="864" y="1166"/>
                    </a:lnTo>
                    <a:lnTo>
                      <a:pt x="872" y="1164"/>
                    </a:lnTo>
                    <a:lnTo>
                      <a:pt x="880" y="1162"/>
                    </a:lnTo>
                    <a:lnTo>
                      <a:pt x="882" y="1162"/>
                    </a:lnTo>
                    <a:lnTo>
                      <a:pt x="882" y="1162"/>
                    </a:lnTo>
                    <a:lnTo>
                      <a:pt x="898" y="1160"/>
                    </a:lnTo>
                    <a:lnTo>
                      <a:pt x="916" y="1160"/>
                    </a:lnTo>
                    <a:lnTo>
                      <a:pt x="932" y="1162"/>
                    </a:lnTo>
                    <a:lnTo>
                      <a:pt x="938" y="1164"/>
                    </a:lnTo>
                    <a:lnTo>
                      <a:pt x="944" y="1168"/>
                    </a:lnTo>
                    <a:lnTo>
                      <a:pt x="944" y="1168"/>
                    </a:lnTo>
                    <a:lnTo>
                      <a:pt x="952" y="1176"/>
                    </a:lnTo>
                    <a:lnTo>
                      <a:pt x="958" y="1182"/>
                    </a:lnTo>
                    <a:lnTo>
                      <a:pt x="960" y="1188"/>
                    </a:lnTo>
                    <a:lnTo>
                      <a:pt x="962" y="1194"/>
                    </a:lnTo>
                    <a:lnTo>
                      <a:pt x="962" y="1194"/>
                    </a:lnTo>
                    <a:lnTo>
                      <a:pt x="966" y="1204"/>
                    </a:lnTo>
                    <a:lnTo>
                      <a:pt x="966" y="1204"/>
                    </a:lnTo>
                    <a:lnTo>
                      <a:pt x="970" y="1212"/>
                    </a:lnTo>
                    <a:lnTo>
                      <a:pt x="974" y="1216"/>
                    </a:lnTo>
                    <a:lnTo>
                      <a:pt x="974" y="1216"/>
                    </a:lnTo>
                    <a:lnTo>
                      <a:pt x="980" y="1216"/>
                    </a:lnTo>
                    <a:lnTo>
                      <a:pt x="986" y="1214"/>
                    </a:lnTo>
                    <a:lnTo>
                      <a:pt x="986" y="1214"/>
                    </a:lnTo>
                    <a:lnTo>
                      <a:pt x="994" y="1210"/>
                    </a:lnTo>
                    <a:lnTo>
                      <a:pt x="1000" y="1204"/>
                    </a:lnTo>
                    <a:lnTo>
                      <a:pt x="1000" y="1204"/>
                    </a:lnTo>
                    <a:lnTo>
                      <a:pt x="1004" y="1200"/>
                    </a:lnTo>
                    <a:lnTo>
                      <a:pt x="1010" y="1196"/>
                    </a:lnTo>
                    <a:lnTo>
                      <a:pt x="1018" y="1194"/>
                    </a:lnTo>
                    <a:lnTo>
                      <a:pt x="1026" y="1194"/>
                    </a:lnTo>
                    <a:lnTo>
                      <a:pt x="1026" y="1194"/>
                    </a:lnTo>
                    <a:lnTo>
                      <a:pt x="1058" y="1202"/>
                    </a:lnTo>
                    <a:lnTo>
                      <a:pt x="1096" y="1214"/>
                    </a:lnTo>
                    <a:lnTo>
                      <a:pt x="1096" y="1214"/>
                    </a:lnTo>
                    <a:lnTo>
                      <a:pt x="1096" y="1218"/>
                    </a:lnTo>
                    <a:lnTo>
                      <a:pt x="1096" y="1218"/>
                    </a:lnTo>
                    <a:lnTo>
                      <a:pt x="1108" y="1194"/>
                    </a:lnTo>
                    <a:lnTo>
                      <a:pt x="1112" y="1184"/>
                    </a:lnTo>
                    <a:lnTo>
                      <a:pt x="1112" y="1176"/>
                    </a:lnTo>
                    <a:lnTo>
                      <a:pt x="1112" y="1176"/>
                    </a:lnTo>
                    <a:lnTo>
                      <a:pt x="1114" y="1136"/>
                    </a:lnTo>
                    <a:lnTo>
                      <a:pt x="1116" y="1112"/>
                    </a:lnTo>
                    <a:lnTo>
                      <a:pt x="1120" y="1102"/>
                    </a:lnTo>
                    <a:lnTo>
                      <a:pt x="1122" y="1092"/>
                    </a:lnTo>
                    <a:lnTo>
                      <a:pt x="1122" y="1092"/>
                    </a:lnTo>
                    <a:lnTo>
                      <a:pt x="1130" y="1080"/>
                    </a:lnTo>
                    <a:lnTo>
                      <a:pt x="1132" y="1068"/>
                    </a:lnTo>
                    <a:lnTo>
                      <a:pt x="1134" y="1060"/>
                    </a:lnTo>
                    <a:lnTo>
                      <a:pt x="1136" y="1056"/>
                    </a:lnTo>
                    <a:lnTo>
                      <a:pt x="1140" y="1054"/>
                    </a:lnTo>
                    <a:lnTo>
                      <a:pt x="1140" y="1054"/>
                    </a:lnTo>
                    <a:lnTo>
                      <a:pt x="1142" y="1050"/>
                    </a:lnTo>
                    <a:lnTo>
                      <a:pt x="1144" y="1046"/>
                    </a:lnTo>
                    <a:lnTo>
                      <a:pt x="1142" y="1040"/>
                    </a:lnTo>
                    <a:lnTo>
                      <a:pt x="1140" y="1036"/>
                    </a:lnTo>
                    <a:lnTo>
                      <a:pt x="1140" y="1036"/>
                    </a:lnTo>
                    <a:lnTo>
                      <a:pt x="1138" y="1028"/>
                    </a:lnTo>
                    <a:lnTo>
                      <a:pt x="1138" y="1014"/>
                    </a:lnTo>
                    <a:lnTo>
                      <a:pt x="1138" y="1000"/>
                    </a:lnTo>
                    <a:lnTo>
                      <a:pt x="1140" y="990"/>
                    </a:lnTo>
                    <a:lnTo>
                      <a:pt x="1140" y="990"/>
                    </a:lnTo>
                    <a:lnTo>
                      <a:pt x="1150" y="968"/>
                    </a:lnTo>
                    <a:lnTo>
                      <a:pt x="1162" y="944"/>
                    </a:lnTo>
                    <a:lnTo>
                      <a:pt x="1162" y="944"/>
                    </a:lnTo>
                    <a:close/>
                    <a:moveTo>
                      <a:pt x="634" y="1052"/>
                    </a:moveTo>
                    <a:lnTo>
                      <a:pt x="634" y="1052"/>
                    </a:lnTo>
                    <a:lnTo>
                      <a:pt x="630" y="1056"/>
                    </a:lnTo>
                    <a:lnTo>
                      <a:pt x="622" y="1060"/>
                    </a:lnTo>
                    <a:lnTo>
                      <a:pt x="622" y="1060"/>
                    </a:lnTo>
                    <a:lnTo>
                      <a:pt x="614" y="1066"/>
                    </a:lnTo>
                    <a:lnTo>
                      <a:pt x="612" y="1070"/>
                    </a:lnTo>
                    <a:lnTo>
                      <a:pt x="610" y="1074"/>
                    </a:lnTo>
                    <a:lnTo>
                      <a:pt x="610" y="1074"/>
                    </a:lnTo>
                    <a:lnTo>
                      <a:pt x="608" y="1082"/>
                    </a:lnTo>
                    <a:lnTo>
                      <a:pt x="608" y="1082"/>
                    </a:lnTo>
                    <a:lnTo>
                      <a:pt x="608" y="1092"/>
                    </a:lnTo>
                    <a:lnTo>
                      <a:pt x="606" y="1100"/>
                    </a:lnTo>
                    <a:lnTo>
                      <a:pt x="604" y="1104"/>
                    </a:lnTo>
                    <a:lnTo>
                      <a:pt x="600" y="1106"/>
                    </a:lnTo>
                    <a:lnTo>
                      <a:pt x="596" y="1108"/>
                    </a:lnTo>
                    <a:lnTo>
                      <a:pt x="590" y="1108"/>
                    </a:lnTo>
                    <a:lnTo>
                      <a:pt x="590" y="1108"/>
                    </a:lnTo>
                    <a:lnTo>
                      <a:pt x="582" y="1108"/>
                    </a:lnTo>
                    <a:lnTo>
                      <a:pt x="576" y="1106"/>
                    </a:lnTo>
                    <a:lnTo>
                      <a:pt x="564" y="1102"/>
                    </a:lnTo>
                    <a:lnTo>
                      <a:pt x="564" y="1102"/>
                    </a:lnTo>
                    <a:lnTo>
                      <a:pt x="556" y="1100"/>
                    </a:lnTo>
                    <a:lnTo>
                      <a:pt x="548" y="1098"/>
                    </a:lnTo>
                    <a:lnTo>
                      <a:pt x="548" y="1098"/>
                    </a:lnTo>
                    <a:lnTo>
                      <a:pt x="544" y="1098"/>
                    </a:lnTo>
                    <a:lnTo>
                      <a:pt x="544" y="1098"/>
                    </a:lnTo>
                    <a:lnTo>
                      <a:pt x="530" y="1102"/>
                    </a:lnTo>
                    <a:lnTo>
                      <a:pt x="520" y="1110"/>
                    </a:lnTo>
                    <a:lnTo>
                      <a:pt x="520" y="1110"/>
                    </a:lnTo>
                    <a:lnTo>
                      <a:pt x="514" y="1116"/>
                    </a:lnTo>
                    <a:lnTo>
                      <a:pt x="514" y="1116"/>
                    </a:lnTo>
                    <a:lnTo>
                      <a:pt x="504" y="1120"/>
                    </a:lnTo>
                    <a:lnTo>
                      <a:pt x="494" y="1122"/>
                    </a:lnTo>
                    <a:lnTo>
                      <a:pt x="494" y="1122"/>
                    </a:lnTo>
                    <a:lnTo>
                      <a:pt x="486" y="1120"/>
                    </a:lnTo>
                    <a:lnTo>
                      <a:pt x="478" y="1118"/>
                    </a:lnTo>
                    <a:lnTo>
                      <a:pt x="472" y="1112"/>
                    </a:lnTo>
                    <a:lnTo>
                      <a:pt x="468" y="1106"/>
                    </a:lnTo>
                    <a:lnTo>
                      <a:pt x="468" y="1106"/>
                    </a:lnTo>
                    <a:lnTo>
                      <a:pt x="464" y="1096"/>
                    </a:lnTo>
                    <a:lnTo>
                      <a:pt x="458" y="1088"/>
                    </a:lnTo>
                    <a:lnTo>
                      <a:pt x="452" y="1082"/>
                    </a:lnTo>
                    <a:lnTo>
                      <a:pt x="446" y="1078"/>
                    </a:lnTo>
                    <a:lnTo>
                      <a:pt x="446" y="1078"/>
                    </a:lnTo>
                    <a:lnTo>
                      <a:pt x="442" y="1074"/>
                    </a:lnTo>
                    <a:lnTo>
                      <a:pt x="438" y="1070"/>
                    </a:lnTo>
                    <a:lnTo>
                      <a:pt x="438" y="1064"/>
                    </a:lnTo>
                    <a:lnTo>
                      <a:pt x="438" y="1060"/>
                    </a:lnTo>
                    <a:lnTo>
                      <a:pt x="438" y="1060"/>
                    </a:lnTo>
                    <a:lnTo>
                      <a:pt x="438" y="1054"/>
                    </a:lnTo>
                    <a:lnTo>
                      <a:pt x="440" y="1050"/>
                    </a:lnTo>
                    <a:lnTo>
                      <a:pt x="444" y="1046"/>
                    </a:lnTo>
                    <a:lnTo>
                      <a:pt x="448" y="1042"/>
                    </a:lnTo>
                    <a:lnTo>
                      <a:pt x="448" y="1042"/>
                    </a:lnTo>
                    <a:lnTo>
                      <a:pt x="452" y="1042"/>
                    </a:lnTo>
                    <a:lnTo>
                      <a:pt x="458" y="1042"/>
                    </a:lnTo>
                    <a:lnTo>
                      <a:pt x="460" y="1042"/>
                    </a:lnTo>
                    <a:lnTo>
                      <a:pt x="460" y="1042"/>
                    </a:lnTo>
                    <a:lnTo>
                      <a:pt x="464" y="1042"/>
                    </a:lnTo>
                    <a:lnTo>
                      <a:pt x="466" y="1040"/>
                    </a:lnTo>
                    <a:lnTo>
                      <a:pt x="466" y="1040"/>
                    </a:lnTo>
                    <a:lnTo>
                      <a:pt x="468" y="1036"/>
                    </a:lnTo>
                    <a:lnTo>
                      <a:pt x="468" y="1036"/>
                    </a:lnTo>
                    <a:lnTo>
                      <a:pt x="468" y="1026"/>
                    </a:lnTo>
                    <a:lnTo>
                      <a:pt x="468" y="1026"/>
                    </a:lnTo>
                    <a:lnTo>
                      <a:pt x="468" y="1014"/>
                    </a:lnTo>
                    <a:lnTo>
                      <a:pt x="468" y="1010"/>
                    </a:lnTo>
                    <a:lnTo>
                      <a:pt x="472" y="1006"/>
                    </a:lnTo>
                    <a:lnTo>
                      <a:pt x="472" y="1006"/>
                    </a:lnTo>
                    <a:lnTo>
                      <a:pt x="476" y="1002"/>
                    </a:lnTo>
                    <a:lnTo>
                      <a:pt x="478" y="994"/>
                    </a:lnTo>
                    <a:lnTo>
                      <a:pt x="478" y="986"/>
                    </a:lnTo>
                    <a:lnTo>
                      <a:pt x="478" y="980"/>
                    </a:lnTo>
                    <a:lnTo>
                      <a:pt x="478" y="980"/>
                    </a:lnTo>
                    <a:lnTo>
                      <a:pt x="476" y="974"/>
                    </a:lnTo>
                    <a:lnTo>
                      <a:pt x="476" y="974"/>
                    </a:lnTo>
                    <a:lnTo>
                      <a:pt x="472" y="964"/>
                    </a:lnTo>
                    <a:lnTo>
                      <a:pt x="472" y="962"/>
                    </a:lnTo>
                    <a:lnTo>
                      <a:pt x="472" y="958"/>
                    </a:lnTo>
                    <a:lnTo>
                      <a:pt x="472" y="958"/>
                    </a:lnTo>
                    <a:lnTo>
                      <a:pt x="474" y="956"/>
                    </a:lnTo>
                    <a:lnTo>
                      <a:pt x="478" y="956"/>
                    </a:lnTo>
                    <a:lnTo>
                      <a:pt x="478" y="956"/>
                    </a:lnTo>
                    <a:lnTo>
                      <a:pt x="480" y="956"/>
                    </a:lnTo>
                    <a:lnTo>
                      <a:pt x="480" y="956"/>
                    </a:lnTo>
                    <a:lnTo>
                      <a:pt x="486" y="958"/>
                    </a:lnTo>
                    <a:lnTo>
                      <a:pt x="492" y="962"/>
                    </a:lnTo>
                    <a:lnTo>
                      <a:pt x="492" y="962"/>
                    </a:lnTo>
                    <a:lnTo>
                      <a:pt x="498" y="966"/>
                    </a:lnTo>
                    <a:lnTo>
                      <a:pt x="506" y="968"/>
                    </a:lnTo>
                    <a:lnTo>
                      <a:pt x="506" y="968"/>
                    </a:lnTo>
                    <a:lnTo>
                      <a:pt x="506" y="968"/>
                    </a:lnTo>
                    <a:lnTo>
                      <a:pt x="508" y="968"/>
                    </a:lnTo>
                    <a:lnTo>
                      <a:pt x="508" y="968"/>
                    </a:lnTo>
                    <a:lnTo>
                      <a:pt x="514" y="962"/>
                    </a:lnTo>
                    <a:lnTo>
                      <a:pt x="520" y="956"/>
                    </a:lnTo>
                    <a:lnTo>
                      <a:pt x="520" y="956"/>
                    </a:lnTo>
                    <a:lnTo>
                      <a:pt x="524" y="950"/>
                    </a:lnTo>
                    <a:lnTo>
                      <a:pt x="530" y="944"/>
                    </a:lnTo>
                    <a:lnTo>
                      <a:pt x="530" y="944"/>
                    </a:lnTo>
                    <a:lnTo>
                      <a:pt x="538" y="940"/>
                    </a:lnTo>
                    <a:lnTo>
                      <a:pt x="552" y="936"/>
                    </a:lnTo>
                    <a:lnTo>
                      <a:pt x="564" y="932"/>
                    </a:lnTo>
                    <a:lnTo>
                      <a:pt x="572" y="932"/>
                    </a:lnTo>
                    <a:lnTo>
                      <a:pt x="572" y="932"/>
                    </a:lnTo>
                    <a:lnTo>
                      <a:pt x="576" y="932"/>
                    </a:lnTo>
                    <a:lnTo>
                      <a:pt x="576" y="932"/>
                    </a:lnTo>
                    <a:lnTo>
                      <a:pt x="584" y="932"/>
                    </a:lnTo>
                    <a:lnTo>
                      <a:pt x="584" y="932"/>
                    </a:lnTo>
                    <a:lnTo>
                      <a:pt x="592" y="932"/>
                    </a:lnTo>
                    <a:lnTo>
                      <a:pt x="592" y="932"/>
                    </a:lnTo>
                    <a:lnTo>
                      <a:pt x="598" y="932"/>
                    </a:lnTo>
                    <a:lnTo>
                      <a:pt x="606" y="934"/>
                    </a:lnTo>
                    <a:lnTo>
                      <a:pt x="610" y="938"/>
                    </a:lnTo>
                    <a:lnTo>
                      <a:pt x="616" y="944"/>
                    </a:lnTo>
                    <a:lnTo>
                      <a:pt x="616" y="944"/>
                    </a:lnTo>
                    <a:lnTo>
                      <a:pt x="620" y="958"/>
                    </a:lnTo>
                    <a:lnTo>
                      <a:pt x="622" y="970"/>
                    </a:lnTo>
                    <a:lnTo>
                      <a:pt x="622" y="970"/>
                    </a:lnTo>
                    <a:lnTo>
                      <a:pt x="624" y="976"/>
                    </a:lnTo>
                    <a:lnTo>
                      <a:pt x="624" y="976"/>
                    </a:lnTo>
                    <a:lnTo>
                      <a:pt x="626" y="992"/>
                    </a:lnTo>
                    <a:lnTo>
                      <a:pt x="626" y="992"/>
                    </a:lnTo>
                    <a:lnTo>
                      <a:pt x="628" y="1004"/>
                    </a:lnTo>
                    <a:lnTo>
                      <a:pt x="632" y="1016"/>
                    </a:lnTo>
                    <a:lnTo>
                      <a:pt x="632" y="1016"/>
                    </a:lnTo>
                    <a:lnTo>
                      <a:pt x="636" y="1026"/>
                    </a:lnTo>
                    <a:lnTo>
                      <a:pt x="638" y="1036"/>
                    </a:lnTo>
                    <a:lnTo>
                      <a:pt x="638" y="1044"/>
                    </a:lnTo>
                    <a:lnTo>
                      <a:pt x="634" y="1052"/>
                    </a:lnTo>
                    <a:lnTo>
                      <a:pt x="634" y="10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5011738" y="3548063"/>
                <a:ext cx="44450" cy="15875"/>
              </a:xfrm>
              <a:custGeom>
                <a:avLst/>
                <a:gdLst>
                  <a:gd name="T0" fmla="*/ 2 w 28"/>
                  <a:gd name="T1" fmla="*/ 8 h 10"/>
                  <a:gd name="T2" fmla="*/ 2 w 28"/>
                  <a:gd name="T3" fmla="*/ 8 h 10"/>
                  <a:gd name="T4" fmla="*/ 0 w 28"/>
                  <a:gd name="T5" fmla="*/ 10 h 10"/>
                  <a:gd name="T6" fmla="*/ 0 w 28"/>
                  <a:gd name="T7" fmla="*/ 10 h 10"/>
                  <a:gd name="T8" fmla="*/ 0 w 28"/>
                  <a:gd name="T9" fmla="*/ 10 h 10"/>
                  <a:gd name="T10" fmla="*/ 0 w 28"/>
                  <a:gd name="T11" fmla="*/ 10 h 10"/>
                  <a:gd name="T12" fmla="*/ 8 w 28"/>
                  <a:gd name="T13" fmla="*/ 8 h 10"/>
                  <a:gd name="T14" fmla="*/ 8 w 28"/>
                  <a:gd name="T15" fmla="*/ 8 h 10"/>
                  <a:gd name="T16" fmla="*/ 20 w 28"/>
                  <a:gd name="T17" fmla="*/ 4 h 10"/>
                  <a:gd name="T18" fmla="*/ 28 w 28"/>
                  <a:gd name="T19" fmla="*/ 0 h 10"/>
                  <a:gd name="T20" fmla="*/ 28 w 28"/>
                  <a:gd name="T21" fmla="*/ 0 h 10"/>
                  <a:gd name="T22" fmla="*/ 6 w 28"/>
                  <a:gd name="T23" fmla="*/ 8 h 10"/>
                  <a:gd name="T24" fmla="*/ 6 w 28"/>
                  <a:gd name="T25" fmla="*/ 8 h 10"/>
                  <a:gd name="T26" fmla="*/ 2 w 28"/>
                  <a:gd name="T27" fmla="*/ 8 h 10"/>
                  <a:gd name="T28" fmla="*/ 2 w 28"/>
                  <a:gd name="T2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">
                    <a:moveTo>
                      <a:pt x="2" y="8"/>
                    </a:move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065713" y="4573588"/>
                <a:ext cx="165100" cy="231775"/>
              </a:xfrm>
              <a:custGeom>
                <a:avLst/>
                <a:gdLst>
                  <a:gd name="T0" fmla="*/ 96 w 104"/>
                  <a:gd name="T1" fmla="*/ 64 h 146"/>
                  <a:gd name="T2" fmla="*/ 82 w 104"/>
                  <a:gd name="T3" fmla="*/ 60 h 146"/>
                  <a:gd name="T4" fmla="*/ 78 w 104"/>
                  <a:gd name="T5" fmla="*/ 56 h 146"/>
                  <a:gd name="T6" fmla="*/ 70 w 104"/>
                  <a:gd name="T7" fmla="*/ 38 h 146"/>
                  <a:gd name="T8" fmla="*/ 66 w 104"/>
                  <a:gd name="T9" fmla="*/ 28 h 146"/>
                  <a:gd name="T10" fmla="*/ 60 w 104"/>
                  <a:gd name="T11" fmla="*/ 18 h 146"/>
                  <a:gd name="T12" fmla="*/ 50 w 104"/>
                  <a:gd name="T13" fmla="*/ 10 h 146"/>
                  <a:gd name="T14" fmla="*/ 44 w 104"/>
                  <a:gd name="T15" fmla="*/ 4 h 146"/>
                  <a:gd name="T16" fmla="*/ 38 w 104"/>
                  <a:gd name="T17" fmla="*/ 0 h 146"/>
                  <a:gd name="T18" fmla="*/ 36 w 104"/>
                  <a:gd name="T19" fmla="*/ 0 h 146"/>
                  <a:gd name="T20" fmla="*/ 28 w 104"/>
                  <a:gd name="T21" fmla="*/ 2 h 146"/>
                  <a:gd name="T22" fmla="*/ 8 w 104"/>
                  <a:gd name="T23" fmla="*/ 8 h 146"/>
                  <a:gd name="T24" fmla="*/ 4 w 104"/>
                  <a:gd name="T25" fmla="*/ 12 h 146"/>
                  <a:gd name="T26" fmla="*/ 2 w 104"/>
                  <a:gd name="T27" fmla="*/ 20 h 146"/>
                  <a:gd name="T28" fmla="*/ 6 w 104"/>
                  <a:gd name="T29" fmla="*/ 30 h 146"/>
                  <a:gd name="T30" fmla="*/ 10 w 104"/>
                  <a:gd name="T31" fmla="*/ 36 h 146"/>
                  <a:gd name="T32" fmla="*/ 8 w 104"/>
                  <a:gd name="T33" fmla="*/ 58 h 146"/>
                  <a:gd name="T34" fmla="*/ 0 w 104"/>
                  <a:gd name="T35" fmla="*/ 74 h 146"/>
                  <a:gd name="T36" fmla="*/ 0 w 104"/>
                  <a:gd name="T37" fmla="*/ 78 h 146"/>
                  <a:gd name="T38" fmla="*/ 4 w 104"/>
                  <a:gd name="T39" fmla="*/ 82 h 146"/>
                  <a:gd name="T40" fmla="*/ 12 w 104"/>
                  <a:gd name="T41" fmla="*/ 88 h 146"/>
                  <a:gd name="T42" fmla="*/ 26 w 104"/>
                  <a:gd name="T43" fmla="*/ 96 h 146"/>
                  <a:gd name="T44" fmla="*/ 28 w 104"/>
                  <a:gd name="T45" fmla="*/ 102 h 146"/>
                  <a:gd name="T46" fmla="*/ 26 w 104"/>
                  <a:gd name="T47" fmla="*/ 114 h 146"/>
                  <a:gd name="T48" fmla="*/ 22 w 104"/>
                  <a:gd name="T49" fmla="*/ 120 h 146"/>
                  <a:gd name="T50" fmla="*/ 18 w 104"/>
                  <a:gd name="T51" fmla="*/ 124 h 146"/>
                  <a:gd name="T52" fmla="*/ 16 w 104"/>
                  <a:gd name="T53" fmla="*/ 128 h 146"/>
                  <a:gd name="T54" fmla="*/ 20 w 104"/>
                  <a:gd name="T55" fmla="*/ 130 h 146"/>
                  <a:gd name="T56" fmla="*/ 28 w 104"/>
                  <a:gd name="T57" fmla="*/ 130 h 146"/>
                  <a:gd name="T58" fmla="*/ 36 w 104"/>
                  <a:gd name="T59" fmla="*/ 130 h 146"/>
                  <a:gd name="T60" fmla="*/ 44 w 104"/>
                  <a:gd name="T61" fmla="*/ 130 h 146"/>
                  <a:gd name="T62" fmla="*/ 52 w 104"/>
                  <a:gd name="T63" fmla="*/ 130 h 146"/>
                  <a:gd name="T64" fmla="*/ 60 w 104"/>
                  <a:gd name="T65" fmla="*/ 134 h 146"/>
                  <a:gd name="T66" fmla="*/ 68 w 104"/>
                  <a:gd name="T67" fmla="*/ 144 h 146"/>
                  <a:gd name="T68" fmla="*/ 70 w 104"/>
                  <a:gd name="T69" fmla="*/ 146 h 146"/>
                  <a:gd name="T70" fmla="*/ 80 w 104"/>
                  <a:gd name="T71" fmla="*/ 136 h 146"/>
                  <a:gd name="T72" fmla="*/ 88 w 104"/>
                  <a:gd name="T73" fmla="*/ 128 h 146"/>
                  <a:gd name="T74" fmla="*/ 92 w 104"/>
                  <a:gd name="T75" fmla="*/ 124 h 146"/>
                  <a:gd name="T76" fmla="*/ 98 w 104"/>
                  <a:gd name="T77" fmla="*/ 98 h 146"/>
                  <a:gd name="T78" fmla="*/ 102 w 104"/>
                  <a:gd name="T79" fmla="*/ 82 h 146"/>
                  <a:gd name="T80" fmla="*/ 104 w 104"/>
                  <a:gd name="T81" fmla="*/ 72 h 146"/>
                  <a:gd name="T82" fmla="*/ 104 w 104"/>
                  <a:gd name="T83" fmla="*/ 66 h 146"/>
                  <a:gd name="T84" fmla="*/ 96 w 104"/>
                  <a:gd name="T85" fmla="*/ 6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" h="146">
                    <a:moveTo>
                      <a:pt x="96" y="64"/>
                    </a:moveTo>
                    <a:lnTo>
                      <a:pt x="96" y="64"/>
                    </a:lnTo>
                    <a:lnTo>
                      <a:pt x="88" y="62"/>
                    </a:lnTo>
                    <a:lnTo>
                      <a:pt x="82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4" y="46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6" y="28"/>
                    </a:lnTo>
                    <a:lnTo>
                      <a:pt x="64" y="2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4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48"/>
                    </a:lnTo>
                    <a:lnTo>
                      <a:pt x="8" y="5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4" y="82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22" y="92"/>
                    </a:lnTo>
                    <a:lnTo>
                      <a:pt x="26" y="96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6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18" y="124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44" y="130"/>
                    </a:lnTo>
                    <a:lnTo>
                      <a:pt x="44" y="130"/>
                    </a:lnTo>
                    <a:lnTo>
                      <a:pt x="52" y="130"/>
                    </a:lnTo>
                    <a:lnTo>
                      <a:pt x="60" y="134"/>
                    </a:lnTo>
                    <a:lnTo>
                      <a:pt x="60" y="134"/>
                    </a:lnTo>
                    <a:lnTo>
                      <a:pt x="64" y="140"/>
                    </a:lnTo>
                    <a:lnTo>
                      <a:pt x="68" y="144"/>
                    </a:lnTo>
                    <a:lnTo>
                      <a:pt x="68" y="144"/>
                    </a:lnTo>
                    <a:lnTo>
                      <a:pt x="70" y="146"/>
                    </a:lnTo>
                    <a:lnTo>
                      <a:pt x="70" y="146"/>
                    </a:lnTo>
                    <a:lnTo>
                      <a:pt x="80" y="136"/>
                    </a:lnTo>
                    <a:lnTo>
                      <a:pt x="80" y="136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2" y="124"/>
                    </a:lnTo>
                    <a:lnTo>
                      <a:pt x="94" y="118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4" y="72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4"/>
                    </a:lnTo>
                    <a:lnTo>
                      <a:pt x="96" y="64"/>
                    </a:lnTo>
                    <a:lnTo>
                      <a:pt x="96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630738" y="3421063"/>
                <a:ext cx="1530350" cy="1085850"/>
              </a:xfrm>
              <a:custGeom>
                <a:avLst/>
                <a:gdLst>
                  <a:gd name="T0" fmla="*/ 52 w 964"/>
                  <a:gd name="T1" fmla="*/ 632 h 684"/>
                  <a:gd name="T2" fmla="*/ 68 w 964"/>
                  <a:gd name="T3" fmla="*/ 670 h 684"/>
                  <a:gd name="T4" fmla="*/ 106 w 964"/>
                  <a:gd name="T5" fmla="*/ 656 h 684"/>
                  <a:gd name="T6" fmla="*/ 158 w 964"/>
                  <a:gd name="T7" fmla="*/ 644 h 684"/>
                  <a:gd name="T8" fmla="*/ 192 w 964"/>
                  <a:gd name="T9" fmla="*/ 598 h 684"/>
                  <a:gd name="T10" fmla="*/ 204 w 964"/>
                  <a:gd name="T11" fmla="*/ 556 h 684"/>
                  <a:gd name="T12" fmla="*/ 256 w 964"/>
                  <a:gd name="T13" fmla="*/ 532 h 684"/>
                  <a:gd name="T14" fmla="*/ 314 w 964"/>
                  <a:gd name="T15" fmla="*/ 580 h 684"/>
                  <a:gd name="T16" fmla="*/ 352 w 964"/>
                  <a:gd name="T17" fmla="*/ 594 h 684"/>
                  <a:gd name="T18" fmla="*/ 386 w 964"/>
                  <a:gd name="T19" fmla="*/ 552 h 684"/>
                  <a:gd name="T20" fmla="*/ 408 w 964"/>
                  <a:gd name="T21" fmla="*/ 594 h 684"/>
                  <a:gd name="T22" fmla="*/ 408 w 964"/>
                  <a:gd name="T23" fmla="*/ 622 h 684"/>
                  <a:gd name="T24" fmla="*/ 406 w 964"/>
                  <a:gd name="T25" fmla="*/ 656 h 684"/>
                  <a:gd name="T26" fmla="*/ 428 w 964"/>
                  <a:gd name="T27" fmla="*/ 680 h 684"/>
                  <a:gd name="T28" fmla="*/ 478 w 964"/>
                  <a:gd name="T29" fmla="*/ 660 h 684"/>
                  <a:gd name="T30" fmla="*/ 510 w 964"/>
                  <a:gd name="T31" fmla="*/ 662 h 684"/>
                  <a:gd name="T32" fmla="*/ 548 w 964"/>
                  <a:gd name="T33" fmla="*/ 680 h 684"/>
                  <a:gd name="T34" fmla="*/ 620 w 964"/>
                  <a:gd name="T35" fmla="*/ 674 h 684"/>
                  <a:gd name="T36" fmla="*/ 656 w 964"/>
                  <a:gd name="T37" fmla="*/ 644 h 684"/>
                  <a:gd name="T38" fmla="*/ 734 w 964"/>
                  <a:gd name="T39" fmla="*/ 666 h 684"/>
                  <a:gd name="T40" fmla="*/ 774 w 964"/>
                  <a:gd name="T41" fmla="*/ 638 h 684"/>
                  <a:gd name="T42" fmla="*/ 808 w 964"/>
                  <a:gd name="T43" fmla="*/ 582 h 684"/>
                  <a:gd name="T44" fmla="*/ 786 w 964"/>
                  <a:gd name="T45" fmla="*/ 552 h 684"/>
                  <a:gd name="T46" fmla="*/ 776 w 964"/>
                  <a:gd name="T47" fmla="*/ 510 h 684"/>
                  <a:gd name="T48" fmla="*/ 774 w 964"/>
                  <a:gd name="T49" fmla="*/ 444 h 684"/>
                  <a:gd name="T50" fmla="*/ 786 w 964"/>
                  <a:gd name="T51" fmla="*/ 394 h 684"/>
                  <a:gd name="T52" fmla="*/ 800 w 964"/>
                  <a:gd name="T53" fmla="*/ 314 h 684"/>
                  <a:gd name="T54" fmla="*/ 840 w 964"/>
                  <a:gd name="T55" fmla="*/ 278 h 684"/>
                  <a:gd name="T56" fmla="*/ 886 w 964"/>
                  <a:gd name="T57" fmla="*/ 246 h 684"/>
                  <a:gd name="T58" fmla="*/ 950 w 964"/>
                  <a:gd name="T59" fmla="*/ 192 h 684"/>
                  <a:gd name="T60" fmla="*/ 956 w 964"/>
                  <a:gd name="T61" fmla="*/ 136 h 684"/>
                  <a:gd name="T62" fmla="*/ 918 w 964"/>
                  <a:gd name="T63" fmla="*/ 100 h 684"/>
                  <a:gd name="T64" fmla="*/ 872 w 964"/>
                  <a:gd name="T65" fmla="*/ 108 h 684"/>
                  <a:gd name="T66" fmla="*/ 824 w 964"/>
                  <a:gd name="T67" fmla="*/ 76 h 684"/>
                  <a:gd name="T68" fmla="*/ 798 w 964"/>
                  <a:gd name="T69" fmla="*/ 98 h 684"/>
                  <a:gd name="T70" fmla="*/ 738 w 964"/>
                  <a:gd name="T71" fmla="*/ 134 h 684"/>
                  <a:gd name="T72" fmla="*/ 672 w 964"/>
                  <a:gd name="T73" fmla="*/ 140 h 684"/>
                  <a:gd name="T74" fmla="*/ 638 w 964"/>
                  <a:gd name="T75" fmla="*/ 106 h 684"/>
                  <a:gd name="T76" fmla="*/ 576 w 964"/>
                  <a:gd name="T77" fmla="*/ 22 h 684"/>
                  <a:gd name="T78" fmla="*/ 526 w 964"/>
                  <a:gd name="T79" fmla="*/ 50 h 684"/>
                  <a:gd name="T80" fmla="*/ 474 w 964"/>
                  <a:gd name="T81" fmla="*/ 56 h 684"/>
                  <a:gd name="T82" fmla="*/ 430 w 964"/>
                  <a:gd name="T83" fmla="*/ 22 h 684"/>
                  <a:gd name="T84" fmla="*/ 372 w 964"/>
                  <a:gd name="T85" fmla="*/ 8 h 684"/>
                  <a:gd name="T86" fmla="*/ 296 w 964"/>
                  <a:gd name="T87" fmla="*/ 28 h 684"/>
                  <a:gd name="T88" fmla="*/ 274 w 964"/>
                  <a:gd name="T89" fmla="*/ 76 h 684"/>
                  <a:gd name="T90" fmla="*/ 234 w 964"/>
                  <a:gd name="T91" fmla="*/ 102 h 684"/>
                  <a:gd name="T92" fmla="*/ 146 w 964"/>
                  <a:gd name="T93" fmla="*/ 140 h 684"/>
                  <a:gd name="T94" fmla="*/ 126 w 964"/>
                  <a:gd name="T95" fmla="*/ 196 h 684"/>
                  <a:gd name="T96" fmla="*/ 208 w 964"/>
                  <a:gd name="T97" fmla="*/ 208 h 684"/>
                  <a:gd name="T98" fmla="*/ 248 w 964"/>
                  <a:gd name="T99" fmla="*/ 208 h 684"/>
                  <a:gd name="T100" fmla="*/ 184 w 964"/>
                  <a:gd name="T101" fmla="*/ 232 h 684"/>
                  <a:gd name="T102" fmla="*/ 226 w 964"/>
                  <a:gd name="T103" fmla="*/ 276 h 684"/>
                  <a:gd name="T104" fmla="*/ 212 w 964"/>
                  <a:gd name="T105" fmla="*/ 300 h 684"/>
                  <a:gd name="T106" fmla="*/ 126 w 964"/>
                  <a:gd name="T107" fmla="*/ 330 h 684"/>
                  <a:gd name="T108" fmla="*/ 32 w 964"/>
                  <a:gd name="T109" fmla="*/ 398 h 684"/>
                  <a:gd name="T110" fmla="*/ 44 w 964"/>
                  <a:gd name="T111" fmla="*/ 454 h 684"/>
                  <a:gd name="T112" fmla="*/ 114 w 964"/>
                  <a:gd name="T113" fmla="*/ 450 h 684"/>
                  <a:gd name="T114" fmla="*/ 160 w 964"/>
                  <a:gd name="T115" fmla="*/ 478 h 684"/>
                  <a:gd name="T116" fmla="*/ 110 w 964"/>
                  <a:gd name="T117" fmla="*/ 484 h 684"/>
                  <a:gd name="T118" fmla="*/ 50 w 964"/>
                  <a:gd name="T119" fmla="*/ 498 h 684"/>
                  <a:gd name="T120" fmla="*/ 12 w 964"/>
                  <a:gd name="T121" fmla="*/ 542 h 684"/>
                  <a:gd name="T122" fmla="*/ 26 w 964"/>
                  <a:gd name="T123" fmla="*/ 58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64" h="684">
                    <a:moveTo>
                      <a:pt x="32" y="588"/>
                    </a:moveTo>
                    <a:lnTo>
                      <a:pt x="32" y="588"/>
                    </a:lnTo>
                    <a:lnTo>
                      <a:pt x="36" y="600"/>
                    </a:lnTo>
                    <a:lnTo>
                      <a:pt x="36" y="608"/>
                    </a:lnTo>
                    <a:lnTo>
                      <a:pt x="36" y="608"/>
                    </a:lnTo>
                    <a:lnTo>
                      <a:pt x="38" y="616"/>
                    </a:lnTo>
                    <a:lnTo>
                      <a:pt x="42" y="622"/>
                    </a:lnTo>
                    <a:lnTo>
                      <a:pt x="42" y="622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8" y="638"/>
                    </a:lnTo>
                    <a:lnTo>
                      <a:pt x="60" y="642"/>
                    </a:lnTo>
                    <a:lnTo>
                      <a:pt x="60" y="648"/>
                    </a:lnTo>
                    <a:lnTo>
                      <a:pt x="60" y="648"/>
                    </a:lnTo>
                    <a:lnTo>
                      <a:pt x="58" y="654"/>
                    </a:lnTo>
                    <a:lnTo>
                      <a:pt x="58" y="654"/>
                    </a:lnTo>
                    <a:lnTo>
                      <a:pt x="58" y="660"/>
                    </a:lnTo>
                    <a:lnTo>
                      <a:pt x="58" y="664"/>
                    </a:lnTo>
                    <a:lnTo>
                      <a:pt x="62" y="668"/>
                    </a:lnTo>
                    <a:lnTo>
                      <a:pt x="68" y="670"/>
                    </a:lnTo>
                    <a:lnTo>
                      <a:pt x="68" y="670"/>
                    </a:lnTo>
                    <a:lnTo>
                      <a:pt x="84" y="674"/>
                    </a:lnTo>
                    <a:lnTo>
                      <a:pt x="90" y="674"/>
                    </a:lnTo>
                    <a:lnTo>
                      <a:pt x="94" y="672"/>
                    </a:lnTo>
                    <a:lnTo>
                      <a:pt x="94" y="672"/>
                    </a:lnTo>
                    <a:lnTo>
                      <a:pt x="98" y="668"/>
                    </a:lnTo>
                    <a:lnTo>
                      <a:pt x="100" y="666"/>
                    </a:lnTo>
                    <a:lnTo>
                      <a:pt x="100" y="666"/>
                    </a:lnTo>
                    <a:lnTo>
                      <a:pt x="102" y="658"/>
                    </a:lnTo>
                    <a:lnTo>
                      <a:pt x="106" y="656"/>
                    </a:lnTo>
                    <a:lnTo>
                      <a:pt x="106" y="656"/>
                    </a:lnTo>
                    <a:lnTo>
                      <a:pt x="112" y="654"/>
                    </a:lnTo>
                    <a:lnTo>
                      <a:pt x="118" y="656"/>
                    </a:lnTo>
                    <a:lnTo>
                      <a:pt x="130" y="660"/>
                    </a:lnTo>
                    <a:lnTo>
                      <a:pt x="130" y="660"/>
                    </a:lnTo>
                    <a:lnTo>
                      <a:pt x="134" y="660"/>
                    </a:lnTo>
                    <a:lnTo>
                      <a:pt x="138" y="660"/>
                    </a:lnTo>
                    <a:lnTo>
                      <a:pt x="148" y="652"/>
                    </a:lnTo>
                    <a:lnTo>
                      <a:pt x="148" y="652"/>
                    </a:lnTo>
                    <a:lnTo>
                      <a:pt x="158" y="644"/>
                    </a:lnTo>
                    <a:lnTo>
                      <a:pt x="158" y="644"/>
                    </a:lnTo>
                    <a:lnTo>
                      <a:pt x="166" y="640"/>
                    </a:lnTo>
                    <a:lnTo>
                      <a:pt x="166" y="640"/>
                    </a:lnTo>
                    <a:lnTo>
                      <a:pt x="184" y="630"/>
                    </a:lnTo>
                    <a:lnTo>
                      <a:pt x="190" y="622"/>
                    </a:lnTo>
                    <a:lnTo>
                      <a:pt x="192" y="620"/>
                    </a:lnTo>
                    <a:lnTo>
                      <a:pt x="192" y="616"/>
                    </a:lnTo>
                    <a:lnTo>
                      <a:pt x="192" y="616"/>
                    </a:lnTo>
                    <a:lnTo>
                      <a:pt x="190" y="606"/>
                    </a:lnTo>
                    <a:lnTo>
                      <a:pt x="192" y="598"/>
                    </a:lnTo>
                    <a:lnTo>
                      <a:pt x="196" y="590"/>
                    </a:lnTo>
                    <a:lnTo>
                      <a:pt x="204" y="584"/>
                    </a:lnTo>
                    <a:lnTo>
                      <a:pt x="204" y="584"/>
                    </a:lnTo>
                    <a:lnTo>
                      <a:pt x="208" y="580"/>
                    </a:lnTo>
                    <a:lnTo>
                      <a:pt x="208" y="574"/>
                    </a:lnTo>
                    <a:lnTo>
                      <a:pt x="206" y="564"/>
                    </a:lnTo>
                    <a:lnTo>
                      <a:pt x="206" y="564"/>
                    </a:lnTo>
                    <a:lnTo>
                      <a:pt x="204" y="560"/>
                    </a:lnTo>
                    <a:lnTo>
                      <a:pt x="204" y="560"/>
                    </a:lnTo>
                    <a:lnTo>
                      <a:pt x="204" y="556"/>
                    </a:lnTo>
                    <a:lnTo>
                      <a:pt x="208" y="552"/>
                    </a:lnTo>
                    <a:lnTo>
                      <a:pt x="214" y="548"/>
                    </a:lnTo>
                    <a:lnTo>
                      <a:pt x="214" y="548"/>
                    </a:lnTo>
                    <a:lnTo>
                      <a:pt x="220" y="546"/>
                    </a:lnTo>
                    <a:lnTo>
                      <a:pt x="220" y="546"/>
                    </a:lnTo>
                    <a:lnTo>
                      <a:pt x="226" y="544"/>
                    </a:lnTo>
                    <a:lnTo>
                      <a:pt x="226" y="544"/>
                    </a:lnTo>
                    <a:lnTo>
                      <a:pt x="236" y="538"/>
                    </a:lnTo>
                    <a:lnTo>
                      <a:pt x="246" y="534"/>
                    </a:lnTo>
                    <a:lnTo>
                      <a:pt x="256" y="532"/>
                    </a:lnTo>
                    <a:lnTo>
                      <a:pt x="262" y="534"/>
                    </a:lnTo>
                    <a:lnTo>
                      <a:pt x="268" y="536"/>
                    </a:lnTo>
                    <a:lnTo>
                      <a:pt x="268" y="536"/>
                    </a:lnTo>
                    <a:lnTo>
                      <a:pt x="286" y="548"/>
                    </a:lnTo>
                    <a:lnTo>
                      <a:pt x="298" y="558"/>
                    </a:lnTo>
                    <a:lnTo>
                      <a:pt x="308" y="566"/>
                    </a:lnTo>
                    <a:lnTo>
                      <a:pt x="308" y="566"/>
                    </a:lnTo>
                    <a:lnTo>
                      <a:pt x="314" y="574"/>
                    </a:lnTo>
                    <a:lnTo>
                      <a:pt x="314" y="580"/>
                    </a:lnTo>
                    <a:lnTo>
                      <a:pt x="314" y="580"/>
                    </a:lnTo>
                    <a:lnTo>
                      <a:pt x="316" y="588"/>
                    </a:lnTo>
                    <a:lnTo>
                      <a:pt x="320" y="594"/>
                    </a:lnTo>
                    <a:lnTo>
                      <a:pt x="320" y="594"/>
                    </a:lnTo>
                    <a:lnTo>
                      <a:pt x="324" y="602"/>
                    </a:lnTo>
                    <a:lnTo>
                      <a:pt x="330" y="604"/>
                    </a:lnTo>
                    <a:lnTo>
                      <a:pt x="336" y="606"/>
                    </a:lnTo>
                    <a:lnTo>
                      <a:pt x="344" y="602"/>
                    </a:lnTo>
                    <a:lnTo>
                      <a:pt x="344" y="602"/>
                    </a:lnTo>
                    <a:lnTo>
                      <a:pt x="348" y="600"/>
                    </a:lnTo>
                    <a:lnTo>
                      <a:pt x="352" y="594"/>
                    </a:lnTo>
                    <a:lnTo>
                      <a:pt x="358" y="580"/>
                    </a:lnTo>
                    <a:lnTo>
                      <a:pt x="358" y="580"/>
                    </a:lnTo>
                    <a:lnTo>
                      <a:pt x="362" y="568"/>
                    </a:lnTo>
                    <a:lnTo>
                      <a:pt x="362" y="568"/>
                    </a:lnTo>
                    <a:lnTo>
                      <a:pt x="370" y="554"/>
                    </a:lnTo>
                    <a:lnTo>
                      <a:pt x="374" y="550"/>
                    </a:lnTo>
                    <a:lnTo>
                      <a:pt x="378" y="550"/>
                    </a:lnTo>
                    <a:lnTo>
                      <a:pt x="378" y="550"/>
                    </a:lnTo>
                    <a:lnTo>
                      <a:pt x="382" y="550"/>
                    </a:lnTo>
                    <a:lnTo>
                      <a:pt x="386" y="552"/>
                    </a:lnTo>
                    <a:lnTo>
                      <a:pt x="390" y="558"/>
                    </a:lnTo>
                    <a:lnTo>
                      <a:pt x="390" y="558"/>
                    </a:lnTo>
                    <a:lnTo>
                      <a:pt x="394" y="564"/>
                    </a:lnTo>
                    <a:lnTo>
                      <a:pt x="400" y="570"/>
                    </a:lnTo>
                    <a:lnTo>
                      <a:pt x="400" y="570"/>
                    </a:lnTo>
                    <a:lnTo>
                      <a:pt x="406" y="578"/>
                    </a:lnTo>
                    <a:lnTo>
                      <a:pt x="408" y="582"/>
                    </a:lnTo>
                    <a:lnTo>
                      <a:pt x="410" y="588"/>
                    </a:lnTo>
                    <a:lnTo>
                      <a:pt x="410" y="588"/>
                    </a:lnTo>
                    <a:lnTo>
                      <a:pt x="408" y="594"/>
                    </a:lnTo>
                    <a:lnTo>
                      <a:pt x="406" y="598"/>
                    </a:lnTo>
                    <a:lnTo>
                      <a:pt x="400" y="606"/>
                    </a:lnTo>
                    <a:lnTo>
                      <a:pt x="400" y="606"/>
                    </a:lnTo>
                    <a:lnTo>
                      <a:pt x="396" y="610"/>
                    </a:lnTo>
                    <a:lnTo>
                      <a:pt x="394" y="612"/>
                    </a:lnTo>
                    <a:lnTo>
                      <a:pt x="394" y="612"/>
                    </a:lnTo>
                    <a:lnTo>
                      <a:pt x="396" y="614"/>
                    </a:lnTo>
                    <a:lnTo>
                      <a:pt x="396" y="614"/>
                    </a:lnTo>
                    <a:lnTo>
                      <a:pt x="402" y="618"/>
                    </a:lnTo>
                    <a:lnTo>
                      <a:pt x="408" y="622"/>
                    </a:lnTo>
                    <a:lnTo>
                      <a:pt x="408" y="622"/>
                    </a:lnTo>
                    <a:lnTo>
                      <a:pt x="416" y="624"/>
                    </a:lnTo>
                    <a:lnTo>
                      <a:pt x="420" y="626"/>
                    </a:lnTo>
                    <a:lnTo>
                      <a:pt x="422" y="630"/>
                    </a:lnTo>
                    <a:lnTo>
                      <a:pt x="422" y="630"/>
                    </a:lnTo>
                    <a:lnTo>
                      <a:pt x="422" y="634"/>
                    </a:lnTo>
                    <a:lnTo>
                      <a:pt x="420" y="638"/>
                    </a:lnTo>
                    <a:lnTo>
                      <a:pt x="418" y="644"/>
                    </a:lnTo>
                    <a:lnTo>
                      <a:pt x="418" y="644"/>
                    </a:lnTo>
                    <a:lnTo>
                      <a:pt x="406" y="656"/>
                    </a:lnTo>
                    <a:lnTo>
                      <a:pt x="406" y="656"/>
                    </a:lnTo>
                    <a:lnTo>
                      <a:pt x="402" y="662"/>
                    </a:lnTo>
                    <a:lnTo>
                      <a:pt x="400" y="666"/>
                    </a:lnTo>
                    <a:lnTo>
                      <a:pt x="400" y="666"/>
                    </a:lnTo>
                    <a:lnTo>
                      <a:pt x="402" y="666"/>
                    </a:lnTo>
                    <a:lnTo>
                      <a:pt x="408" y="670"/>
                    </a:lnTo>
                    <a:lnTo>
                      <a:pt x="408" y="670"/>
                    </a:lnTo>
                    <a:lnTo>
                      <a:pt x="420" y="674"/>
                    </a:lnTo>
                    <a:lnTo>
                      <a:pt x="428" y="680"/>
                    </a:lnTo>
                    <a:lnTo>
                      <a:pt x="428" y="680"/>
                    </a:lnTo>
                    <a:lnTo>
                      <a:pt x="440" y="684"/>
                    </a:lnTo>
                    <a:lnTo>
                      <a:pt x="444" y="684"/>
                    </a:lnTo>
                    <a:lnTo>
                      <a:pt x="446" y="684"/>
                    </a:lnTo>
                    <a:lnTo>
                      <a:pt x="446" y="684"/>
                    </a:lnTo>
                    <a:lnTo>
                      <a:pt x="454" y="678"/>
                    </a:lnTo>
                    <a:lnTo>
                      <a:pt x="460" y="672"/>
                    </a:lnTo>
                    <a:lnTo>
                      <a:pt x="460" y="672"/>
                    </a:lnTo>
                    <a:lnTo>
                      <a:pt x="470" y="664"/>
                    </a:lnTo>
                    <a:lnTo>
                      <a:pt x="478" y="660"/>
                    </a:lnTo>
                    <a:lnTo>
                      <a:pt x="478" y="660"/>
                    </a:lnTo>
                    <a:lnTo>
                      <a:pt x="484" y="658"/>
                    </a:lnTo>
                    <a:lnTo>
                      <a:pt x="488" y="660"/>
                    </a:lnTo>
                    <a:lnTo>
                      <a:pt x="496" y="666"/>
                    </a:lnTo>
                    <a:lnTo>
                      <a:pt x="496" y="666"/>
                    </a:lnTo>
                    <a:lnTo>
                      <a:pt x="502" y="672"/>
                    </a:lnTo>
                    <a:lnTo>
                      <a:pt x="504" y="672"/>
                    </a:lnTo>
                    <a:lnTo>
                      <a:pt x="504" y="672"/>
                    </a:lnTo>
                    <a:lnTo>
                      <a:pt x="508" y="668"/>
                    </a:lnTo>
                    <a:lnTo>
                      <a:pt x="510" y="662"/>
                    </a:lnTo>
                    <a:lnTo>
                      <a:pt x="510" y="662"/>
                    </a:lnTo>
                    <a:lnTo>
                      <a:pt x="512" y="658"/>
                    </a:lnTo>
                    <a:lnTo>
                      <a:pt x="516" y="654"/>
                    </a:lnTo>
                    <a:lnTo>
                      <a:pt x="516" y="654"/>
                    </a:lnTo>
                    <a:lnTo>
                      <a:pt x="520" y="654"/>
                    </a:lnTo>
                    <a:lnTo>
                      <a:pt x="524" y="656"/>
                    </a:lnTo>
                    <a:lnTo>
                      <a:pt x="524" y="656"/>
                    </a:lnTo>
                    <a:lnTo>
                      <a:pt x="534" y="666"/>
                    </a:lnTo>
                    <a:lnTo>
                      <a:pt x="534" y="666"/>
                    </a:lnTo>
                    <a:lnTo>
                      <a:pt x="544" y="676"/>
                    </a:lnTo>
                    <a:lnTo>
                      <a:pt x="548" y="680"/>
                    </a:lnTo>
                    <a:lnTo>
                      <a:pt x="552" y="682"/>
                    </a:lnTo>
                    <a:lnTo>
                      <a:pt x="552" y="682"/>
                    </a:lnTo>
                    <a:lnTo>
                      <a:pt x="572" y="680"/>
                    </a:lnTo>
                    <a:lnTo>
                      <a:pt x="582" y="676"/>
                    </a:lnTo>
                    <a:lnTo>
                      <a:pt x="588" y="672"/>
                    </a:lnTo>
                    <a:lnTo>
                      <a:pt x="588" y="672"/>
                    </a:lnTo>
                    <a:lnTo>
                      <a:pt x="596" y="668"/>
                    </a:lnTo>
                    <a:lnTo>
                      <a:pt x="604" y="666"/>
                    </a:lnTo>
                    <a:lnTo>
                      <a:pt x="612" y="668"/>
                    </a:lnTo>
                    <a:lnTo>
                      <a:pt x="620" y="674"/>
                    </a:lnTo>
                    <a:lnTo>
                      <a:pt x="620" y="674"/>
                    </a:lnTo>
                    <a:lnTo>
                      <a:pt x="626" y="676"/>
                    </a:lnTo>
                    <a:lnTo>
                      <a:pt x="626" y="676"/>
                    </a:lnTo>
                    <a:lnTo>
                      <a:pt x="632" y="672"/>
                    </a:lnTo>
                    <a:lnTo>
                      <a:pt x="636" y="666"/>
                    </a:lnTo>
                    <a:lnTo>
                      <a:pt x="636" y="666"/>
                    </a:lnTo>
                    <a:lnTo>
                      <a:pt x="638" y="662"/>
                    </a:lnTo>
                    <a:lnTo>
                      <a:pt x="638" y="662"/>
                    </a:lnTo>
                    <a:lnTo>
                      <a:pt x="646" y="652"/>
                    </a:lnTo>
                    <a:lnTo>
                      <a:pt x="656" y="644"/>
                    </a:lnTo>
                    <a:lnTo>
                      <a:pt x="668" y="636"/>
                    </a:lnTo>
                    <a:lnTo>
                      <a:pt x="674" y="634"/>
                    </a:lnTo>
                    <a:lnTo>
                      <a:pt x="680" y="636"/>
                    </a:lnTo>
                    <a:lnTo>
                      <a:pt x="680" y="636"/>
                    </a:lnTo>
                    <a:lnTo>
                      <a:pt x="694" y="638"/>
                    </a:lnTo>
                    <a:lnTo>
                      <a:pt x="706" y="644"/>
                    </a:lnTo>
                    <a:lnTo>
                      <a:pt x="716" y="650"/>
                    </a:lnTo>
                    <a:lnTo>
                      <a:pt x="726" y="660"/>
                    </a:lnTo>
                    <a:lnTo>
                      <a:pt x="726" y="660"/>
                    </a:lnTo>
                    <a:lnTo>
                      <a:pt x="734" y="666"/>
                    </a:lnTo>
                    <a:lnTo>
                      <a:pt x="740" y="672"/>
                    </a:lnTo>
                    <a:lnTo>
                      <a:pt x="740" y="672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60" y="670"/>
                    </a:lnTo>
                    <a:lnTo>
                      <a:pt x="768" y="662"/>
                    </a:lnTo>
                    <a:lnTo>
                      <a:pt x="772" y="656"/>
                    </a:lnTo>
                    <a:lnTo>
                      <a:pt x="774" y="648"/>
                    </a:lnTo>
                    <a:lnTo>
                      <a:pt x="774" y="648"/>
                    </a:lnTo>
                    <a:lnTo>
                      <a:pt x="774" y="638"/>
                    </a:lnTo>
                    <a:lnTo>
                      <a:pt x="774" y="638"/>
                    </a:lnTo>
                    <a:lnTo>
                      <a:pt x="774" y="626"/>
                    </a:lnTo>
                    <a:lnTo>
                      <a:pt x="774" y="616"/>
                    </a:lnTo>
                    <a:lnTo>
                      <a:pt x="778" y="608"/>
                    </a:lnTo>
                    <a:lnTo>
                      <a:pt x="786" y="604"/>
                    </a:lnTo>
                    <a:lnTo>
                      <a:pt x="786" y="604"/>
                    </a:lnTo>
                    <a:lnTo>
                      <a:pt x="794" y="600"/>
                    </a:lnTo>
                    <a:lnTo>
                      <a:pt x="802" y="592"/>
                    </a:lnTo>
                    <a:lnTo>
                      <a:pt x="806" y="586"/>
                    </a:lnTo>
                    <a:lnTo>
                      <a:pt x="808" y="582"/>
                    </a:lnTo>
                    <a:lnTo>
                      <a:pt x="808" y="578"/>
                    </a:lnTo>
                    <a:lnTo>
                      <a:pt x="808" y="578"/>
                    </a:lnTo>
                    <a:lnTo>
                      <a:pt x="804" y="574"/>
                    </a:lnTo>
                    <a:lnTo>
                      <a:pt x="798" y="570"/>
                    </a:lnTo>
                    <a:lnTo>
                      <a:pt x="798" y="570"/>
                    </a:lnTo>
                    <a:lnTo>
                      <a:pt x="792" y="566"/>
                    </a:lnTo>
                    <a:lnTo>
                      <a:pt x="788" y="562"/>
                    </a:lnTo>
                    <a:lnTo>
                      <a:pt x="786" y="558"/>
                    </a:lnTo>
                    <a:lnTo>
                      <a:pt x="786" y="558"/>
                    </a:lnTo>
                    <a:lnTo>
                      <a:pt x="786" y="552"/>
                    </a:lnTo>
                    <a:lnTo>
                      <a:pt x="786" y="548"/>
                    </a:lnTo>
                    <a:lnTo>
                      <a:pt x="792" y="542"/>
                    </a:lnTo>
                    <a:lnTo>
                      <a:pt x="792" y="542"/>
                    </a:lnTo>
                    <a:lnTo>
                      <a:pt x="796" y="536"/>
                    </a:lnTo>
                    <a:lnTo>
                      <a:pt x="796" y="532"/>
                    </a:lnTo>
                    <a:lnTo>
                      <a:pt x="796" y="530"/>
                    </a:lnTo>
                    <a:lnTo>
                      <a:pt x="796" y="530"/>
                    </a:lnTo>
                    <a:lnTo>
                      <a:pt x="788" y="520"/>
                    </a:lnTo>
                    <a:lnTo>
                      <a:pt x="776" y="510"/>
                    </a:lnTo>
                    <a:lnTo>
                      <a:pt x="776" y="510"/>
                    </a:lnTo>
                    <a:lnTo>
                      <a:pt x="760" y="494"/>
                    </a:lnTo>
                    <a:lnTo>
                      <a:pt x="754" y="486"/>
                    </a:lnTo>
                    <a:lnTo>
                      <a:pt x="752" y="478"/>
                    </a:lnTo>
                    <a:lnTo>
                      <a:pt x="752" y="478"/>
                    </a:lnTo>
                    <a:lnTo>
                      <a:pt x="754" y="472"/>
                    </a:lnTo>
                    <a:lnTo>
                      <a:pt x="756" y="466"/>
                    </a:lnTo>
                    <a:lnTo>
                      <a:pt x="766" y="456"/>
                    </a:lnTo>
                    <a:lnTo>
                      <a:pt x="766" y="456"/>
                    </a:lnTo>
                    <a:lnTo>
                      <a:pt x="772" y="448"/>
                    </a:lnTo>
                    <a:lnTo>
                      <a:pt x="774" y="444"/>
                    </a:lnTo>
                    <a:lnTo>
                      <a:pt x="774" y="442"/>
                    </a:lnTo>
                    <a:lnTo>
                      <a:pt x="774" y="442"/>
                    </a:lnTo>
                    <a:lnTo>
                      <a:pt x="774" y="430"/>
                    </a:lnTo>
                    <a:lnTo>
                      <a:pt x="774" y="430"/>
                    </a:lnTo>
                    <a:lnTo>
                      <a:pt x="774" y="418"/>
                    </a:lnTo>
                    <a:lnTo>
                      <a:pt x="774" y="412"/>
                    </a:lnTo>
                    <a:lnTo>
                      <a:pt x="778" y="406"/>
                    </a:lnTo>
                    <a:lnTo>
                      <a:pt x="778" y="406"/>
                    </a:lnTo>
                    <a:lnTo>
                      <a:pt x="782" y="398"/>
                    </a:lnTo>
                    <a:lnTo>
                      <a:pt x="786" y="394"/>
                    </a:lnTo>
                    <a:lnTo>
                      <a:pt x="786" y="394"/>
                    </a:lnTo>
                    <a:lnTo>
                      <a:pt x="792" y="386"/>
                    </a:lnTo>
                    <a:lnTo>
                      <a:pt x="794" y="382"/>
                    </a:lnTo>
                    <a:lnTo>
                      <a:pt x="794" y="378"/>
                    </a:lnTo>
                    <a:lnTo>
                      <a:pt x="794" y="378"/>
                    </a:lnTo>
                    <a:lnTo>
                      <a:pt x="794" y="366"/>
                    </a:lnTo>
                    <a:lnTo>
                      <a:pt x="794" y="366"/>
                    </a:lnTo>
                    <a:lnTo>
                      <a:pt x="794" y="334"/>
                    </a:lnTo>
                    <a:lnTo>
                      <a:pt x="796" y="322"/>
                    </a:lnTo>
                    <a:lnTo>
                      <a:pt x="800" y="314"/>
                    </a:lnTo>
                    <a:lnTo>
                      <a:pt x="800" y="314"/>
                    </a:lnTo>
                    <a:lnTo>
                      <a:pt x="806" y="310"/>
                    </a:lnTo>
                    <a:lnTo>
                      <a:pt x="814" y="306"/>
                    </a:lnTo>
                    <a:lnTo>
                      <a:pt x="814" y="306"/>
                    </a:lnTo>
                    <a:lnTo>
                      <a:pt x="822" y="302"/>
                    </a:lnTo>
                    <a:lnTo>
                      <a:pt x="830" y="296"/>
                    </a:lnTo>
                    <a:lnTo>
                      <a:pt x="830" y="296"/>
                    </a:lnTo>
                    <a:lnTo>
                      <a:pt x="836" y="288"/>
                    </a:lnTo>
                    <a:lnTo>
                      <a:pt x="840" y="278"/>
                    </a:lnTo>
                    <a:lnTo>
                      <a:pt x="840" y="278"/>
                    </a:lnTo>
                    <a:lnTo>
                      <a:pt x="846" y="264"/>
                    </a:lnTo>
                    <a:lnTo>
                      <a:pt x="850" y="258"/>
                    </a:lnTo>
                    <a:lnTo>
                      <a:pt x="856" y="254"/>
                    </a:lnTo>
                    <a:lnTo>
                      <a:pt x="856" y="254"/>
                    </a:lnTo>
                    <a:lnTo>
                      <a:pt x="866" y="250"/>
                    </a:lnTo>
                    <a:lnTo>
                      <a:pt x="872" y="250"/>
                    </a:lnTo>
                    <a:lnTo>
                      <a:pt x="872" y="250"/>
                    </a:lnTo>
                    <a:lnTo>
                      <a:pt x="878" y="250"/>
                    </a:lnTo>
                    <a:lnTo>
                      <a:pt x="886" y="246"/>
                    </a:lnTo>
                    <a:lnTo>
                      <a:pt x="886" y="246"/>
                    </a:lnTo>
                    <a:lnTo>
                      <a:pt x="902" y="236"/>
                    </a:lnTo>
                    <a:lnTo>
                      <a:pt x="902" y="236"/>
                    </a:lnTo>
                    <a:lnTo>
                      <a:pt x="914" y="226"/>
                    </a:lnTo>
                    <a:lnTo>
                      <a:pt x="914" y="226"/>
                    </a:lnTo>
                    <a:lnTo>
                      <a:pt x="922" y="220"/>
                    </a:lnTo>
                    <a:lnTo>
                      <a:pt x="930" y="212"/>
                    </a:lnTo>
                    <a:lnTo>
                      <a:pt x="930" y="212"/>
                    </a:lnTo>
                    <a:lnTo>
                      <a:pt x="938" y="200"/>
                    </a:lnTo>
                    <a:lnTo>
                      <a:pt x="942" y="196"/>
                    </a:lnTo>
                    <a:lnTo>
                      <a:pt x="950" y="192"/>
                    </a:lnTo>
                    <a:lnTo>
                      <a:pt x="950" y="192"/>
                    </a:lnTo>
                    <a:lnTo>
                      <a:pt x="952" y="176"/>
                    </a:lnTo>
                    <a:lnTo>
                      <a:pt x="960" y="162"/>
                    </a:lnTo>
                    <a:lnTo>
                      <a:pt x="960" y="162"/>
                    </a:lnTo>
                    <a:lnTo>
                      <a:pt x="962" y="156"/>
                    </a:lnTo>
                    <a:lnTo>
                      <a:pt x="964" y="152"/>
                    </a:lnTo>
                    <a:lnTo>
                      <a:pt x="962" y="148"/>
                    </a:lnTo>
                    <a:lnTo>
                      <a:pt x="958" y="140"/>
                    </a:lnTo>
                    <a:lnTo>
                      <a:pt x="958" y="140"/>
                    </a:lnTo>
                    <a:lnTo>
                      <a:pt x="956" y="136"/>
                    </a:lnTo>
                    <a:lnTo>
                      <a:pt x="956" y="136"/>
                    </a:lnTo>
                    <a:lnTo>
                      <a:pt x="948" y="122"/>
                    </a:lnTo>
                    <a:lnTo>
                      <a:pt x="946" y="116"/>
                    </a:lnTo>
                    <a:lnTo>
                      <a:pt x="944" y="108"/>
                    </a:lnTo>
                    <a:lnTo>
                      <a:pt x="944" y="108"/>
                    </a:lnTo>
                    <a:lnTo>
                      <a:pt x="940" y="102"/>
                    </a:lnTo>
                    <a:lnTo>
                      <a:pt x="940" y="102"/>
                    </a:lnTo>
                    <a:lnTo>
                      <a:pt x="934" y="98"/>
                    </a:lnTo>
                    <a:lnTo>
                      <a:pt x="926" y="98"/>
                    </a:lnTo>
                    <a:lnTo>
                      <a:pt x="918" y="100"/>
                    </a:lnTo>
                    <a:lnTo>
                      <a:pt x="908" y="104"/>
                    </a:lnTo>
                    <a:lnTo>
                      <a:pt x="908" y="104"/>
                    </a:lnTo>
                    <a:lnTo>
                      <a:pt x="904" y="108"/>
                    </a:lnTo>
                    <a:lnTo>
                      <a:pt x="904" y="108"/>
                    </a:lnTo>
                    <a:lnTo>
                      <a:pt x="896" y="112"/>
                    </a:lnTo>
                    <a:lnTo>
                      <a:pt x="890" y="114"/>
                    </a:lnTo>
                    <a:lnTo>
                      <a:pt x="884" y="114"/>
                    </a:lnTo>
                    <a:lnTo>
                      <a:pt x="876" y="110"/>
                    </a:lnTo>
                    <a:lnTo>
                      <a:pt x="876" y="110"/>
                    </a:lnTo>
                    <a:lnTo>
                      <a:pt x="872" y="108"/>
                    </a:lnTo>
                    <a:lnTo>
                      <a:pt x="868" y="108"/>
                    </a:lnTo>
                    <a:lnTo>
                      <a:pt x="868" y="108"/>
                    </a:lnTo>
                    <a:lnTo>
                      <a:pt x="860" y="108"/>
                    </a:lnTo>
                    <a:lnTo>
                      <a:pt x="852" y="104"/>
                    </a:lnTo>
                    <a:lnTo>
                      <a:pt x="852" y="104"/>
                    </a:lnTo>
                    <a:lnTo>
                      <a:pt x="844" y="100"/>
                    </a:lnTo>
                    <a:lnTo>
                      <a:pt x="838" y="94"/>
                    </a:lnTo>
                    <a:lnTo>
                      <a:pt x="828" y="82"/>
                    </a:lnTo>
                    <a:lnTo>
                      <a:pt x="828" y="82"/>
                    </a:lnTo>
                    <a:lnTo>
                      <a:pt x="824" y="76"/>
                    </a:lnTo>
                    <a:lnTo>
                      <a:pt x="824" y="76"/>
                    </a:lnTo>
                    <a:lnTo>
                      <a:pt x="824" y="78"/>
                    </a:lnTo>
                    <a:lnTo>
                      <a:pt x="824" y="78"/>
                    </a:lnTo>
                    <a:lnTo>
                      <a:pt x="820" y="86"/>
                    </a:lnTo>
                    <a:lnTo>
                      <a:pt x="816" y="92"/>
                    </a:lnTo>
                    <a:lnTo>
                      <a:pt x="816" y="92"/>
                    </a:lnTo>
                    <a:lnTo>
                      <a:pt x="812" y="96"/>
                    </a:lnTo>
                    <a:lnTo>
                      <a:pt x="808" y="98"/>
                    </a:lnTo>
                    <a:lnTo>
                      <a:pt x="798" y="98"/>
                    </a:lnTo>
                    <a:lnTo>
                      <a:pt x="798" y="98"/>
                    </a:lnTo>
                    <a:lnTo>
                      <a:pt x="790" y="98"/>
                    </a:lnTo>
                    <a:lnTo>
                      <a:pt x="780" y="100"/>
                    </a:lnTo>
                    <a:lnTo>
                      <a:pt x="780" y="100"/>
                    </a:lnTo>
                    <a:lnTo>
                      <a:pt x="772" y="106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56" y="122"/>
                    </a:lnTo>
                    <a:lnTo>
                      <a:pt x="748" y="128"/>
                    </a:lnTo>
                    <a:lnTo>
                      <a:pt x="748" y="128"/>
                    </a:lnTo>
                    <a:lnTo>
                      <a:pt x="738" y="134"/>
                    </a:lnTo>
                    <a:lnTo>
                      <a:pt x="730" y="136"/>
                    </a:lnTo>
                    <a:lnTo>
                      <a:pt x="722" y="136"/>
                    </a:lnTo>
                    <a:lnTo>
                      <a:pt x="712" y="136"/>
                    </a:lnTo>
                    <a:lnTo>
                      <a:pt x="710" y="134"/>
                    </a:lnTo>
                    <a:lnTo>
                      <a:pt x="710" y="134"/>
                    </a:lnTo>
                    <a:lnTo>
                      <a:pt x="698" y="134"/>
                    </a:lnTo>
                    <a:lnTo>
                      <a:pt x="686" y="136"/>
                    </a:lnTo>
                    <a:lnTo>
                      <a:pt x="686" y="136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0" y="138"/>
                    </a:lnTo>
                    <a:lnTo>
                      <a:pt x="652" y="132"/>
                    </a:lnTo>
                    <a:lnTo>
                      <a:pt x="652" y="132"/>
                    </a:lnTo>
                    <a:lnTo>
                      <a:pt x="650" y="126"/>
                    </a:lnTo>
                    <a:lnTo>
                      <a:pt x="648" y="116"/>
                    </a:lnTo>
                    <a:lnTo>
                      <a:pt x="648" y="116"/>
                    </a:lnTo>
                    <a:lnTo>
                      <a:pt x="648" y="114"/>
                    </a:lnTo>
                    <a:lnTo>
                      <a:pt x="648" y="110"/>
                    </a:lnTo>
                    <a:lnTo>
                      <a:pt x="638" y="106"/>
                    </a:lnTo>
                    <a:lnTo>
                      <a:pt x="638" y="106"/>
                    </a:lnTo>
                    <a:lnTo>
                      <a:pt x="626" y="102"/>
                    </a:lnTo>
                    <a:lnTo>
                      <a:pt x="626" y="102"/>
                    </a:lnTo>
                    <a:lnTo>
                      <a:pt x="618" y="94"/>
                    </a:lnTo>
                    <a:lnTo>
                      <a:pt x="608" y="82"/>
                    </a:lnTo>
                    <a:lnTo>
                      <a:pt x="594" y="52"/>
                    </a:lnTo>
                    <a:lnTo>
                      <a:pt x="594" y="52"/>
                    </a:lnTo>
                    <a:lnTo>
                      <a:pt x="592" y="46"/>
                    </a:lnTo>
                    <a:lnTo>
                      <a:pt x="592" y="46"/>
                    </a:lnTo>
                    <a:lnTo>
                      <a:pt x="582" y="28"/>
                    </a:lnTo>
                    <a:lnTo>
                      <a:pt x="576" y="22"/>
                    </a:lnTo>
                    <a:lnTo>
                      <a:pt x="576" y="22"/>
                    </a:lnTo>
                    <a:lnTo>
                      <a:pt x="564" y="34"/>
                    </a:lnTo>
                    <a:lnTo>
                      <a:pt x="546" y="50"/>
                    </a:lnTo>
                    <a:lnTo>
                      <a:pt x="546" y="50"/>
                    </a:lnTo>
                    <a:lnTo>
                      <a:pt x="542" y="56"/>
                    </a:lnTo>
                    <a:lnTo>
                      <a:pt x="542" y="56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26" y="50"/>
                    </a:lnTo>
                    <a:lnTo>
                      <a:pt x="526" y="50"/>
                    </a:lnTo>
                    <a:lnTo>
                      <a:pt x="518" y="44"/>
                    </a:lnTo>
                    <a:lnTo>
                      <a:pt x="518" y="44"/>
                    </a:lnTo>
                    <a:lnTo>
                      <a:pt x="514" y="44"/>
                    </a:lnTo>
                    <a:lnTo>
                      <a:pt x="508" y="48"/>
                    </a:lnTo>
                    <a:lnTo>
                      <a:pt x="508" y="48"/>
                    </a:lnTo>
                    <a:lnTo>
                      <a:pt x="498" y="52"/>
                    </a:lnTo>
                    <a:lnTo>
                      <a:pt x="494" y="56"/>
                    </a:lnTo>
                    <a:lnTo>
                      <a:pt x="488" y="58"/>
                    </a:lnTo>
                    <a:lnTo>
                      <a:pt x="488" y="58"/>
                    </a:lnTo>
                    <a:lnTo>
                      <a:pt x="474" y="56"/>
                    </a:lnTo>
                    <a:lnTo>
                      <a:pt x="462" y="52"/>
                    </a:lnTo>
                    <a:lnTo>
                      <a:pt x="450" y="48"/>
                    </a:lnTo>
                    <a:lnTo>
                      <a:pt x="442" y="42"/>
                    </a:lnTo>
                    <a:lnTo>
                      <a:pt x="442" y="42"/>
                    </a:lnTo>
                    <a:lnTo>
                      <a:pt x="434" y="38"/>
                    </a:lnTo>
                    <a:lnTo>
                      <a:pt x="434" y="38"/>
                    </a:lnTo>
                    <a:lnTo>
                      <a:pt x="430" y="36"/>
                    </a:lnTo>
                    <a:lnTo>
                      <a:pt x="430" y="32"/>
                    </a:lnTo>
                    <a:lnTo>
                      <a:pt x="430" y="22"/>
                    </a:lnTo>
                    <a:lnTo>
                      <a:pt x="430" y="22"/>
                    </a:lnTo>
                    <a:lnTo>
                      <a:pt x="430" y="16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424" y="6"/>
                    </a:lnTo>
                    <a:lnTo>
                      <a:pt x="416" y="4"/>
                    </a:lnTo>
                    <a:lnTo>
                      <a:pt x="406" y="6"/>
                    </a:lnTo>
                    <a:lnTo>
                      <a:pt x="394" y="10"/>
                    </a:lnTo>
                    <a:lnTo>
                      <a:pt x="394" y="10"/>
                    </a:lnTo>
                    <a:lnTo>
                      <a:pt x="384" y="10"/>
                    </a:lnTo>
                    <a:lnTo>
                      <a:pt x="372" y="8"/>
                    </a:lnTo>
                    <a:lnTo>
                      <a:pt x="344" y="2"/>
                    </a:lnTo>
                    <a:lnTo>
                      <a:pt x="344" y="2"/>
                    </a:lnTo>
                    <a:lnTo>
                      <a:pt x="340" y="0"/>
                    </a:lnTo>
                    <a:lnTo>
                      <a:pt x="334" y="2"/>
                    </a:lnTo>
                    <a:lnTo>
                      <a:pt x="320" y="6"/>
                    </a:lnTo>
                    <a:lnTo>
                      <a:pt x="306" y="14"/>
                    </a:lnTo>
                    <a:lnTo>
                      <a:pt x="298" y="20"/>
                    </a:lnTo>
                    <a:lnTo>
                      <a:pt x="298" y="20"/>
                    </a:lnTo>
                    <a:lnTo>
                      <a:pt x="296" y="24"/>
                    </a:lnTo>
                    <a:lnTo>
                      <a:pt x="296" y="28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96" y="52"/>
                    </a:lnTo>
                    <a:lnTo>
                      <a:pt x="296" y="58"/>
                    </a:lnTo>
                    <a:lnTo>
                      <a:pt x="294" y="64"/>
                    </a:lnTo>
                    <a:lnTo>
                      <a:pt x="294" y="64"/>
                    </a:lnTo>
                    <a:lnTo>
                      <a:pt x="288" y="70"/>
                    </a:lnTo>
                    <a:lnTo>
                      <a:pt x="276" y="76"/>
                    </a:lnTo>
                    <a:lnTo>
                      <a:pt x="276" y="76"/>
                    </a:lnTo>
                    <a:lnTo>
                      <a:pt x="274" y="76"/>
                    </a:lnTo>
                    <a:lnTo>
                      <a:pt x="274" y="76"/>
                    </a:lnTo>
                    <a:lnTo>
                      <a:pt x="280" y="76"/>
                    </a:lnTo>
                    <a:lnTo>
                      <a:pt x="284" y="76"/>
                    </a:lnTo>
                    <a:lnTo>
                      <a:pt x="286" y="80"/>
                    </a:lnTo>
                    <a:lnTo>
                      <a:pt x="282" y="82"/>
                    </a:lnTo>
                    <a:lnTo>
                      <a:pt x="282" y="82"/>
                    </a:lnTo>
                    <a:lnTo>
                      <a:pt x="262" y="92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34" y="102"/>
                    </a:lnTo>
                    <a:lnTo>
                      <a:pt x="228" y="108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2" y="120"/>
                    </a:lnTo>
                    <a:lnTo>
                      <a:pt x="206" y="122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66" y="130"/>
                    </a:lnTo>
                    <a:lnTo>
                      <a:pt x="156" y="132"/>
                    </a:lnTo>
                    <a:lnTo>
                      <a:pt x="146" y="140"/>
                    </a:lnTo>
                    <a:lnTo>
                      <a:pt x="146" y="140"/>
                    </a:lnTo>
                    <a:lnTo>
                      <a:pt x="136" y="148"/>
                    </a:lnTo>
                    <a:lnTo>
                      <a:pt x="126" y="156"/>
                    </a:lnTo>
                    <a:lnTo>
                      <a:pt x="118" y="166"/>
                    </a:lnTo>
                    <a:lnTo>
                      <a:pt x="116" y="172"/>
                    </a:lnTo>
                    <a:lnTo>
                      <a:pt x="116" y="178"/>
                    </a:lnTo>
                    <a:lnTo>
                      <a:pt x="116" y="178"/>
                    </a:lnTo>
                    <a:lnTo>
                      <a:pt x="116" y="186"/>
                    </a:lnTo>
                    <a:lnTo>
                      <a:pt x="120" y="192"/>
                    </a:lnTo>
                    <a:lnTo>
                      <a:pt x="126" y="196"/>
                    </a:lnTo>
                    <a:lnTo>
                      <a:pt x="136" y="198"/>
                    </a:lnTo>
                    <a:lnTo>
                      <a:pt x="136" y="198"/>
                    </a:lnTo>
                    <a:lnTo>
                      <a:pt x="150" y="198"/>
                    </a:lnTo>
                    <a:lnTo>
                      <a:pt x="156" y="200"/>
                    </a:lnTo>
                    <a:lnTo>
                      <a:pt x="164" y="204"/>
                    </a:lnTo>
                    <a:lnTo>
                      <a:pt x="164" y="204"/>
                    </a:lnTo>
                    <a:lnTo>
                      <a:pt x="174" y="208"/>
                    </a:lnTo>
                    <a:lnTo>
                      <a:pt x="186" y="210"/>
                    </a:lnTo>
                    <a:lnTo>
                      <a:pt x="198" y="210"/>
                    </a:lnTo>
                    <a:lnTo>
                      <a:pt x="208" y="208"/>
                    </a:lnTo>
                    <a:lnTo>
                      <a:pt x="208" y="208"/>
                    </a:lnTo>
                    <a:lnTo>
                      <a:pt x="232" y="196"/>
                    </a:lnTo>
                    <a:lnTo>
                      <a:pt x="244" y="192"/>
                    </a:lnTo>
                    <a:lnTo>
                      <a:pt x="248" y="192"/>
                    </a:lnTo>
                    <a:lnTo>
                      <a:pt x="252" y="194"/>
                    </a:lnTo>
                    <a:lnTo>
                      <a:pt x="252" y="194"/>
                    </a:lnTo>
                    <a:lnTo>
                      <a:pt x="256" y="196"/>
                    </a:lnTo>
                    <a:lnTo>
                      <a:pt x="256" y="200"/>
                    </a:lnTo>
                    <a:lnTo>
                      <a:pt x="248" y="208"/>
                    </a:lnTo>
                    <a:lnTo>
                      <a:pt x="248" y="208"/>
                    </a:lnTo>
                    <a:lnTo>
                      <a:pt x="246" y="214"/>
                    </a:lnTo>
                    <a:lnTo>
                      <a:pt x="244" y="220"/>
                    </a:lnTo>
                    <a:lnTo>
                      <a:pt x="240" y="226"/>
                    </a:lnTo>
                    <a:lnTo>
                      <a:pt x="238" y="228"/>
                    </a:lnTo>
                    <a:lnTo>
                      <a:pt x="236" y="230"/>
                    </a:lnTo>
                    <a:lnTo>
                      <a:pt x="236" y="230"/>
                    </a:lnTo>
                    <a:lnTo>
                      <a:pt x="210" y="228"/>
                    </a:lnTo>
                    <a:lnTo>
                      <a:pt x="196" y="228"/>
                    </a:lnTo>
                    <a:lnTo>
                      <a:pt x="184" y="232"/>
                    </a:lnTo>
                    <a:lnTo>
                      <a:pt x="184" y="232"/>
                    </a:lnTo>
                    <a:lnTo>
                      <a:pt x="178" y="236"/>
                    </a:lnTo>
                    <a:lnTo>
                      <a:pt x="176" y="238"/>
                    </a:lnTo>
                    <a:lnTo>
                      <a:pt x="176" y="242"/>
                    </a:lnTo>
                    <a:lnTo>
                      <a:pt x="182" y="248"/>
                    </a:lnTo>
                    <a:lnTo>
                      <a:pt x="192" y="254"/>
                    </a:lnTo>
                    <a:lnTo>
                      <a:pt x="192" y="254"/>
                    </a:lnTo>
                    <a:lnTo>
                      <a:pt x="212" y="266"/>
                    </a:lnTo>
                    <a:lnTo>
                      <a:pt x="220" y="270"/>
                    </a:lnTo>
                    <a:lnTo>
                      <a:pt x="226" y="276"/>
                    </a:lnTo>
                    <a:lnTo>
                      <a:pt x="226" y="276"/>
                    </a:lnTo>
                    <a:lnTo>
                      <a:pt x="230" y="282"/>
                    </a:lnTo>
                    <a:lnTo>
                      <a:pt x="234" y="292"/>
                    </a:lnTo>
                    <a:lnTo>
                      <a:pt x="236" y="302"/>
                    </a:lnTo>
                    <a:lnTo>
                      <a:pt x="234" y="306"/>
                    </a:lnTo>
                    <a:lnTo>
                      <a:pt x="232" y="308"/>
                    </a:lnTo>
                    <a:lnTo>
                      <a:pt x="232" y="308"/>
                    </a:lnTo>
                    <a:lnTo>
                      <a:pt x="228" y="310"/>
                    </a:lnTo>
                    <a:lnTo>
                      <a:pt x="222" y="308"/>
                    </a:lnTo>
                    <a:lnTo>
                      <a:pt x="212" y="300"/>
                    </a:lnTo>
                    <a:lnTo>
                      <a:pt x="212" y="300"/>
                    </a:lnTo>
                    <a:lnTo>
                      <a:pt x="206" y="296"/>
                    </a:lnTo>
                    <a:lnTo>
                      <a:pt x="196" y="294"/>
                    </a:lnTo>
                    <a:lnTo>
                      <a:pt x="188" y="294"/>
                    </a:lnTo>
                    <a:lnTo>
                      <a:pt x="180" y="298"/>
                    </a:lnTo>
                    <a:lnTo>
                      <a:pt x="180" y="298"/>
                    </a:lnTo>
                    <a:lnTo>
                      <a:pt x="162" y="310"/>
                    </a:lnTo>
                    <a:lnTo>
                      <a:pt x="150" y="318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26" y="330"/>
                    </a:lnTo>
                    <a:lnTo>
                      <a:pt x="118" y="336"/>
                    </a:lnTo>
                    <a:lnTo>
                      <a:pt x="108" y="346"/>
                    </a:lnTo>
                    <a:lnTo>
                      <a:pt x="94" y="356"/>
                    </a:lnTo>
                    <a:lnTo>
                      <a:pt x="94" y="356"/>
                    </a:lnTo>
                    <a:lnTo>
                      <a:pt x="78" y="366"/>
                    </a:lnTo>
                    <a:lnTo>
                      <a:pt x="66" y="376"/>
                    </a:lnTo>
                    <a:lnTo>
                      <a:pt x="48" y="392"/>
                    </a:lnTo>
                    <a:lnTo>
                      <a:pt x="48" y="392"/>
                    </a:lnTo>
                    <a:lnTo>
                      <a:pt x="40" y="394"/>
                    </a:lnTo>
                    <a:lnTo>
                      <a:pt x="32" y="398"/>
                    </a:lnTo>
                    <a:lnTo>
                      <a:pt x="24" y="402"/>
                    </a:lnTo>
                    <a:lnTo>
                      <a:pt x="20" y="40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20" y="418"/>
                    </a:lnTo>
                    <a:lnTo>
                      <a:pt x="20" y="424"/>
                    </a:lnTo>
                    <a:lnTo>
                      <a:pt x="26" y="438"/>
                    </a:lnTo>
                    <a:lnTo>
                      <a:pt x="34" y="448"/>
                    </a:lnTo>
                    <a:lnTo>
                      <a:pt x="40" y="452"/>
                    </a:lnTo>
                    <a:lnTo>
                      <a:pt x="44" y="454"/>
                    </a:lnTo>
                    <a:lnTo>
                      <a:pt x="44" y="454"/>
                    </a:lnTo>
                    <a:lnTo>
                      <a:pt x="52" y="454"/>
                    </a:lnTo>
                    <a:lnTo>
                      <a:pt x="56" y="452"/>
                    </a:lnTo>
                    <a:lnTo>
                      <a:pt x="60" y="450"/>
                    </a:lnTo>
                    <a:lnTo>
                      <a:pt x="68" y="448"/>
                    </a:lnTo>
                    <a:lnTo>
                      <a:pt x="68" y="448"/>
                    </a:lnTo>
                    <a:lnTo>
                      <a:pt x="92" y="452"/>
                    </a:lnTo>
                    <a:lnTo>
                      <a:pt x="102" y="452"/>
                    </a:lnTo>
                    <a:lnTo>
                      <a:pt x="114" y="450"/>
                    </a:lnTo>
                    <a:lnTo>
                      <a:pt x="114" y="450"/>
                    </a:lnTo>
                    <a:lnTo>
                      <a:pt x="122" y="448"/>
                    </a:lnTo>
                    <a:lnTo>
                      <a:pt x="130" y="444"/>
                    </a:lnTo>
                    <a:lnTo>
                      <a:pt x="138" y="440"/>
                    </a:lnTo>
                    <a:lnTo>
                      <a:pt x="140" y="440"/>
                    </a:lnTo>
                    <a:lnTo>
                      <a:pt x="144" y="442"/>
                    </a:lnTo>
                    <a:lnTo>
                      <a:pt x="144" y="442"/>
                    </a:lnTo>
                    <a:lnTo>
                      <a:pt x="152" y="448"/>
                    </a:lnTo>
                    <a:lnTo>
                      <a:pt x="156" y="458"/>
                    </a:lnTo>
                    <a:lnTo>
                      <a:pt x="158" y="468"/>
                    </a:lnTo>
                    <a:lnTo>
                      <a:pt x="160" y="478"/>
                    </a:lnTo>
                    <a:lnTo>
                      <a:pt x="160" y="478"/>
                    </a:lnTo>
                    <a:lnTo>
                      <a:pt x="158" y="482"/>
                    </a:lnTo>
                    <a:lnTo>
                      <a:pt x="154" y="484"/>
                    </a:lnTo>
                    <a:lnTo>
                      <a:pt x="148" y="482"/>
                    </a:lnTo>
                    <a:lnTo>
                      <a:pt x="140" y="476"/>
                    </a:lnTo>
                    <a:lnTo>
                      <a:pt x="140" y="476"/>
                    </a:lnTo>
                    <a:lnTo>
                      <a:pt x="134" y="474"/>
                    </a:lnTo>
                    <a:lnTo>
                      <a:pt x="126" y="474"/>
                    </a:lnTo>
                    <a:lnTo>
                      <a:pt x="118" y="478"/>
                    </a:lnTo>
                    <a:lnTo>
                      <a:pt x="110" y="484"/>
                    </a:lnTo>
                    <a:lnTo>
                      <a:pt x="110" y="484"/>
                    </a:lnTo>
                    <a:lnTo>
                      <a:pt x="104" y="488"/>
                    </a:lnTo>
                    <a:lnTo>
                      <a:pt x="96" y="492"/>
                    </a:lnTo>
                    <a:lnTo>
                      <a:pt x="82" y="494"/>
                    </a:lnTo>
                    <a:lnTo>
                      <a:pt x="82" y="494"/>
                    </a:lnTo>
                    <a:lnTo>
                      <a:pt x="72" y="494"/>
                    </a:lnTo>
                    <a:lnTo>
                      <a:pt x="64" y="494"/>
                    </a:lnTo>
                    <a:lnTo>
                      <a:pt x="56" y="494"/>
                    </a:lnTo>
                    <a:lnTo>
                      <a:pt x="52" y="494"/>
                    </a:lnTo>
                    <a:lnTo>
                      <a:pt x="50" y="498"/>
                    </a:lnTo>
                    <a:lnTo>
                      <a:pt x="50" y="498"/>
                    </a:lnTo>
                    <a:lnTo>
                      <a:pt x="44" y="502"/>
                    </a:lnTo>
                    <a:lnTo>
                      <a:pt x="40" y="504"/>
                    </a:lnTo>
                    <a:lnTo>
                      <a:pt x="36" y="506"/>
                    </a:lnTo>
                    <a:lnTo>
                      <a:pt x="30" y="512"/>
                    </a:lnTo>
                    <a:lnTo>
                      <a:pt x="30" y="512"/>
                    </a:lnTo>
                    <a:lnTo>
                      <a:pt x="18" y="526"/>
                    </a:lnTo>
                    <a:lnTo>
                      <a:pt x="14" y="534"/>
                    </a:lnTo>
                    <a:lnTo>
                      <a:pt x="12" y="542"/>
                    </a:lnTo>
                    <a:lnTo>
                      <a:pt x="12" y="542"/>
                    </a:lnTo>
                    <a:lnTo>
                      <a:pt x="6" y="554"/>
                    </a:lnTo>
                    <a:lnTo>
                      <a:pt x="0" y="568"/>
                    </a:lnTo>
                    <a:lnTo>
                      <a:pt x="0" y="568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10" y="572"/>
                    </a:lnTo>
                    <a:lnTo>
                      <a:pt x="18" y="574"/>
                    </a:lnTo>
                    <a:lnTo>
                      <a:pt x="26" y="580"/>
                    </a:lnTo>
                    <a:lnTo>
                      <a:pt x="32" y="588"/>
                    </a:lnTo>
                    <a:lnTo>
                      <a:pt x="32" y="5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319588" y="2243138"/>
                <a:ext cx="1584325" cy="1384300"/>
              </a:xfrm>
              <a:custGeom>
                <a:avLst/>
                <a:gdLst>
                  <a:gd name="T0" fmla="*/ 528 w 998"/>
                  <a:gd name="T1" fmla="*/ 736 h 872"/>
                  <a:gd name="T2" fmla="*/ 634 w 998"/>
                  <a:gd name="T3" fmla="*/ 772 h 872"/>
                  <a:gd name="T4" fmla="*/ 732 w 998"/>
                  <a:gd name="T5" fmla="*/ 790 h 872"/>
                  <a:gd name="T6" fmla="*/ 818 w 998"/>
                  <a:gd name="T7" fmla="*/ 830 h 872"/>
                  <a:gd name="T8" fmla="*/ 894 w 998"/>
                  <a:gd name="T9" fmla="*/ 868 h 872"/>
                  <a:gd name="T10" fmla="*/ 994 w 998"/>
                  <a:gd name="T11" fmla="*/ 832 h 872"/>
                  <a:gd name="T12" fmla="*/ 956 w 998"/>
                  <a:gd name="T13" fmla="*/ 726 h 872"/>
                  <a:gd name="T14" fmla="*/ 888 w 998"/>
                  <a:gd name="T15" fmla="*/ 676 h 872"/>
                  <a:gd name="T16" fmla="*/ 852 w 998"/>
                  <a:gd name="T17" fmla="*/ 624 h 872"/>
                  <a:gd name="T18" fmla="*/ 804 w 998"/>
                  <a:gd name="T19" fmla="*/ 596 h 872"/>
                  <a:gd name="T20" fmla="*/ 886 w 998"/>
                  <a:gd name="T21" fmla="*/ 586 h 872"/>
                  <a:gd name="T22" fmla="*/ 922 w 998"/>
                  <a:gd name="T23" fmla="*/ 544 h 872"/>
                  <a:gd name="T24" fmla="*/ 900 w 998"/>
                  <a:gd name="T25" fmla="*/ 536 h 872"/>
                  <a:gd name="T26" fmla="*/ 862 w 998"/>
                  <a:gd name="T27" fmla="*/ 506 h 872"/>
                  <a:gd name="T28" fmla="*/ 804 w 998"/>
                  <a:gd name="T29" fmla="*/ 438 h 872"/>
                  <a:gd name="T30" fmla="*/ 752 w 998"/>
                  <a:gd name="T31" fmla="*/ 352 h 872"/>
                  <a:gd name="T32" fmla="*/ 772 w 998"/>
                  <a:gd name="T33" fmla="*/ 284 h 872"/>
                  <a:gd name="T34" fmla="*/ 838 w 998"/>
                  <a:gd name="T35" fmla="*/ 252 h 872"/>
                  <a:gd name="T36" fmla="*/ 790 w 998"/>
                  <a:gd name="T37" fmla="*/ 184 h 872"/>
                  <a:gd name="T38" fmla="*/ 746 w 998"/>
                  <a:gd name="T39" fmla="*/ 128 h 872"/>
                  <a:gd name="T40" fmla="*/ 634 w 998"/>
                  <a:gd name="T41" fmla="*/ 100 h 872"/>
                  <a:gd name="T42" fmla="*/ 530 w 998"/>
                  <a:gd name="T43" fmla="*/ 140 h 872"/>
                  <a:gd name="T44" fmla="*/ 490 w 998"/>
                  <a:gd name="T45" fmla="*/ 200 h 872"/>
                  <a:gd name="T46" fmla="*/ 464 w 998"/>
                  <a:gd name="T47" fmla="*/ 200 h 872"/>
                  <a:gd name="T48" fmla="*/ 422 w 998"/>
                  <a:gd name="T49" fmla="*/ 132 h 872"/>
                  <a:gd name="T50" fmla="*/ 406 w 998"/>
                  <a:gd name="T51" fmla="*/ 86 h 872"/>
                  <a:gd name="T52" fmla="*/ 368 w 998"/>
                  <a:gd name="T53" fmla="*/ 76 h 872"/>
                  <a:gd name="T54" fmla="*/ 334 w 998"/>
                  <a:gd name="T55" fmla="*/ 96 h 872"/>
                  <a:gd name="T56" fmla="*/ 258 w 998"/>
                  <a:gd name="T57" fmla="*/ 2 h 872"/>
                  <a:gd name="T58" fmla="*/ 298 w 998"/>
                  <a:gd name="T59" fmla="*/ 74 h 872"/>
                  <a:gd name="T60" fmla="*/ 292 w 998"/>
                  <a:gd name="T61" fmla="*/ 108 h 872"/>
                  <a:gd name="T62" fmla="*/ 258 w 998"/>
                  <a:gd name="T63" fmla="*/ 110 h 872"/>
                  <a:gd name="T64" fmla="*/ 222 w 998"/>
                  <a:gd name="T65" fmla="*/ 158 h 872"/>
                  <a:gd name="T66" fmla="*/ 208 w 998"/>
                  <a:gd name="T67" fmla="*/ 82 h 872"/>
                  <a:gd name="T68" fmla="*/ 182 w 998"/>
                  <a:gd name="T69" fmla="*/ 46 h 872"/>
                  <a:gd name="T70" fmla="*/ 164 w 998"/>
                  <a:gd name="T71" fmla="*/ 76 h 872"/>
                  <a:gd name="T72" fmla="*/ 200 w 998"/>
                  <a:gd name="T73" fmla="*/ 112 h 872"/>
                  <a:gd name="T74" fmla="*/ 176 w 998"/>
                  <a:gd name="T75" fmla="*/ 162 h 872"/>
                  <a:gd name="T76" fmla="*/ 140 w 998"/>
                  <a:gd name="T77" fmla="*/ 184 h 872"/>
                  <a:gd name="T78" fmla="*/ 110 w 998"/>
                  <a:gd name="T79" fmla="*/ 210 h 872"/>
                  <a:gd name="T80" fmla="*/ 128 w 998"/>
                  <a:gd name="T81" fmla="*/ 152 h 872"/>
                  <a:gd name="T82" fmla="*/ 106 w 998"/>
                  <a:gd name="T83" fmla="*/ 92 h 872"/>
                  <a:gd name="T84" fmla="*/ 76 w 998"/>
                  <a:gd name="T85" fmla="*/ 144 h 872"/>
                  <a:gd name="T86" fmla="*/ 58 w 998"/>
                  <a:gd name="T87" fmla="*/ 166 h 872"/>
                  <a:gd name="T88" fmla="*/ 46 w 998"/>
                  <a:gd name="T89" fmla="*/ 214 h 872"/>
                  <a:gd name="T90" fmla="*/ 10 w 998"/>
                  <a:gd name="T91" fmla="*/ 282 h 872"/>
                  <a:gd name="T92" fmla="*/ 62 w 998"/>
                  <a:gd name="T93" fmla="*/ 276 h 872"/>
                  <a:gd name="T94" fmla="*/ 74 w 998"/>
                  <a:gd name="T95" fmla="*/ 296 h 872"/>
                  <a:gd name="T96" fmla="*/ 112 w 998"/>
                  <a:gd name="T97" fmla="*/ 328 h 872"/>
                  <a:gd name="T98" fmla="*/ 136 w 998"/>
                  <a:gd name="T99" fmla="*/ 340 h 872"/>
                  <a:gd name="T100" fmla="*/ 162 w 998"/>
                  <a:gd name="T101" fmla="*/ 252 h 872"/>
                  <a:gd name="T102" fmla="*/ 176 w 998"/>
                  <a:gd name="T103" fmla="*/ 334 h 872"/>
                  <a:gd name="T104" fmla="*/ 242 w 998"/>
                  <a:gd name="T105" fmla="*/ 270 h 872"/>
                  <a:gd name="T106" fmla="*/ 244 w 998"/>
                  <a:gd name="T107" fmla="*/ 326 h 872"/>
                  <a:gd name="T108" fmla="*/ 222 w 998"/>
                  <a:gd name="T109" fmla="*/ 392 h 872"/>
                  <a:gd name="T110" fmla="*/ 276 w 998"/>
                  <a:gd name="T111" fmla="*/ 482 h 872"/>
                  <a:gd name="T112" fmla="*/ 270 w 998"/>
                  <a:gd name="T113" fmla="*/ 506 h 872"/>
                  <a:gd name="T114" fmla="*/ 290 w 998"/>
                  <a:gd name="T115" fmla="*/ 584 h 872"/>
                  <a:gd name="T116" fmla="*/ 290 w 998"/>
                  <a:gd name="T117" fmla="*/ 620 h 872"/>
                  <a:gd name="T118" fmla="*/ 284 w 998"/>
                  <a:gd name="T119" fmla="*/ 696 h 872"/>
                  <a:gd name="T120" fmla="*/ 238 w 998"/>
                  <a:gd name="T121" fmla="*/ 742 h 872"/>
                  <a:gd name="T122" fmla="*/ 310 w 998"/>
                  <a:gd name="T123" fmla="*/ 762 h 872"/>
                  <a:gd name="T124" fmla="*/ 350 w 998"/>
                  <a:gd name="T125" fmla="*/ 85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8" h="872">
                    <a:moveTo>
                      <a:pt x="436" y="824"/>
                    </a:moveTo>
                    <a:lnTo>
                      <a:pt x="436" y="824"/>
                    </a:lnTo>
                    <a:lnTo>
                      <a:pt x="440" y="822"/>
                    </a:lnTo>
                    <a:lnTo>
                      <a:pt x="440" y="822"/>
                    </a:lnTo>
                    <a:lnTo>
                      <a:pt x="464" y="812"/>
                    </a:lnTo>
                    <a:lnTo>
                      <a:pt x="476" y="808"/>
                    </a:lnTo>
                    <a:lnTo>
                      <a:pt x="482" y="802"/>
                    </a:lnTo>
                    <a:lnTo>
                      <a:pt x="482" y="802"/>
                    </a:lnTo>
                    <a:lnTo>
                      <a:pt x="484" y="792"/>
                    </a:lnTo>
                    <a:lnTo>
                      <a:pt x="484" y="782"/>
                    </a:lnTo>
                    <a:lnTo>
                      <a:pt x="484" y="782"/>
                    </a:lnTo>
                    <a:lnTo>
                      <a:pt x="484" y="768"/>
                    </a:lnTo>
                    <a:lnTo>
                      <a:pt x="484" y="762"/>
                    </a:lnTo>
                    <a:lnTo>
                      <a:pt x="488" y="758"/>
                    </a:lnTo>
                    <a:lnTo>
                      <a:pt x="488" y="758"/>
                    </a:lnTo>
                    <a:lnTo>
                      <a:pt x="496" y="750"/>
                    </a:lnTo>
                    <a:lnTo>
                      <a:pt x="512" y="742"/>
                    </a:lnTo>
                    <a:lnTo>
                      <a:pt x="528" y="736"/>
                    </a:lnTo>
                    <a:lnTo>
                      <a:pt x="536" y="734"/>
                    </a:lnTo>
                    <a:lnTo>
                      <a:pt x="544" y="736"/>
                    </a:lnTo>
                    <a:lnTo>
                      <a:pt x="544" y="736"/>
                    </a:lnTo>
                    <a:lnTo>
                      <a:pt x="566" y="742"/>
                    </a:lnTo>
                    <a:lnTo>
                      <a:pt x="578" y="744"/>
                    </a:lnTo>
                    <a:lnTo>
                      <a:pt x="586" y="744"/>
                    </a:lnTo>
                    <a:lnTo>
                      <a:pt x="586" y="744"/>
                    </a:lnTo>
                    <a:lnTo>
                      <a:pt x="604" y="740"/>
                    </a:lnTo>
                    <a:lnTo>
                      <a:pt x="616" y="738"/>
                    </a:lnTo>
                    <a:lnTo>
                      <a:pt x="626" y="742"/>
                    </a:lnTo>
                    <a:lnTo>
                      <a:pt x="632" y="746"/>
                    </a:lnTo>
                    <a:lnTo>
                      <a:pt x="632" y="746"/>
                    </a:lnTo>
                    <a:lnTo>
                      <a:pt x="634" y="752"/>
                    </a:lnTo>
                    <a:lnTo>
                      <a:pt x="634" y="758"/>
                    </a:lnTo>
                    <a:lnTo>
                      <a:pt x="634" y="766"/>
                    </a:lnTo>
                    <a:lnTo>
                      <a:pt x="634" y="766"/>
                    </a:lnTo>
                    <a:lnTo>
                      <a:pt x="632" y="772"/>
                    </a:lnTo>
                    <a:lnTo>
                      <a:pt x="634" y="772"/>
                    </a:lnTo>
                    <a:lnTo>
                      <a:pt x="634" y="772"/>
                    </a:lnTo>
                    <a:lnTo>
                      <a:pt x="642" y="776"/>
                    </a:lnTo>
                    <a:lnTo>
                      <a:pt x="642" y="776"/>
                    </a:lnTo>
                    <a:lnTo>
                      <a:pt x="660" y="788"/>
                    </a:lnTo>
                    <a:lnTo>
                      <a:pt x="672" y="790"/>
                    </a:lnTo>
                    <a:lnTo>
                      <a:pt x="682" y="792"/>
                    </a:lnTo>
                    <a:lnTo>
                      <a:pt x="682" y="792"/>
                    </a:lnTo>
                    <a:lnTo>
                      <a:pt x="692" y="788"/>
                    </a:lnTo>
                    <a:lnTo>
                      <a:pt x="698" y="782"/>
                    </a:lnTo>
                    <a:lnTo>
                      <a:pt x="698" y="782"/>
                    </a:lnTo>
                    <a:lnTo>
                      <a:pt x="702" y="780"/>
                    </a:lnTo>
                    <a:lnTo>
                      <a:pt x="708" y="778"/>
                    </a:lnTo>
                    <a:lnTo>
                      <a:pt x="712" y="776"/>
                    </a:lnTo>
                    <a:lnTo>
                      <a:pt x="718" y="780"/>
                    </a:lnTo>
                    <a:lnTo>
                      <a:pt x="718" y="780"/>
                    </a:lnTo>
                    <a:lnTo>
                      <a:pt x="726" y="786"/>
                    </a:lnTo>
                    <a:lnTo>
                      <a:pt x="726" y="786"/>
                    </a:lnTo>
                    <a:lnTo>
                      <a:pt x="732" y="790"/>
                    </a:lnTo>
                    <a:lnTo>
                      <a:pt x="732" y="790"/>
                    </a:lnTo>
                    <a:lnTo>
                      <a:pt x="738" y="786"/>
                    </a:lnTo>
                    <a:lnTo>
                      <a:pt x="738" y="786"/>
                    </a:lnTo>
                    <a:lnTo>
                      <a:pt x="752" y="772"/>
                    </a:lnTo>
                    <a:lnTo>
                      <a:pt x="764" y="760"/>
                    </a:lnTo>
                    <a:lnTo>
                      <a:pt x="764" y="760"/>
                    </a:lnTo>
                    <a:lnTo>
                      <a:pt x="768" y="758"/>
                    </a:lnTo>
                    <a:lnTo>
                      <a:pt x="772" y="756"/>
                    </a:lnTo>
                    <a:lnTo>
                      <a:pt x="772" y="756"/>
                    </a:lnTo>
                    <a:lnTo>
                      <a:pt x="778" y="758"/>
                    </a:lnTo>
                    <a:lnTo>
                      <a:pt x="782" y="764"/>
                    </a:lnTo>
                    <a:lnTo>
                      <a:pt x="788" y="774"/>
                    </a:lnTo>
                    <a:lnTo>
                      <a:pt x="796" y="786"/>
                    </a:lnTo>
                    <a:lnTo>
                      <a:pt x="796" y="786"/>
                    </a:lnTo>
                    <a:lnTo>
                      <a:pt x="798" y="790"/>
                    </a:lnTo>
                    <a:lnTo>
                      <a:pt x="798" y="790"/>
                    </a:lnTo>
                    <a:lnTo>
                      <a:pt x="812" y="818"/>
                    </a:lnTo>
                    <a:lnTo>
                      <a:pt x="818" y="830"/>
                    </a:lnTo>
                    <a:lnTo>
                      <a:pt x="826" y="836"/>
                    </a:lnTo>
                    <a:lnTo>
                      <a:pt x="826" y="836"/>
                    </a:lnTo>
                    <a:lnTo>
                      <a:pt x="836" y="840"/>
                    </a:lnTo>
                    <a:lnTo>
                      <a:pt x="836" y="840"/>
                    </a:lnTo>
                    <a:lnTo>
                      <a:pt x="842" y="842"/>
                    </a:lnTo>
                    <a:lnTo>
                      <a:pt x="848" y="846"/>
                    </a:lnTo>
                    <a:lnTo>
                      <a:pt x="852" y="852"/>
                    </a:lnTo>
                    <a:lnTo>
                      <a:pt x="852" y="860"/>
                    </a:lnTo>
                    <a:lnTo>
                      <a:pt x="852" y="860"/>
                    </a:lnTo>
                    <a:lnTo>
                      <a:pt x="854" y="866"/>
                    </a:lnTo>
                    <a:lnTo>
                      <a:pt x="854" y="870"/>
                    </a:lnTo>
                    <a:lnTo>
                      <a:pt x="854" y="870"/>
                    </a:lnTo>
                    <a:lnTo>
                      <a:pt x="860" y="872"/>
                    </a:lnTo>
                    <a:lnTo>
                      <a:pt x="868" y="872"/>
                    </a:lnTo>
                    <a:lnTo>
                      <a:pt x="868" y="872"/>
                    </a:lnTo>
                    <a:lnTo>
                      <a:pt x="880" y="872"/>
                    </a:lnTo>
                    <a:lnTo>
                      <a:pt x="880" y="872"/>
                    </a:lnTo>
                    <a:lnTo>
                      <a:pt x="894" y="868"/>
                    </a:lnTo>
                    <a:lnTo>
                      <a:pt x="908" y="868"/>
                    </a:lnTo>
                    <a:lnTo>
                      <a:pt x="910" y="870"/>
                    </a:lnTo>
                    <a:lnTo>
                      <a:pt x="910" y="870"/>
                    </a:lnTo>
                    <a:lnTo>
                      <a:pt x="920" y="870"/>
                    </a:lnTo>
                    <a:lnTo>
                      <a:pt x="926" y="870"/>
                    </a:lnTo>
                    <a:lnTo>
                      <a:pt x="932" y="868"/>
                    </a:lnTo>
                    <a:lnTo>
                      <a:pt x="940" y="864"/>
                    </a:lnTo>
                    <a:lnTo>
                      <a:pt x="940" y="864"/>
                    </a:lnTo>
                    <a:lnTo>
                      <a:pt x="948" y="858"/>
                    </a:lnTo>
                    <a:lnTo>
                      <a:pt x="954" y="852"/>
                    </a:lnTo>
                    <a:lnTo>
                      <a:pt x="954" y="852"/>
                    </a:lnTo>
                    <a:lnTo>
                      <a:pt x="962" y="842"/>
                    </a:lnTo>
                    <a:lnTo>
                      <a:pt x="968" y="838"/>
                    </a:lnTo>
                    <a:lnTo>
                      <a:pt x="974" y="834"/>
                    </a:lnTo>
                    <a:lnTo>
                      <a:pt x="974" y="834"/>
                    </a:lnTo>
                    <a:lnTo>
                      <a:pt x="984" y="832"/>
                    </a:lnTo>
                    <a:lnTo>
                      <a:pt x="994" y="832"/>
                    </a:lnTo>
                    <a:lnTo>
                      <a:pt x="994" y="832"/>
                    </a:lnTo>
                    <a:lnTo>
                      <a:pt x="998" y="832"/>
                    </a:lnTo>
                    <a:lnTo>
                      <a:pt x="998" y="832"/>
                    </a:lnTo>
                    <a:lnTo>
                      <a:pt x="992" y="824"/>
                    </a:lnTo>
                    <a:lnTo>
                      <a:pt x="992" y="824"/>
                    </a:lnTo>
                    <a:lnTo>
                      <a:pt x="982" y="808"/>
                    </a:lnTo>
                    <a:lnTo>
                      <a:pt x="978" y="802"/>
                    </a:lnTo>
                    <a:lnTo>
                      <a:pt x="976" y="792"/>
                    </a:lnTo>
                    <a:lnTo>
                      <a:pt x="976" y="792"/>
                    </a:lnTo>
                    <a:lnTo>
                      <a:pt x="974" y="784"/>
                    </a:lnTo>
                    <a:lnTo>
                      <a:pt x="970" y="776"/>
                    </a:lnTo>
                    <a:lnTo>
                      <a:pt x="966" y="770"/>
                    </a:lnTo>
                    <a:lnTo>
                      <a:pt x="960" y="764"/>
                    </a:lnTo>
                    <a:lnTo>
                      <a:pt x="960" y="764"/>
                    </a:lnTo>
                    <a:lnTo>
                      <a:pt x="956" y="760"/>
                    </a:lnTo>
                    <a:lnTo>
                      <a:pt x="954" y="756"/>
                    </a:lnTo>
                    <a:lnTo>
                      <a:pt x="952" y="748"/>
                    </a:lnTo>
                    <a:lnTo>
                      <a:pt x="954" y="736"/>
                    </a:lnTo>
                    <a:lnTo>
                      <a:pt x="956" y="726"/>
                    </a:lnTo>
                    <a:lnTo>
                      <a:pt x="956" y="726"/>
                    </a:lnTo>
                    <a:lnTo>
                      <a:pt x="958" y="714"/>
                    </a:lnTo>
                    <a:lnTo>
                      <a:pt x="958" y="706"/>
                    </a:lnTo>
                    <a:lnTo>
                      <a:pt x="958" y="706"/>
                    </a:lnTo>
                    <a:lnTo>
                      <a:pt x="956" y="696"/>
                    </a:lnTo>
                    <a:lnTo>
                      <a:pt x="952" y="690"/>
                    </a:lnTo>
                    <a:lnTo>
                      <a:pt x="946" y="684"/>
                    </a:lnTo>
                    <a:lnTo>
                      <a:pt x="938" y="680"/>
                    </a:lnTo>
                    <a:lnTo>
                      <a:pt x="938" y="678"/>
                    </a:lnTo>
                    <a:lnTo>
                      <a:pt x="938" y="678"/>
                    </a:lnTo>
                    <a:lnTo>
                      <a:pt x="930" y="676"/>
                    </a:lnTo>
                    <a:lnTo>
                      <a:pt x="924" y="674"/>
                    </a:lnTo>
                    <a:lnTo>
                      <a:pt x="914" y="676"/>
                    </a:lnTo>
                    <a:lnTo>
                      <a:pt x="904" y="678"/>
                    </a:lnTo>
                    <a:lnTo>
                      <a:pt x="904" y="678"/>
                    </a:lnTo>
                    <a:lnTo>
                      <a:pt x="898" y="678"/>
                    </a:lnTo>
                    <a:lnTo>
                      <a:pt x="892" y="678"/>
                    </a:lnTo>
                    <a:lnTo>
                      <a:pt x="888" y="676"/>
                    </a:lnTo>
                    <a:lnTo>
                      <a:pt x="884" y="672"/>
                    </a:lnTo>
                    <a:lnTo>
                      <a:pt x="884" y="672"/>
                    </a:lnTo>
                    <a:lnTo>
                      <a:pt x="882" y="666"/>
                    </a:lnTo>
                    <a:lnTo>
                      <a:pt x="882" y="662"/>
                    </a:lnTo>
                    <a:lnTo>
                      <a:pt x="884" y="656"/>
                    </a:lnTo>
                    <a:lnTo>
                      <a:pt x="888" y="650"/>
                    </a:lnTo>
                    <a:lnTo>
                      <a:pt x="888" y="650"/>
                    </a:lnTo>
                    <a:lnTo>
                      <a:pt x="890" y="644"/>
                    </a:lnTo>
                    <a:lnTo>
                      <a:pt x="890" y="636"/>
                    </a:lnTo>
                    <a:lnTo>
                      <a:pt x="890" y="636"/>
                    </a:lnTo>
                    <a:lnTo>
                      <a:pt x="886" y="630"/>
                    </a:lnTo>
                    <a:lnTo>
                      <a:pt x="880" y="628"/>
                    </a:lnTo>
                    <a:lnTo>
                      <a:pt x="880" y="628"/>
                    </a:lnTo>
                    <a:lnTo>
                      <a:pt x="870" y="626"/>
                    </a:lnTo>
                    <a:lnTo>
                      <a:pt x="870" y="626"/>
                    </a:lnTo>
                    <a:lnTo>
                      <a:pt x="860" y="624"/>
                    </a:lnTo>
                    <a:lnTo>
                      <a:pt x="852" y="624"/>
                    </a:lnTo>
                    <a:lnTo>
                      <a:pt x="852" y="624"/>
                    </a:lnTo>
                    <a:lnTo>
                      <a:pt x="848" y="628"/>
                    </a:lnTo>
                    <a:lnTo>
                      <a:pt x="844" y="634"/>
                    </a:lnTo>
                    <a:lnTo>
                      <a:pt x="844" y="634"/>
                    </a:lnTo>
                    <a:lnTo>
                      <a:pt x="836" y="642"/>
                    </a:lnTo>
                    <a:lnTo>
                      <a:pt x="828" y="650"/>
                    </a:lnTo>
                    <a:lnTo>
                      <a:pt x="828" y="650"/>
                    </a:lnTo>
                    <a:lnTo>
                      <a:pt x="824" y="652"/>
                    </a:lnTo>
                    <a:lnTo>
                      <a:pt x="820" y="652"/>
                    </a:lnTo>
                    <a:lnTo>
                      <a:pt x="816" y="652"/>
                    </a:lnTo>
                    <a:lnTo>
                      <a:pt x="816" y="652"/>
                    </a:lnTo>
                    <a:lnTo>
                      <a:pt x="812" y="648"/>
                    </a:lnTo>
                    <a:lnTo>
                      <a:pt x="810" y="644"/>
                    </a:lnTo>
                    <a:lnTo>
                      <a:pt x="806" y="632"/>
                    </a:lnTo>
                    <a:lnTo>
                      <a:pt x="804" y="618"/>
                    </a:lnTo>
                    <a:lnTo>
                      <a:pt x="804" y="604"/>
                    </a:lnTo>
                    <a:lnTo>
                      <a:pt x="804" y="604"/>
                    </a:lnTo>
                    <a:lnTo>
                      <a:pt x="804" y="596"/>
                    </a:lnTo>
                    <a:lnTo>
                      <a:pt x="804" y="596"/>
                    </a:lnTo>
                    <a:lnTo>
                      <a:pt x="804" y="584"/>
                    </a:lnTo>
                    <a:lnTo>
                      <a:pt x="806" y="574"/>
                    </a:lnTo>
                    <a:lnTo>
                      <a:pt x="810" y="564"/>
                    </a:lnTo>
                    <a:lnTo>
                      <a:pt x="818" y="554"/>
                    </a:lnTo>
                    <a:lnTo>
                      <a:pt x="818" y="554"/>
                    </a:lnTo>
                    <a:lnTo>
                      <a:pt x="826" y="550"/>
                    </a:lnTo>
                    <a:lnTo>
                      <a:pt x="832" y="550"/>
                    </a:lnTo>
                    <a:lnTo>
                      <a:pt x="840" y="552"/>
                    </a:lnTo>
                    <a:lnTo>
                      <a:pt x="846" y="554"/>
                    </a:lnTo>
                    <a:lnTo>
                      <a:pt x="846" y="554"/>
                    </a:lnTo>
                    <a:lnTo>
                      <a:pt x="854" y="560"/>
                    </a:lnTo>
                    <a:lnTo>
                      <a:pt x="862" y="562"/>
                    </a:lnTo>
                    <a:lnTo>
                      <a:pt x="862" y="562"/>
                    </a:lnTo>
                    <a:lnTo>
                      <a:pt x="868" y="564"/>
                    </a:lnTo>
                    <a:lnTo>
                      <a:pt x="874" y="566"/>
                    </a:lnTo>
                    <a:lnTo>
                      <a:pt x="880" y="572"/>
                    </a:lnTo>
                    <a:lnTo>
                      <a:pt x="884" y="578"/>
                    </a:lnTo>
                    <a:lnTo>
                      <a:pt x="886" y="586"/>
                    </a:lnTo>
                    <a:lnTo>
                      <a:pt x="886" y="586"/>
                    </a:lnTo>
                    <a:lnTo>
                      <a:pt x="888" y="594"/>
                    </a:lnTo>
                    <a:lnTo>
                      <a:pt x="892" y="598"/>
                    </a:lnTo>
                    <a:lnTo>
                      <a:pt x="892" y="598"/>
                    </a:lnTo>
                    <a:lnTo>
                      <a:pt x="894" y="598"/>
                    </a:lnTo>
                    <a:lnTo>
                      <a:pt x="894" y="598"/>
                    </a:lnTo>
                    <a:lnTo>
                      <a:pt x="898" y="596"/>
                    </a:lnTo>
                    <a:lnTo>
                      <a:pt x="902" y="590"/>
                    </a:lnTo>
                    <a:lnTo>
                      <a:pt x="908" y="578"/>
                    </a:lnTo>
                    <a:lnTo>
                      <a:pt x="908" y="576"/>
                    </a:lnTo>
                    <a:lnTo>
                      <a:pt x="908" y="576"/>
                    </a:lnTo>
                    <a:lnTo>
                      <a:pt x="912" y="566"/>
                    </a:lnTo>
                    <a:lnTo>
                      <a:pt x="912" y="566"/>
                    </a:lnTo>
                    <a:lnTo>
                      <a:pt x="914" y="556"/>
                    </a:lnTo>
                    <a:lnTo>
                      <a:pt x="916" y="550"/>
                    </a:lnTo>
                    <a:lnTo>
                      <a:pt x="920" y="546"/>
                    </a:lnTo>
                    <a:lnTo>
                      <a:pt x="922" y="544"/>
                    </a:lnTo>
                    <a:lnTo>
                      <a:pt x="922" y="544"/>
                    </a:lnTo>
                    <a:lnTo>
                      <a:pt x="926" y="538"/>
                    </a:lnTo>
                    <a:lnTo>
                      <a:pt x="932" y="532"/>
                    </a:lnTo>
                    <a:lnTo>
                      <a:pt x="934" y="526"/>
                    </a:lnTo>
                    <a:lnTo>
                      <a:pt x="934" y="516"/>
                    </a:lnTo>
                    <a:lnTo>
                      <a:pt x="934" y="516"/>
                    </a:lnTo>
                    <a:lnTo>
                      <a:pt x="932" y="508"/>
                    </a:lnTo>
                    <a:lnTo>
                      <a:pt x="930" y="506"/>
                    </a:lnTo>
                    <a:lnTo>
                      <a:pt x="930" y="506"/>
                    </a:lnTo>
                    <a:lnTo>
                      <a:pt x="926" y="506"/>
                    </a:lnTo>
                    <a:lnTo>
                      <a:pt x="922" y="510"/>
                    </a:lnTo>
                    <a:lnTo>
                      <a:pt x="922" y="510"/>
                    </a:lnTo>
                    <a:lnTo>
                      <a:pt x="920" y="514"/>
                    </a:lnTo>
                    <a:lnTo>
                      <a:pt x="918" y="520"/>
                    </a:lnTo>
                    <a:lnTo>
                      <a:pt x="918" y="520"/>
                    </a:lnTo>
                    <a:lnTo>
                      <a:pt x="916" y="526"/>
                    </a:lnTo>
                    <a:lnTo>
                      <a:pt x="914" y="530"/>
                    </a:lnTo>
                    <a:lnTo>
                      <a:pt x="910" y="534"/>
                    </a:lnTo>
                    <a:lnTo>
                      <a:pt x="900" y="536"/>
                    </a:lnTo>
                    <a:lnTo>
                      <a:pt x="900" y="536"/>
                    </a:lnTo>
                    <a:lnTo>
                      <a:pt x="896" y="534"/>
                    </a:lnTo>
                    <a:lnTo>
                      <a:pt x="892" y="532"/>
                    </a:lnTo>
                    <a:lnTo>
                      <a:pt x="890" y="526"/>
                    </a:lnTo>
                    <a:lnTo>
                      <a:pt x="888" y="520"/>
                    </a:lnTo>
                    <a:lnTo>
                      <a:pt x="888" y="512"/>
                    </a:lnTo>
                    <a:lnTo>
                      <a:pt x="888" y="512"/>
                    </a:lnTo>
                    <a:lnTo>
                      <a:pt x="888" y="502"/>
                    </a:lnTo>
                    <a:lnTo>
                      <a:pt x="886" y="494"/>
                    </a:lnTo>
                    <a:lnTo>
                      <a:pt x="886" y="494"/>
                    </a:lnTo>
                    <a:lnTo>
                      <a:pt x="884" y="492"/>
                    </a:lnTo>
                    <a:lnTo>
                      <a:pt x="884" y="492"/>
                    </a:lnTo>
                    <a:lnTo>
                      <a:pt x="880" y="492"/>
                    </a:lnTo>
                    <a:lnTo>
                      <a:pt x="878" y="496"/>
                    </a:lnTo>
                    <a:lnTo>
                      <a:pt x="878" y="496"/>
                    </a:lnTo>
                    <a:lnTo>
                      <a:pt x="868" y="504"/>
                    </a:lnTo>
                    <a:lnTo>
                      <a:pt x="868" y="504"/>
                    </a:lnTo>
                    <a:lnTo>
                      <a:pt x="862" y="506"/>
                    </a:lnTo>
                    <a:lnTo>
                      <a:pt x="858" y="506"/>
                    </a:lnTo>
                    <a:lnTo>
                      <a:pt x="858" y="506"/>
                    </a:lnTo>
                    <a:lnTo>
                      <a:pt x="854" y="502"/>
                    </a:lnTo>
                    <a:lnTo>
                      <a:pt x="850" y="498"/>
                    </a:lnTo>
                    <a:lnTo>
                      <a:pt x="844" y="484"/>
                    </a:lnTo>
                    <a:lnTo>
                      <a:pt x="844" y="484"/>
                    </a:lnTo>
                    <a:lnTo>
                      <a:pt x="838" y="472"/>
                    </a:lnTo>
                    <a:lnTo>
                      <a:pt x="838" y="472"/>
                    </a:lnTo>
                    <a:lnTo>
                      <a:pt x="834" y="468"/>
                    </a:lnTo>
                    <a:lnTo>
                      <a:pt x="832" y="466"/>
                    </a:lnTo>
                    <a:lnTo>
                      <a:pt x="822" y="462"/>
                    </a:lnTo>
                    <a:lnTo>
                      <a:pt x="822" y="462"/>
                    </a:lnTo>
                    <a:lnTo>
                      <a:pt x="812" y="458"/>
                    </a:lnTo>
                    <a:lnTo>
                      <a:pt x="808" y="456"/>
                    </a:lnTo>
                    <a:lnTo>
                      <a:pt x="804" y="450"/>
                    </a:lnTo>
                    <a:lnTo>
                      <a:pt x="804" y="450"/>
                    </a:lnTo>
                    <a:lnTo>
                      <a:pt x="802" y="444"/>
                    </a:lnTo>
                    <a:lnTo>
                      <a:pt x="804" y="438"/>
                    </a:lnTo>
                    <a:lnTo>
                      <a:pt x="808" y="428"/>
                    </a:lnTo>
                    <a:lnTo>
                      <a:pt x="808" y="428"/>
                    </a:lnTo>
                    <a:lnTo>
                      <a:pt x="810" y="424"/>
                    </a:lnTo>
                    <a:lnTo>
                      <a:pt x="810" y="424"/>
                    </a:lnTo>
                    <a:lnTo>
                      <a:pt x="806" y="420"/>
                    </a:lnTo>
                    <a:lnTo>
                      <a:pt x="800" y="416"/>
                    </a:lnTo>
                    <a:lnTo>
                      <a:pt x="800" y="416"/>
                    </a:lnTo>
                    <a:lnTo>
                      <a:pt x="788" y="408"/>
                    </a:lnTo>
                    <a:lnTo>
                      <a:pt x="778" y="398"/>
                    </a:lnTo>
                    <a:lnTo>
                      <a:pt x="778" y="398"/>
                    </a:lnTo>
                    <a:lnTo>
                      <a:pt x="772" y="388"/>
                    </a:lnTo>
                    <a:lnTo>
                      <a:pt x="768" y="376"/>
                    </a:lnTo>
                    <a:lnTo>
                      <a:pt x="768" y="376"/>
                    </a:lnTo>
                    <a:lnTo>
                      <a:pt x="764" y="366"/>
                    </a:lnTo>
                    <a:lnTo>
                      <a:pt x="758" y="358"/>
                    </a:lnTo>
                    <a:lnTo>
                      <a:pt x="758" y="358"/>
                    </a:lnTo>
                    <a:lnTo>
                      <a:pt x="754" y="354"/>
                    </a:lnTo>
                    <a:lnTo>
                      <a:pt x="752" y="352"/>
                    </a:lnTo>
                    <a:lnTo>
                      <a:pt x="752" y="352"/>
                    </a:lnTo>
                    <a:lnTo>
                      <a:pt x="746" y="348"/>
                    </a:lnTo>
                    <a:lnTo>
                      <a:pt x="744" y="340"/>
                    </a:lnTo>
                    <a:lnTo>
                      <a:pt x="744" y="340"/>
                    </a:lnTo>
                    <a:lnTo>
                      <a:pt x="744" y="332"/>
                    </a:lnTo>
                    <a:lnTo>
                      <a:pt x="748" y="326"/>
                    </a:lnTo>
                    <a:lnTo>
                      <a:pt x="752" y="320"/>
                    </a:lnTo>
                    <a:lnTo>
                      <a:pt x="758" y="318"/>
                    </a:lnTo>
                    <a:lnTo>
                      <a:pt x="758" y="318"/>
                    </a:lnTo>
                    <a:lnTo>
                      <a:pt x="766" y="312"/>
                    </a:lnTo>
                    <a:lnTo>
                      <a:pt x="766" y="312"/>
                    </a:lnTo>
                    <a:lnTo>
                      <a:pt x="766" y="308"/>
                    </a:lnTo>
                    <a:lnTo>
                      <a:pt x="766" y="302"/>
                    </a:lnTo>
                    <a:lnTo>
                      <a:pt x="766" y="302"/>
                    </a:lnTo>
                    <a:lnTo>
                      <a:pt x="766" y="292"/>
                    </a:lnTo>
                    <a:lnTo>
                      <a:pt x="768" y="286"/>
                    </a:lnTo>
                    <a:lnTo>
                      <a:pt x="772" y="284"/>
                    </a:lnTo>
                    <a:lnTo>
                      <a:pt x="772" y="284"/>
                    </a:lnTo>
                    <a:lnTo>
                      <a:pt x="776" y="280"/>
                    </a:lnTo>
                    <a:lnTo>
                      <a:pt x="782" y="276"/>
                    </a:lnTo>
                    <a:lnTo>
                      <a:pt x="786" y="268"/>
                    </a:lnTo>
                    <a:lnTo>
                      <a:pt x="790" y="260"/>
                    </a:lnTo>
                    <a:lnTo>
                      <a:pt x="790" y="260"/>
                    </a:lnTo>
                    <a:lnTo>
                      <a:pt x="794" y="254"/>
                    </a:lnTo>
                    <a:lnTo>
                      <a:pt x="800" y="250"/>
                    </a:lnTo>
                    <a:lnTo>
                      <a:pt x="800" y="250"/>
                    </a:lnTo>
                    <a:lnTo>
                      <a:pt x="806" y="248"/>
                    </a:lnTo>
                    <a:lnTo>
                      <a:pt x="812" y="248"/>
                    </a:lnTo>
                    <a:lnTo>
                      <a:pt x="822" y="252"/>
                    </a:lnTo>
                    <a:lnTo>
                      <a:pt x="822" y="252"/>
                    </a:lnTo>
                    <a:lnTo>
                      <a:pt x="830" y="254"/>
                    </a:lnTo>
                    <a:lnTo>
                      <a:pt x="834" y="256"/>
                    </a:lnTo>
                    <a:lnTo>
                      <a:pt x="836" y="254"/>
                    </a:lnTo>
                    <a:lnTo>
                      <a:pt x="836" y="254"/>
                    </a:lnTo>
                    <a:lnTo>
                      <a:pt x="838" y="254"/>
                    </a:lnTo>
                    <a:lnTo>
                      <a:pt x="838" y="252"/>
                    </a:lnTo>
                    <a:lnTo>
                      <a:pt x="838" y="252"/>
                    </a:lnTo>
                    <a:lnTo>
                      <a:pt x="838" y="244"/>
                    </a:lnTo>
                    <a:lnTo>
                      <a:pt x="834" y="238"/>
                    </a:lnTo>
                    <a:lnTo>
                      <a:pt x="834" y="238"/>
                    </a:lnTo>
                    <a:lnTo>
                      <a:pt x="832" y="230"/>
                    </a:lnTo>
                    <a:lnTo>
                      <a:pt x="830" y="222"/>
                    </a:lnTo>
                    <a:lnTo>
                      <a:pt x="830" y="222"/>
                    </a:lnTo>
                    <a:lnTo>
                      <a:pt x="828" y="216"/>
                    </a:lnTo>
                    <a:lnTo>
                      <a:pt x="824" y="214"/>
                    </a:lnTo>
                    <a:lnTo>
                      <a:pt x="812" y="206"/>
                    </a:lnTo>
                    <a:lnTo>
                      <a:pt x="812" y="206"/>
                    </a:lnTo>
                    <a:lnTo>
                      <a:pt x="802" y="200"/>
                    </a:lnTo>
                    <a:lnTo>
                      <a:pt x="802" y="200"/>
                    </a:lnTo>
                    <a:lnTo>
                      <a:pt x="794" y="196"/>
                    </a:lnTo>
                    <a:lnTo>
                      <a:pt x="792" y="192"/>
                    </a:lnTo>
                    <a:lnTo>
                      <a:pt x="790" y="188"/>
                    </a:lnTo>
                    <a:lnTo>
                      <a:pt x="790" y="184"/>
                    </a:lnTo>
                    <a:lnTo>
                      <a:pt x="790" y="184"/>
                    </a:lnTo>
                    <a:lnTo>
                      <a:pt x="790" y="176"/>
                    </a:lnTo>
                    <a:lnTo>
                      <a:pt x="790" y="176"/>
                    </a:lnTo>
                    <a:lnTo>
                      <a:pt x="790" y="174"/>
                    </a:lnTo>
                    <a:lnTo>
                      <a:pt x="790" y="174"/>
                    </a:lnTo>
                    <a:lnTo>
                      <a:pt x="786" y="174"/>
                    </a:lnTo>
                    <a:lnTo>
                      <a:pt x="786" y="174"/>
                    </a:lnTo>
                    <a:lnTo>
                      <a:pt x="782" y="176"/>
                    </a:lnTo>
                    <a:lnTo>
                      <a:pt x="776" y="176"/>
                    </a:lnTo>
                    <a:lnTo>
                      <a:pt x="776" y="176"/>
                    </a:lnTo>
                    <a:lnTo>
                      <a:pt x="774" y="172"/>
                    </a:lnTo>
                    <a:lnTo>
                      <a:pt x="770" y="166"/>
                    </a:lnTo>
                    <a:lnTo>
                      <a:pt x="760" y="146"/>
                    </a:lnTo>
                    <a:lnTo>
                      <a:pt x="760" y="146"/>
                    </a:lnTo>
                    <a:lnTo>
                      <a:pt x="758" y="138"/>
                    </a:lnTo>
                    <a:lnTo>
                      <a:pt x="758" y="138"/>
                    </a:lnTo>
                    <a:lnTo>
                      <a:pt x="754" y="134"/>
                    </a:lnTo>
                    <a:lnTo>
                      <a:pt x="752" y="130"/>
                    </a:lnTo>
                    <a:lnTo>
                      <a:pt x="746" y="128"/>
                    </a:lnTo>
                    <a:lnTo>
                      <a:pt x="742" y="126"/>
                    </a:lnTo>
                    <a:lnTo>
                      <a:pt x="742" y="126"/>
                    </a:lnTo>
                    <a:lnTo>
                      <a:pt x="734" y="126"/>
                    </a:lnTo>
                    <a:lnTo>
                      <a:pt x="728" y="122"/>
                    </a:lnTo>
                    <a:lnTo>
                      <a:pt x="718" y="118"/>
                    </a:lnTo>
                    <a:lnTo>
                      <a:pt x="710" y="110"/>
                    </a:lnTo>
                    <a:lnTo>
                      <a:pt x="710" y="110"/>
                    </a:lnTo>
                    <a:lnTo>
                      <a:pt x="688" y="94"/>
                    </a:lnTo>
                    <a:lnTo>
                      <a:pt x="678" y="88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60" y="80"/>
                    </a:lnTo>
                    <a:lnTo>
                      <a:pt x="654" y="80"/>
                    </a:lnTo>
                    <a:lnTo>
                      <a:pt x="648" y="84"/>
                    </a:lnTo>
                    <a:lnTo>
                      <a:pt x="644" y="88"/>
                    </a:lnTo>
                    <a:lnTo>
                      <a:pt x="644" y="88"/>
                    </a:lnTo>
                    <a:lnTo>
                      <a:pt x="640" y="96"/>
                    </a:lnTo>
                    <a:lnTo>
                      <a:pt x="634" y="100"/>
                    </a:lnTo>
                    <a:lnTo>
                      <a:pt x="620" y="106"/>
                    </a:lnTo>
                    <a:lnTo>
                      <a:pt x="620" y="106"/>
                    </a:lnTo>
                    <a:lnTo>
                      <a:pt x="608" y="110"/>
                    </a:lnTo>
                    <a:lnTo>
                      <a:pt x="608" y="110"/>
                    </a:lnTo>
                    <a:lnTo>
                      <a:pt x="600" y="112"/>
                    </a:lnTo>
                    <a:lnTo>
                      <a:pt x="594" y="114"/>
                    </a:lnTo>
                    <a:lnTo>
                      <a:pt x="580" y="112"/>
                    </a:lnTo>
                    <a:lnTo>
                      <a:pt x="580" y="112"/>
                    </a:lnTo>
                    <a:lnTo>
                      <a:pt x="570" y="110"/>
                    </a:lnTo>
                    <a:lnTo>
                      <a:pt x="570" y="110"/>
                    </a:lnTo>
                    <a:lnTo>
                      <a:pt x="572" y="110"/>
                    </a:lnTo>
                    <a:lnTo>
                      <a:pt x="572" y="110"/>
                    </a:lnTo>
                    <a:lnTo>
                      <a:pt x="564" y="118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44" y="132"/>
                    </a:lnTo>
                    <a:lnTo>
                      <a:pt x="538" y="138"/>
                    </a:lnTo>
                    <a:lnTo>
                      <a:pt x="530" y="140"/>
                    </a:lnTo>
                    <a:lnTo>
                      <a:pt x="518" y="140"/>
                    </a:lnTo>
                    <a:lnTo>
                      <a:pt x="518" y="140"/>
                    </a:lnTo>
                    <a:lnTo>
                      <a:pt x="504" y="140"/>
                    </a:lnTo>
                    <a:lnTo>
                      <a:pt x="492" y="144"/>
                    </a:lnTo>
                    <a:lnTo>
                      <a:pt x="486" y="150"/>
                    </a:lnTo>
                    <a:lnTo>
                      <a:pt x="484" y="160"/>
                    </a:lnTo>
                    <a:lnTo>
                      <a:pt x="484" y="160"/>
                    </a:lnTo>
                    <a:lnTo>
                      <a:pt x="484" y="164"/>
                    </a:lnTo>
                    <a:lnTo>
                      <a:pt x="486" y="166"/>
                    </a:lnTo>
                    <a:lnTo>
                      <a:pt x="492" y="174"/>
                    </a:lnTo>
                    <a:lnTo>
                      <a:pt x="500" y="178"/>
                    </a:lnTo>
                    <a:lnTo>
                      <a:pt x="502" y="182"/>
                    </a:lnTo>
                    <a:lnTo>
                      <a:pt x="504" y="184"/>
                    </a:lnTo>
                    <a:lnTo>
                      <a:pt x="504" y="184"/>
                    </a:lnTo>
                    <a:lnTo>
                      <a:pt x="502" y="190"/>
                    </a:lnTo>
                    <a:lnTo>
                      <a:pt x="498" y="192"/>
                    </a:lnTo>
                    <a:lnTo>
                      <a:pt x="494" y="196"/>
                    </a:lnTo>
                    <a:lnTo>
                      <a:pt x="490" y="200"/>
                    </a:lnTo>
                    <a:lnTo>
                      <a:pt x="490" y="200"/>
                    </a:lnTo>
                    <a:lnTo>
                      <a:pt x="490" y="214"/>
                    </a:lnTo>
                    <a:lnTo>
                      <a:pt x="488" y="222"/>
                    </a:lnTo>
                    <a:lnTo>
                      <a:pt x="484" y="230"/>
                    </a:lnTo>
                    <a:lnTo>
                      <a:pt x="484" y="230"/>
                    </a:lnTo>
                    <a:lnTo>
                      <a:pt x="472" y="246"/>
                    </a:lnTo>
                    <a:lnTo>
                      <a:pt x="466" y="250"/>
                    </a:lnTo>
                    <a:lnTo>
                      <a:pt x="464" y="250"/>
                    </a:lnTo>
                    <a:lnTo>
                      <a:pt x="464" y="248"/>
                    </a:lnTo>
                    <a:lnTo>
                      <a:pt x="464" y="248"/>
                    </a:lnTo>
                    <a:lnTo>
                      <a:pt x="464" y="240"/>
                    </a:lnTo>
                    <a:lnTo>
                      <a:pt x="466" y="234"/>
                    </a:lnTo>
                    <a:lnTo>
                      <a:pt x="468" y="230"/>
                    </a:lnTo>
                    <a:lnTo>
                      <a:pt x="470" y="222"/>
                    </a:lnTo>
                    <a:lnTo>
                      <a:pt x="470" y="222"/>
                    </a:lnTo>
                    <a:lnTo>
                      <a:pt x="470" y="212"/>
                    </a:lnTo>
                    <a:lnTo>
                      <a:pt x="468" y="206"/>
                    </a:lnTo>
                    <a:lnTo>
                      <a:pt x="464" y="200"/>
                    </a:lnTo>
                    <a:lnTo>
                      <a:pt x="462" y="190"/>
                    </a:lnTo>
                    <a:lnTo>
                      <a:pt x="462" y="190"/>
                    </a:lnTo>
                    <a:lnTo>
                      <a:pt x="460" y="172"/>
                    </a:lnTo>
                    <a:lnTo>
                      <a:pt x="462" y="154"/>
                    </a:lnTo>
                    <a:lnTo>
                      <a:pt x="462" y="154"/>
                    </a:lnTo>
                    <a:lnTo>
                      <a:pt x="462" y="142"/>
                    </a:lnTo>
                    <a:lnTo>
                      <a:pt x="462" y="130"/>
                    </a:lnTo>
                    <a:lnTo>
                      <a:pt x="460" y="122"/>
                    </a:lnTo>
                    <a:lnTo>
                      <a:pt x="458" y="116"/>
                    </a:lnTo>
                    <a:lnTo>
                      <a:pt x="458" y="116"/>
                    </a:lnTo>
                    <a:lnTo>
                      <a:pt x="454" y="116"/>
                    </a:lnTo>
                    <a:lnTo>
                      <a:pt x="450" y="118"/>
                    </a:lnTo>
                    <a:lnTo>
                      <a:pt x="440" y="128"/>
                    </a:lnTo>
                    <a:lnTo>
                      <a:pt x="440" y="128"/>
                    </a:lnTo>
                    <a:lnTo>
                      <a:pt x="434" y="132"/>
                    </a:lnTo>
                    <a:lnTo>
                      <a:pt x="426" y="134"/>
                    </a:lnTo>
                    <a:lnTo>
                      <a:pt x="424" y="134"/>
                    </a:lnTo>
                    <a:lnTo>
                      <a:pt x="422" y="132"/>
                    </a:lnTo>
                    <a:lnTo>
                      <a:pt x="422" y="130"/>
                    </a:lnTo>
                    <a:lnTo>
                      <a:pt x="424" y="128"/>
                    </a:lnTo>
                    <a:lnTo>
                      <a:pt x="424" y="128"/>
                    </a:lnTo>
                    <a:lnTo>
                      <a:pt x="440" y="114"/>
                    </a:lnTo>
                    <a:lnTo>
                      <a:pt x="444" y="108"/>
                    </a:lnTo>
                    <a:lnTo>
                      <a:pt x="446" y="104"/>
                    </a:lnTo>
                    <a:lnTo>
                      <a:pt x="444" y="100"/>
                    </a:lnTo>
                    <a:lnTo>
                      <a:pt x="444" y="100"/>
                    </a:lnTo>
                    <a:lnTo>
                      <a:pt x="440" y="90"/>
                    </a:lnTo>
                    <a:lnTo>
                      <a:pt x="434" y="80"/>
                    </a:lnTo>
                    <a:lnTo>
                      <a:pt x="428" y="72"/>
                    </a:lnTo>
                    <a:lnTo>
                      <a:pt x="424" y="70"/>
                    </a:lnTo>
                    <a:lnTo>
                      <a:pt x="420" y="70"/>
                    </a:lnTo>
                    <a:lnTo>
                      <a:pt x="420" y="70"/>
                    </a:lnTo>
                    <a:lnTo>
                      <a:pt x="418" y="70"/>
                    </a:lnTo>
                    <a:lnTo>
                      <a:pt x="414" y="74"/>
                    </a:lnTo>
                    <a:lnTo>
                      <a:pt x="410" y="80"/>
                    </a:lnTo>
                    <a:lnTo>
                      <a:pt x="406" y="86"/>
                    </a:lnTo>
                    <a:lnTo>
                      <a:pt x="404" y="90"/>
                    </a:lnTo>
                    <a:lnTo>
                      <a:pt x="400" y="90"/>
                    </a:lnTo>
                    <a:lnTo>
                      <a:pt x="400" y="90"/>
                    </a:lnTo>
                    <a:lnTo>
                      <a:pt x="394" y="90"/>
                    </a:lnTo>
                    <a:lnTo>
                      <a:pt x="390" y="86"/>
                    </a:lnTo>
                    <a:lnTo>
                      <a:pt x="388" y="74"/>
                    </a:lnTo>
                    <a:lnTo>
                      <a:pt x="388" y="74"/>
                    </a:lnTo>
                    <a:lnTo>
                      <a:pt x="384" y="66"/>
                    </a:lnTo>
                    <a:lnTo>
                      <a:pt x="382" y="60"/>
                    </a:lnTo>
                    <a:lnTo>
                      <a:pt x="378" y="56"/>
                    </a:lnTo>
                    <a:lnTo>
                      <a:pt x="374" y="56"/>
                    </a:lnTo>
                    <a:lnTo>
                      <a:pt x="370" y="56"/>
                    </a:lnTo>
                    <a:lnTo>
                      <a:pt x="370" y="56"/>
                    </a:lnTo>
                    <a:lnTo>
                      <a:pt x="368" y="58"/>
                    </a:lnTo>
                    <a:lnTo>
                      <a:pt x="366" y="60"/>
                    </a:lnTo>
                    <a:lnTo>
                      <a:pt x="366" y="68"/>
                    </a:lnTo>
                    <a:lnTo>
                      <a:pt x="368" y="74"/>
                    </a:lnTo>
                    <a:lnTo>
                      <a:pt x="368" y="76"/>
                    </a:lnTo>
                    <a:lnTo>
                      <a:pt x="366" y="80"/>
                    </a:lnTo>
                    <a:lnTo>
                      <a:pt x="366" y="80"/>
                    </a:lnTo>
                    <a:lnTo>
                      <a:pt x="360" y="82"/>
                    </a:lnTo>
                    <a:lnTo>
                      <a:pt x="354" y="84"/>
                    </a:lnTo>
                    <a:lnTo>
                      <a:pt x="348" y="86"/>
                    </a:lnTo>
                    <a:lnTo>
                      <a:pt x="346" y="90"/>
                    </a:lnTo>
                    <a:lnTo>
                      <a:pt x="346" y="92"/>
                    </a:lnTo>
                    <a:lnTo>
                      <a:pt x="346" y="92"/>
                    </a:lnTo>
                    <a:lnTo>
                      <a:pt x="344" y="102"/>
                    </a:lnTo>
                    <a:lnTo>
                      <a:pt x="346" y="110"/>
                    </a:lnTo>
                    <a:lnTo>
                      <a:pt x="344" y="118"/>
                    </a:lnTo>
                    <a:lnTo>
                      <a:pt x="342" y="118"/>
                    </a:lnTo>
                    <a:lnTo>
                      <a:pt x="340" y="118"/>
                    </a:lnTo>
                    <a:lnTo>
                      <a:pt x="340" y="118"/>
                    </a:lnTo>
                    <a:lnTo>
                      <a:pt x="336" y="118"/>
                    </a:lnTo>
                    <a:lnTo>
                      <a:pt x="334" y="114"/>
                    </a:lnTo>
                    <a:lnTo>
                      <a:pt x="334" y="106"/>
                    </a:lnTo>
                    <a:lnTo>
                      <a:pt x="334" y="96"/>
                    </a:lnTo>
                    <a:lnTo>
                      <a:pt x="334" y="86"/>
                    </a:lnTo>
                    <a:lnTo>
                      <a:pt x="334" y="86"/>
                    </a:lnTo>
                    <a:lnTo>
                      <a:pt x="330" y="78"/>
                    </a:lnTo>
                    <a:lnTo>
                      <a:pt x="328" y="68"/>
                    </a:lnTo>
                    <a:lnTo>
                      <a:pt x="322" y="62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02" y="40"/>
                    </a:lnTo>
                    <a:lnTo>
                      <a:pt x="298" y="34"/>
                    </a:lnTo>
                    <a:lnTo>
                      <a:pt x="294" y="26"/>
                    </a:lnTo>
                    <a:lnTo>
                      <a:pt x="294" y="26"/>
                    </a:lnTo>
                    <a:lnTo>
                      <a:pt x="290" y="18"/>
                    </a:lnTo>
                    <a:lnTo>
                      <a:pt x="282" y="10"/>
                    </a:lnTo>
                    <a:lnTo>
                      <a:pt x="274" y="4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0" y="0"/>
                    </a:lnTo>
                    <a:lnTo>
                      <a:pt x="258" y="2"/>
                    </a:lnTo>
                    <a:lnTo>
                      <a:pt x="258" y="6"/>
                    </a:lnTo>
                    <a:lnTo>
                      <a:pt x="260" y="12"/>
                    </a:lnTo>
                    <a:lnTo>
                      <a:pt x="262" y="16"/>
                    </a:lnTo>
                    <a:lnTo>
                      <a:pt x="262" y="16"/>
                    </a:lnTo>
                    <a:lnTo>
                      <a:pt x="264" y="20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274" y="44"/>
                    </a:lnTo>
                    <a:lnTo>
                      <a:pt x="282" y="50"/>
                    </a:lnTo>
                    <a:lnTo>
                      <a:pt x="290" y="56"/>
                    </a:lnTo>
                    <a:lnTo>
                      <a:pt x="294" y="62"/>
                    </a:lnTo>
                    <a:lnTo>
                      <a:pt x="294" y="62"/>
                    </a:lnTo>
                    <a:lnTo>
                      <a:pt x="298" y="68"/>
                    </a:lnTo>
                    <a:lnTo>
                      <a:pt x="300" y="72"/>
                    </a:lnTo>
                    <a:lnTo>
                      <a:pt x="298" y="74"/>
                    </a:lnTo>
                    <a:lnTo>
                      <a:pt x="298" y="74"/>
                    </a:lnTo>
                    <a:lnTo>
                      <a:pt x="292" y="72"/>
                    </a:lnTo>
                    <a:lnTo>
                      <a:pt x="292" y="72"/>
                    </a:lnTo>
                    <a:lnTo>
                      <a:pt x="274" y="58"/>
                    </a:lnTo>
                    <a:lnTo>
                      <a:pt x="266" y="52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50" y="42"/>
                    </a:lnTo>
                    <a:lnTo>
                      <a:pt x="246" y="42"/>
                    </a:lnTo>
                    <a:lnTo>
                      <a:pt x="244" y="44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54" y="58"/>
                    </a:lnTo>
                    <a:lnTo>
                      <a:pt x="262" y="68"/>
                    </a:lnTo>
                    <a:lnTo>
                      <a:pt x="270" y="76"/>
                    </a:lnTo>
                    <a:lnTo>
                      <a:pt x="278" y="86"/>
                    </a:lnTo>
                    <a:lnTo>
                      <a:pt x="278" y="86"/>
                    </a:lnTo>
                    <a:lnTo>
                      <a:pt x="288" y="100"/>
                    </a:lnTo>
                    <a:lnTo>
                      <a:pt x="292" y="108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298" y="126"/>
                    </a:lnTo>
                    <a:lnTo>
                      <a:pt x="298" y="130"/>
                    </a:lnTo>
                    <a:lnTo>
                      <a:pt x="298" y="132"/>
                    </a:lnTo>
                    <a:lnTo>
                      <a:pt x="296" y="130"/>
                    </a:lnTo>
                    <a:lnTo>
                      <a:pt x="288" y="124"/>
                    </a:lnTo>
                    <a:lnTo>
                      <a:pt x="288" y="124"/>
                    </a:lnTo>
                    <a:lnTo>
                      <a:pt x="280" y="112"/>
                    </a:lnTo>
                    <a:lnTo>
                      <a:pt x="272" y="98"/>
                    </a:lnTo>
                    <a:lnTo>
                      <a:pt x="266" y="90"/>
                    </a:lnTo>
                    <a:lnTo>
                      <a:pt x="262" y="88"/>
                    </a:lnTo>
                    <a:lnTo>
                      <a:pt x="260" y="90"/>
                    </a:lnTo>
                    <a:lnTo>
                      <a:pt x="260" y="90"/>
                    </a:lnTo>
                    <a:lnTo>
                      <a:pt x="258" y="94"/>
                    </a:lnTo>
                    <a:lnTo>
                      <a:pt x="256" y="98"/>
                    </a:lnTo>
                    <a:lnTo>
                      <a:pt x="258" y="104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4"/>
                    </a:lnTo>
                    <a:lnTo>
                      <a:pt x="256" y="114"/>
                    </a:lnTo>
                    <a:lnTo>
                      <a:pt x="250" y="116"/>
                    </a:lnTo>
                    <a:lnTo>
                      <a:pt x="246" y="120"/>
                    </a:lnTo>
                    <a:lnTo>
                      <a:pt x="244" y="126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4" y="150"/>
                    </a:lnTo>
                    <a:lnTo>
                      <a:pt x="244" y="162"/>
                    </a:lnTo>
                    <a:lnTo>
                      <a:pt x="242" y="168"/>
                    </a:lnTo>
                    <a:lnTo>
                      <a:pt x="240" y="172"/>
                    </a:lnTo>
                    <a:lnTo>
                      <a:pt x="238" y="174"/>
                    </a:lnTo>
                    <a:lnTo>
                      <a:pt x="232" y="174"/>
                    </a:lnTo>
                    <a:lnTo>
                      <a:pt x="232" y="174"/>
                    </a:lnTo>
                    <a:lnTo>
                      <a:pt x="228" y="170"/>
                    </a:lnTo>
                    <a:lnTo>
                      <a:pt x="224" y="166"/>
                    </a:lnTo>
                    <a:lnTo>
                      <a:pt x="222" y="158"/>
                    </a:lnTo>
                    <a:lnTo>
                      <a:pt x="220" y="150"/>
                    </a:lnTo>
                    <a:lnTo>
                      <a:pt x="218" y="134"/>
                    </a:lnTo>
                    <a:lnTo>
                      <a:pt x="220" y="128"/>
                    </a:lnTo>
                    <a:lnTo>
                      <a:pt x="222" y="122"/>
                    </a:lnTo>
                    <a:lnTo>
                      <a:pt x="222" y="122"/>
                    </a:lnTo>
                    <a:lnTo>
                      <a:pt x="228" y="114"/>
                    </a:lnTo>
                    <a:lnTo>
                      <a:pt x="234" y="108"/>
                    </a:lnTo>
                    <a:lnTo>
                      <a:pt x="238" y="100"/>
                    </a:lnTo>
                    <a:lnTo>
                      <a:pt x="238" y="96"/>
                    </a:lnTo>
                    <a:lnTo>
                      <a:pt x="238" y="90"/>
                    </a:lnTo>
                    <a:lnTo>
                      <a:pt x="238" y="90"/>
                    </a:lnTo>
                    <a:lnTo>
                      <a:pt x="234" y="82"/>
                    </a:lnTo>
                    <a:lnTo>
                      <a:pt x="230" y="78"/>
                    </a:lnTo>
                    <a:lnTo>
                      <a:pt x="226" y="80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2" y="82"/>
                    </a:lnTo>
                    <a:lnTo>
                      <a:pt x="208" y="82"/>
                    </a:lnTo>
                    <a:lnTo>
                      <a:pt x="204" y="78"/>
                    </a:lnTo>
                    <a:lnTo>
                      <a:pt x="206" y="74"/>
                    </a:lnTo>
                    <a:lnTo>
                      <a:pt x="206" y="74"/>
                    </a:lnTo>
                    <a:lnTo>
                      <a:pt x="210" y="68"/>
                    </a:lnTo>
                    <a:lnTo>
                      <a:pt x="218" y="62"/>
                    </a:lnTo>
                    <a:lnTo>
                      <a:pt x="222" y="56"/>
                    </a:lnTo>
                    <a:lnTo>
                      <a:pt x="222" y="54"/>
                    </a:lnTo>
                    <a:lnTo>
                      <a:pt x="220" y="50"/>
                    </a:lnTo>
                    <a:lnTo>
                      <a:pt x="220" y="50"/>
                    </a:lnTo>
                    <a:lnTo>
                      <a:pt x="212" y="42"/>
                    </a:lnTo>
                    <a:lnTo>
                      <a:pt x="204" y="38"/>
                    </a:lnTo>
                    <a:lnTo>
                      <a:pt x="196" y="36"/>
                    </a:lnTo>
                    <a:lnTo>
                      <a:pt x="188" y="34"/>
                    </a:lnTo>
                    <a:lnTo>
                      <a:pt x="188" y="34"/>
                    </a:lnTo>
                    <a:lnTo>
                      <a:pt x="186" y="36"/>
                    </a:lnTo>
                    <a:lnTo>
                      <a:pt x="184" y="38"/>
                    </a:lnTo>
                    <a:lnTo>
                      <a:pt x="184" y="42"/>
                    </a:lnTo>
                    <a:lnTo>
                      <a:pt x="182" y="46"/>
                    </a:lnTo>
                    <a:lnTo>
                      <a:pt x="180" y="48"/>
                    </a:lnTo>
                    <a:lnTo>
                      <a:pt x="178" y="48"/>
                    </a:lnTo>
                    <a:lnTo>
                      <a:pt x="178" y="48"/>
                    </a:lnTo>
                    <a:lnTo>
                      <a:pt x="168" y="48"/>
                    </a:lnTo>
                    <a:lnTo>
                      <a:pt x="158" y="44"/>
                    </a:lnTo>
                    <a:lnTo>
                      <a:pt x="150" y="42"/>
                    </a:lnTo>
                    <a:lnTo>
                      <a:pt x="148" y="42"/>
                    </a:lnTo>
                    <a:lnTo>
                      <a:pt x="146" y="44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50" y="52"/>
                    </a:lnTo>
                    <a:lnTo>
                      <a:pt x="162" y="64"/>
                    </a:lnTo>
                    <a:lnTo>
                      <a:pt x="162" y="64"/>
                    </a:lnTo>
                    <a:lnTo>
                      <a:pt x="168" y="68"/>
                    </a:lnTo>
                    <a:lnTo>
                      <a:pt x="170" y="72"/>
                    </a:lnTo>
                    <a:lnTo>
                      <a:pt x="168" y="74"/>
                    </a:lnTo>
                    <a:lnTo>
                      <a:pt x="164" y="76"/>
                    </a:lnTo>
                    <a:lnTo>
                      <a:pt x="164" y="76"/>
                    </a:lnTo>
                    <a:lnTo>
                      <a:pt x="158" y="76"/>
                    </a:lnTo>
                    <a:lnTo>
                      <a:pt x="150" y="78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50" y="84"/>
                    </a:lnTo>
                    <a:lnTo>
                      <a:pt x="154" y="88"/>
                    </a:lnTo>
                    <a:lnTo>
                      <a:pt x="154" y="88"/>
                    </a:lnTo>
                    <a:lnTo>
                      <a:pt x="162" y="94"/>
                    </a:lnTo>
                    <a:lnTo>
                      <a:pt x="168" y="100"/>
                    </a:lnTo>
                    <a:lnTo>
                      <a:pt x="174" y="104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90" y="102"/>
                    </a:lnTo>
                    <a:lnTo>
                      <a:pt x="198" y="104"/>
                    </a:lnTo>
                    <a:lnTo>
                      <a:pt x="200" y="108"/>
                    </a:lnTo>
                    <a:lnTo>
                      <a:pt x="200" y="110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194" y="116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6" y="130"/>
                    </a:lnTo>
                    <a:lnTo>
                      <a:pt x="196" y="134"/>
                    </a:lnTo>
                    <a:lnTo>
                      <a:pt x="192" y="136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78" y="142"/>
                    </a:lnTo>
                    <a:lnTo>
                      <a:pt x="170" y="142"/>
                    </a:lnTo>
                    <a:lnTo>
                      <a:pt x="166" y="144"/>
                    </a:lnTo>
                    <a:lnTo>
                      <a:pt x="166" y="144"/>
                    </a:lnTo>
                    <a:lnTo>
                      <a:pt x="166" y="146"/>
                    </a:lnTo>
                    <a:lnTo>
                      <a:pt x="166" y="146"/>
                    </a:lnTo>
                    <a:lnTo>
                      <a:pt x="174" y="156"/>
                    </a:lnTo>
                    <a:lnTo>
                      <a:pt x="178" y="160"/>
                    </a:lnTo>
                    <a:lnTo>
                      <a:pt x="178" y="162"/>
                    </a:lnTo>
                    <a:lnTo>
                      <a:pt x="176" y="162"/>
                    </a:lnTo>
                    <a:lnTo>
                      <a:pt x="176" y="162"/>
                    </a:lnTo>
                    <a:lnTo>
                      <a:pt x="166" y="170"/>
                    </a:lnTo>
                    <a:lnTo>
                      <a:pt x="164" y="172"/>
                    </a:lnTo>
                    <a:lnTo>
                      <a:pt x="160" y="176"/>
                    </a:lnTo>
                    <a:lnTo>
                      <a:pt x="160" y="176"/>
                    </a:lnTo>
                    <a:lnTo>
                      <a:pt x="156" y="180"/>
                    </a:lnTo>
                    <a:lnTo>
                      <a:pt x="154" y="178"/>
                    </a:lnTo>
                    <a:lnTo>
                      <a:pt x="150" y="176"/>
                    </a:lnTo>
                    <a:lnTo>
                      <a:pt x="148" y="172"/>
                    </a:lnTo>
                    <a:lnTo>
                      <a:pt x="148" y="172"/>
                    </a:lnTo>
                    <a:lnTo>
                      <a:pt x="146" y="162"/>
                    </a:lnTo>
                    <a:lnTo>
                      <a:pt x="144" y="160"/>
                    </a:lnTo>
                    <a:lnTo>
                      <a:pt x="142" y="160"/>
                    </a:lnTo>
                    <a:lnTo>
                      <a:pt x="140" y="162"/>
                    </a:lnTo>
                    <a:lnTo>
                      <a:pt x="140" y="162"/>
                    </a:lnTo>
                    <a:lnTo>
                      <a:pt x="138" y="168"/>
                    </a:lnTo>
                    <a:lnTo>
                      <a:pt x="138" y="176"/>
                    </a:lnTo>
                    <a:lnTo>
                      <a:pt x="140" y="184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52" y="208"/>
                    </a:lnTo>
                    <a:lnTo>
                      <a:pt x="154" y="214"/>
                    </a:lnTo>
                    <a:lnTo>
                      <a:pt x="152" y="214"/>
                    </a:lnTo>
                    <a:lnTo>
                      <a:pt x="150" y="214"/>
                    </a:lnTo>
                    <a:lnTo>
                      <a:pt x="150" y="214"/>
                    </a:lnTo>
                    <a:lnTo>
                      <a:pt x="144" y="210"/>
                    </a:lnTo>
                    <a:lnTo>
                      <a:pt x="140" y="206"/>
                    </a:lnTo>
                    <a:lnTo>
                      <a:pt x="138" y="202"/>
                    </a:lnTo>
                    <a:lnTo>
                      <a:pt x="132" y="200"/>
                    </a:lnTo>
                    <a:lnTo>
                      <a:pt x="132" y="200"/>
                    </a:lnTo>
                    <a:lnTo>
                      <a:pt x="128" y="202"/>
                    </a:lnTo>
                    <a:lnTo>
                      <a:pt x="124" y="206"/>
                    </a:lnTo>
                    <a:lnTo>
                      <a:pt x="122" y="210"/>
                    </a:lnTo>
                    <a:lnTo>
                      <a:pt x="116" y="212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06"/>
                    </a:lnTo>
                    <a:lnTo>
                      <a:pt x="102" y="204"/>
                    </a:lnTo>
                    <a:lnTo>
                      <a:pt x="100" y="200"/>
                    </a:lnTo>
                    <a:lnTo>
                      <a:pt x="102" y="198"/>
                    </a:lnTo>
                    <a:lnTo>
                      <a:pt x="106" y="198"/>
                    </a:lnTo>
                    <a:lnTo>
                      <a:pt x="106" y="198"/>
                    </a:lnTo>
                    <a:lnTo>
                      <a:pt x="122" y="192"/>
                    </a:lnTo>
                    <a:lnTo>
                      <a:pt x="128" y="186"/>
                    </a:lnTo>
                    <a:lnTo>
                      <a:pt x="128" y="184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4" y="176"/>
                    </a:lnTo>
                    <a:lnTo>
                      <a:pt x="120" y="172"/>
                    </a:lnTo>
                    <a:lnTo>
                      <a:pt x="118" y="168"/>
                    </a:lnTo>
                    <a:lnTo>
                      <a:pt x="118" y="166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28" y="152"/>
                    </a:lnTo>
                    <a:lnTo>
                      <a:pt x="132" y="146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32" y="128"/>
                    </a:lnTo>
                    <a:lnTo>
                      <a:pt x="130" y="120"/>
                    </a:lnTo>
                    <a:lnTo>
                      <a:pt x="128" y="112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8" y="88"/>
                    </a:lnTo>
                    <a:lnTo>
                      <a:pt x="126" y="80"/>
                    </a:lnTo>
                    <a:lnTo>
                      <a:pt x="122" y="74"/>
                    </a:lnTo>
                    <a:lnTo>
                      <a:pt x="122" y="74"/>
                    </a:lnTo>
                    <a:lnTo>
                      <a:pt x="116" y="72"/>
                    </a:lnTo>
                    <a:lnTo>
                      <a:pt x="110" y="74"/>
                    </a:lnTo>
                    <a:lnTo>
                      <a:pt x="108" y="78"/>
                    </a:lnTo>
                    <a:lnTo>
                      <a:pt x="106" y="84"/>
                    </a:lnTo>
                    <a:lnTo>
                      <a:pt x="106" y="84"/>
                    </a:lnTo>
                    <a:lnTo>
                      <a:pt x="106" y="92"/>
                    </a:lnTo>
                    <a:lnTo>
                      <a:pt x="102" y="102"/>
                    </a:lnTo>
                    <a:lnTo>
                      <a:pt x="102" y="102"/>
                    </a:lnTo>
                    <a:lnTo>
                      <a:pt x="102" y="106"/>
                    </a:lnTo>
                    <a:lnTo>
                      <a:pt x="104" y="108"/>
                    </a:lnTo>
                    <a:lnTo>
                      <a:pt x="108" y="112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0" y="126"/>
                    </a:lnTo>
                    <a:lnTo>
                      <a:pt x="110" y="134"/>
                    </a:lnTo>
                    <a:lnTo>
                      <a:pt x="108" y="140"/>
                    </a:lnTo>
                    <a:lnTo>
                      <a:pt x="108" y="140"/>
                    </a:lnTo>
                    <a:lnTo>
                      <a:pt x="104" y="146"/>
                    </a:lnTo>
                    <a:lnTo>
                      <a:pt x="98" y="150"/>
                    </a:lnTo>
                    <a:lnTo>
                      <a:pt x="90" y="150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78" y="148"/>
                    </a:lnTo>
                    <a:lnTo>
                      <a:pt x="76" y="144"/>
                    </a:lnTo>
                    <a:lnTo>
                      <a:pt x="74" y="138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4" y="122"/>
                    </a:lnTo>
                    <a:lnTo>
                      <a:pt x="70" y="122"/>
                    </a:lnTo>
                    <a:lnTo>
                      <a:pt x="64" y="122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52" y="128"/>
                    </a:lnTo>
                    <a:lnTo>
                      <a:pt x="46" y="134"/>
                    </a:lnTo>
                    <a:lnTo>
                      <a:pt x="44" y="140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4" y="152"/>
                    </a:lnTo>
                    <a:lnTo>
                      <a:pt x="58" y="156"/>
                    </a:lnTo>
                    <a:lnTo>
                      <a:pt x="60" y="156"/>
                    </a:lnTo>
                    <a:lnTo>
                      <a:pt x="60" y="158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46" y="182"/>
                    </a:lnTo>
                    <a:lnTo>
                      <a:pt x="44" y="184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2"/>
                    </a:lnTo>
                    <a:lnTo>
                      <a:pt x="50" y="192"/>
                    </a:lnTo>
                    <a:lnTo>
                      <a:pt x="60" y="194"/>
                    </a:lnTo>
                    <a:lnTo>
                      <a:pt x="68" y="192"/>
                    </a:lnTo>
                    <a:lnTo>
                      <a:pt x="74" y="194"/>
                    </a:lnTo>
                    <a:lnTo>
                      <a:pt x="76" y="194"/>
                    </a:lnTo>
                    <a:lnTo>
                      <a:pt x="76" y="196"/>
                    </a:lnTo>
                    <a:lnTo>
                      <a:pt x="76" y="196"/>
                    </a:lnTo>
                    <a:lnTo>
                      <a:pt x="76" y="198"/>
                    </a:lnTo>
                    <a:lnTo>
                      <a:pt x="74" y="202"/>
                    </a:lnTo>
                    <a:lnTo>
                      <a:pt x="66" y="208"/>
                    </a:lnTo>
                    <a:lnTo>
                      <a:pt x="56" y="212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28" y="212"/>
                    </a:lnTo>
                    <a:lnTo>
                      <a:pt x="20" y="212"/>
                    </a:lnTo>
                    <a:lnTo>
                      <a:pt x="16" y="212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10" y="222"/>
                    </a:lnTo>
                    <a:lnTo>
                      <a:pt x="8" y="228"/>
                    </a:lnTo>
                    <a:lnTo>
                      <a:pt x="8" y="248"/>
                    </a:lnTo>
                    <a:lnTo>
                      <a:pt x="8" y="248"/>
                    </a:lnTo>
                    <a:lnTo>
                      <a:pt x="6" y="258"/>
                    </a:lnTo>
                    <a:lnTo>
                      <a:pt x="4" y="264"/>
                    </a:lnTo>
                    <a:lnTo>
                      <a:pt x="2" y="268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2" y="278"/>
                    </a:lnTo>
                    <a:lnTo>
                      <a:pt x="6" y="282"/>
                    </a:lnTo>
                    <a:lnTo>
                      <a:pt x="10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16" y="276"/>
                    </a:lnTo>
                    <a:lnTo>
                      <a:pt x="18" y="270"/>
                    </a:lnTo>
                    <a:lnTo>
                      <a:pt x="22" y="250"/>
                    </a:lnTo>
                    <a:lnTo>
                      <a:pt x="22" y="250"/>
                    </a:lnTo>
                    <a:lnTo>
                      <a:pt x="24" y="244"/>
                    </a:lnTo>
                    <a:lnTo>
                      <a:pt x="26" y="242"/>
                    </a:lnTo>
                    <a:lnTo>
                      <a:pt x="28" y="240"/>
                    </a:lnTo>
                    <a:lnTo>
                      <a:pt x="32" y="240"/>
                    </a:lnTo>
                    <a:lnTo>
                      <a:pt x="38" y="240"/>
                    </a:lnTo>
                    <a:lnTo>
                      <a:pt x="44" y="244"/>
                    </a:lnTo>
                    <a:lnTo>
                      <a:pt x="44" y="244"/>
                    </a:lnTo>
                    <a:lnTo>
                      <a:pt x="52" y="252"/>
                    </a:lnTo>
                    <a:lnTo>
                      <a:pt x="60" y="266"/>
                    </a:lnTo>
                    <a:lnTo>
                      <a:pt x="60" y="266"/>
                    </a:lnTo>
                    <a:lnTo>
                      <a:pt x="62" y="272"/>
                    </a:lnTo>
                    <a:lnTo>
                      <a:pt x="62" y="276"/>
                    </a:lnTo>
                    <a:lnTo>
                      <a:pt x="56" y="280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40" y="278"/>
                    </a:lnTo>
                    <a:lnTo>
                      <a:pt x="32" y="278"/>
                    </a:lnTo>
                    <a:lnTo>
                      <a:pt x="28" y="278"/>
                    </a:lnTo>
                    <a:lnTo>
                      <a:pt x="26" y="280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88"/>
                    </a:lnTo>
                    <a:lnTo>
                      <a:pt x="30" y="296"/>
                    </a:lnTo>
                    <a:lnTo>
                      <a:pt x="34" y="302"/>
                    </a:lnTo>
                    <a:lnTo>
                      <a:pt x="40" y="306"/>
                    </a:lnTo>
                    <a:lnTo>
                      <a:pt x="46" y="308"/>
                    </a:lnTo>
                    <a:lnTo>
                      <a:pt x="46" y="308"/>
                    </a:lnTo>
                    <a:lnTo>
                      <a:pt x="54" y="306"/>
                    </a:lnTo>
                    <a:lnTo>
                      <a:pt x="64" y="302"/>
                    </a:lnTo>
                    <a:lnTo>
                      <a:pt x="74" y="296"/>
                    </a:lnTo>
                    <a:lnTo>
                      <a:pt x="80" y="292"/>
                    </a:lnTo>
                    <a:lnTo>
                      <a:pt x="80" y="292"/>
                    </a:lnTo>
                    <a:lnTo>
                      <a:pt x="88" y="274"/>
                    </a:lnTo>
                    <a:lnTo>
                      <a:pt x="94" y="268"/>
                    </a:lnTo>
                    <a:lnTo>
                      <a:pt x="98" y="268"/>
                    </a:lnTo>
                    <a:lnTo>
                      <a:pt x="100" y="270"/>
                    </a:lnTo>
                    <a:lnTo>
                      <a:pt x="100" y="270"/>
                    </a:lnTo>
                    <a:lnTo>
                      <a:pt x="102" y="278"/>
                    </a:lnTo>
                    <a:lnTo>
                      <a:pt x="104" y="286"/>
                    </a:lnTo>
                    <a:lnTo>
                      <a:pt x="104" y="294"/>
                    </a:lnTo>
                    <a:lnTo>
                      <a:pt x="102" y="300"/>
                    </a:lnTo>
                    <a:lnTo>
                      <a:pt x="102" y="300"/>
                    </a:lnTo>
                    <a:lnTo>
                      <a:pt x="100" y="306"/>
                    </a:lnTo>
                    <a:lnTo>
                      <a:pt x="102" y="312"/>
                    </a:lnTo>
                    <a:lnTo>
                      <a:pt x="104" y="316"/>
                    </a:lnTo>
                    <a:lnTo>
                      <a:pt x="108" y="320"/>
                    </a:lnTo>
                    <a:lnTo>
                      <a:pt x="108" y="320"/>
                    </a:lnTo>
                    <a:lnTo>
                      <a:pt x="112" y="328"/>
                    </a:lnTo>
                    <a:lnTo>
                      <a:pt x="114" y="338"/>
                    </a:lnTo>
                    <a:lnTo>
                      <a:pt x="114" y="348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108" y="368"/>
                    </a:lnTo>
                    <a:lnTo>
                      <a:pt x="106" y="376"/>
                    </a:lnTo>
                    <a:lnTo>
                      <a:pt x="106" y="380"/>
                    </a:lnTo>
                    <a:lnTo>
                      <a:pt x="108" y="382"/>
                    </a:lnTo>
                    <a:lnTo>
                      <a:pt x="110" y="382"/>
                    </a:lnTo>
                    <a:lnTo>
                      <a:pt x="116" y="382"/>
                    </a:lnTo>
                    <a:lnTo>
                      <a:pt x="116" y="382"/>
                    </a:lnTo>
                    <a:lnTo>
                      <a:pt x="122" y="380"/>
                    </a:lnTo>
                    <a:lnTo>
                      <a:pt x="128" y="376"/>
                    </a:lnTo>
                    <a:lnTo>
                      <a:pt x="130" y="370"/>
                    </a:lnTo>
                    <a:lnTo>
                      <a:pt x="134" y="366"/>
                    </a:lnTo>
                    <a:lnTo>
                      <a:pt x="136" y="352"/>
                    </a:lnTo>
                    <a:lnTo>
                      <a:pt x="136" y="340"/>
                    </a:lnTo>
                    <a:lnTo>
                      <a:pt x="136" y="340"/>
                    </a:lnTo>
                    <a:lnTo>
                      <a:pt x="134" y="330"/>
                    </a:lnTo>
                    <a:lnTo>
                      <a:pt x="130" y="320"/>
                    </a:lnTo>
                    <a:lnTo>
                      <a:pt x="126" y="310"/>
                    </a:lnTo>
                    <a:lnTo>
                      <a:pt x="124" y="302"/>
                    </a:lnTo>
                    <a:lnTo>
                      <a:pt x="124" y="302"/>
                    </a:lnTo>
                    <a:lnTo>
                      <a:pt x="124" y="296"/>
                    </a:lnTo>
                    <a:lnTo>
                      <a:pt x="128" y="292"/>
                    </a:lnTo>
                    <a:lnTo>
                      <a:pt x="130" y="290"/>
                    </a:lnTo>
                    <a:lnTo>
                      <a:pt x="136" y="288"/>
                    </a:lnTo>
                    <a:lnTo>
                      <a:pt x="136" y="288"/>
                    </a:lnTo>
                    <a:lnTo>
                      <a:pt x="140" y="282"/>
                    </a:lnTo>
                    <a:lnTo>
                      <a:pt x="140" y="278"/>
                    </a:lnTo>
                    <a:lnTo>
                      <a:pt x="142" y="272"/>
                    </a:lnTo>
                    <a:lnTo>
                      <a:pt x="144" y="266"/>
                    </a:lnTo>
                    <a:lnTo>
                      <a:pt x="144" y="266"/>
                    </a:lnTo>
                    <a:lnTo>
                      <a:pt x="148" y="260"/>
                    </a:lnTo>
                    <a:lnTo>
                      <a:pt x="154" y="254"/>
                    </a:lnTo>
                    <a:lnTo>
                      <a:pt x="162" y="252"/>
                    </a:lnTo>
                    <a:lnTo>
                      <a:pt x="164" y="254"/>
                    </a:lnTo>
                    <a:lnTo>
                      <a:pt x="166" y="256"/>
                    </a:lnTo>
                    <a:lnTo>
                      <a:pt x="166" y="256"/>
                    </a:lnTo>
                    <a:lnTo>
                      <a:pt x="168" y="262"/>
                    </a:lnTo>
                    <a:lnTo>
                      <a:pt x="168" y="270"/>
                    </a:lnTo>
                    <a:lnTo>
                      <a:pt x="168" y="276"/>
                    </a:lnTo>
                    <a:lnTo>
                      <a:pt x="170" y="282"/>
                    </a:lnTo>
                    <a:lnTo>
                      <a:pt x="170" y="282"/>
                    </a:lnTo>
                    <a:lnTo>
                      <a:pt x="172" y="292"/>
                    </a:lnTo>
                    <a:lnTo>
                      <a:pt x="174" y="296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0" y="316"/>
                    </a:lnTo>
                    <a:lnTo>
                      <a:pt x="168" y="330"/>
                    </a:lnTo>
                    <a:lnTo>
                      <a:pt x="168" y="330"/>
                    </a:lnTo>
                    <a:lnTo>
                      <a:pt x="168" y="332"/>
                    </a:lnTo>
                    <a:lnTo>
                      <a:pt x="170" y="334"/>
                    </a:lnTo>
                    <a:lnTo>
                      <a:pt x="176" y="334"/>
                    </a:lnTo>
                    <a:lnTo>
                      <a:pt x="182" y="332"/>
                    </a:lnTo>
                    <a:lnTo>
                      <a:pt x="190" y="328"/>
                    </a:lnTo>
                    <a:lnTo>
                      <a:pt x="190" y="328"/>
                    </a:lnTo>
                    <a:lnTo>
                      <a:pt x="196" y="322"/>
                    </a:lnTo>
                    <a:lnTo>
                      <a:pt x="200" y="316"/>
                    </a:lnTo>
                    <a:lnTo>
                      <a:pt x="204" y="308"/>
                    </a:lnTo>
                    <a:lnTo>
                      <a:pt x="204" y="300"/>
                    </a:lnTo>
                    <a:lnTo>
                      <a:pt x="204" y="300"/>
                    </a:lnTo>
                    <a:lnTo>
                      <a:pt x="206" y="290"/>
                    </a:lnTo>
                    <a:lnTo>
                      <a:pt x="208" y="280"/>
                    </a:lnTo>
                    <a:lnTo>
                      <a:pt x="214" y="270"/>
                    </a:lnTo>
                    <a:lnTo>
                      <a:pt x="218" y="266"/>
                    </a:lnTo>
                    <a:lnTo>
                      <a:pt x="222" y="264"/>
                    </a:lnTo>
                    <a:lnTo>
                      <a:pt x="222" y="264"/>
                    </a:lnTo>
                    <a:lnTo>
                      <a:pt x="230" y="260"/>
                    </a:lnTo>
                    <a:lnTo>
                      <a:pt x="236" y="262"/>
                    </a:lnTo>
                    <a:lnTo>
                      <a:pt x="240" y="264"/>
                    </a:lnTo>
                    <a:lnTo>
                      <a:pt x="242" y="270"/>
                    </a:lnTo>
                    <a:lnTo>
                      <a:pt x="242" y="270"/>
                    </a:lnTo>
                    <a:lnTo>
                      <a:pt x="242" y="274"/>
                    </a:lnTo>
                    <a:lnTo>
                      <a:pt x="242" y="276"/>
                    </a:lnTo>
                    <a:lnTo>
                      <a:pt x="236" y="282"/>
                    </a:lnTo>
                    <a:lnTo>
                      <a:pt x="234" y="284"/>
                    </a:lnTo>
                    <a:lnTo>
                      <a:pt x="232" y="288"/>
                    </a:lnTo>
                    <a:lnTo>
                      <a:pt x="232" y="290"/>
                    </a:lnTo>
                    <a:lnTo>
                      <a:pt x="236" y="294"/>
                    </a:lnTo>
                    <a:lnTo>
                      <a:pt x="236" y="294"/>
                    </a:lnTo>
                    <a:lnTo>
                      <a:pt x="244" y="302"/>
                    </a:lnTo>
                    <a:lnTo>
                      <a:pt x="252" y="306"/>
                    </a:lnTo>
                    <a:lnTo>
                      <a:pt x="258" y="308"/>
                    </a:lnTo>
                    <a:lnTo>
                      <a:pt x="260" y="310"/>
                    </a:lnTo>
                    <a:lnTo>
                      <a:pt x="260" y="312"/>
                    </a:lnTo>
                    <a:lnTo>
                      <a:pt x="260" y="312"/>
                    </a:lnTo>
                    <a:lnTo>
                      <a:pt x="256" y="318"/>
                    </a:lnTo>
                    <a:lnTo>
                      <a:pt x="250" y="322"/>
                    </a:lnTo>
                    <a:lnTo>
                      <a:pt x="244" y="326"/>
                    </a:lnTo>
                    <a:lnTo>
                      <a:pt x="242" y="330"/>
                    </a:lnTo>
                    <a:lnTo>
                      <a:pt x="242" y="330"/>
                    </a:lnTo>
                    <a:lnTo>
                      <a:pt x="240" y="334"/>
                    </a:lnTo>
                    <a:lnTo>
                      <a:pt x="244" y="340"/>
                    </a:lnTo>
                    <a:lnTo>
                      <a:pt x="254" y="354"/>
                    </a:lnTo>
                    <a:lnTo>
                      <a:pt x="254" y="354"/>
                    </a:lnTo>
                    <a:lnTo>
                      <a:pt x="258" y="362"/>
                    </a:lnTo>
                    <a:lnTo>
                      <a:pt x="260" y="370"/>
                    </a:lnTo>
                    <a:lnTo>
                      <a:pt x="258" y="376"/>
                    </a:lnTo>
                    <a:lnTo>
                      <a:pt x="252" y="378"/>
                    </a:lnTo>
                    <a:lnTo>
                      <a:pt x="252" y="378"/>
                    </a:lnTo>
                    <a:lnTo>
                      <a:pt x="242" y="378"/>
                    </a:lnTo>
                    <a:lnTo>
                      <a:pt x="234" y="378"/>
                    </a:lnTo>
                    <a:lnTo>
                      <a:pt x="228" y="378"/>
                    </a:lnTo>
                    <a:lnTo>
                      <a:pt x="224" y="380"/>
                    </a:lnTo>
                    <a:lnTo>
                      <a:pt x="222" y="384"/>
                    </a:lnTo>
                    <a:lnTo>
                      <a:pt x="222" y="384"/>
                    </a:lnTo>
                    <a:lnTo>
                      <a:pt x="222" y="392"/>
                    </a:lnTo>
                    <a:lnTo>
                      <a:pt x="224" y="402"/>
                    </a:lnTo>
                    <a:lnTo>
                      <a:pt x="226" y="410"/>
                    </a:lnTo>
                    <a:lnTo>
                      <a:pt x="228" y="420"/>
                    </a:lnTo>
                    <a:lnTo>
                      <a:pt x="228" y="420"/>
                    </a:lnTo>
                    <a:lnTo>
                      <a:pt x="230" y="432"/>
                    </a:lnTo>
                    <a:lnTo>
                      <a:pt x="232" y="446"/>
                    </a:lnTo>
                    <a:lnTo>
                      <a:pt x="236" y="458"/>
                    </a:lnTo>
                    <a:lnTo>
                      <a:pt x="238" y="474"/>
                    </a:lnTo>
                    <a:lnTo>
                      <a:pt x="238" y="474"/>
                    </a:lnTo>
                    <a:lnTo>
                      <a:pt x="240" y="490"/>
                    </a:lnTo>
                    <a:lnTo>
                      <a:pt x="246" y="500"/>
                    </a:lnTo>
                    <a:lnTo>
                      <a:pt x="248" y="502"/>
                    </a:lnTo>
                    <a:lnTo>
                      <a:pt x="252" y="502"/>
                    </a:lnTo>
                    <a:lnTo>
                      <a:pt x="256" y="502"/>
                    </a:lnTo>
                    <a:lnTo>
                      <a:pt x="262" y="498"/>
                    </a:lnTo>
                    <a:lnTo>
                      <a:pt x="262" y="498"/>
                    </a:lnTo>
                    <a:lnTo>
                      <a:pt x="270" y="490"/>
                    </a:lnTo>
                    <a:lnTo>
                      <a:pt x="276" y="482"/>
                    </a:lnTo>
                    <a:lnTo>
                      <a:pt x="284" y="476"/>
                    </a:lnTo>
                    <a:lnTo>
                      <a:pt x="288" y="474"/>
                    </a:lnTo>
                    <a:lnTo>
                      <a:pt x="294" y="472"/>
                    </a:lnTo>
                    <a:lnTo>
                      <a:pt x="294" y="472"/>
                    </a:lnTo>
                    <a:lnTo>
                      <a:pt x="306" y="470"/>
                    </a:lnTo>
                    <a:lnTo>
                      <a:pt x="318" y="466"/>
                    </a:lnTo>
                    <a:lnTo>
                      <a:pt x="326" y="464"/>
                    </a:lnTo>
                    <a:lnTo>
                      <a:pt x="330" y="464"/>
                    </a:lnTo>
                    <a:lnTo>
                      <a:pt x="330" y="466"/>
                    </a:lnTo>
                    <a:lnTo>
                      <a:pt x="330" y="466"/>
                    </a:lnTo>
                    <a:lnTo>
                      <a:pt x="328" y="468"/>
                    </a:lnTo>
                    <a:lnTo>
                      <a:pt x="324" y="472"/>
                    </a:lnTo>
                    <a:lnTo>
                      <a:pt x="314" y="476"/>
                    </a:lnTo>
                    <a:lnTo>
                      <a:pt x="302" y="482"/>
                    </a:lnTo>
                    <a:lnTo>
                      <a:pt x="294" y="490"/>
                    </a:lnTo>
                    <a:lnTo>
                      <a:pt x="294" y="490"/>
                    </a:lnTo>
                    <a:lnTo>
                      <a:pt x="282" y="498"/>
                    </a:lnTo>
                    <a:lnTo>
                      <a:pt x="270" y="506"/>
                    </a:lnTo>
                    <a:lnTo>
                      <a:pt x="256" y="514"/>
                    </a:lnTo>
                    <a:lnTo>
                      <a:pt x="250" y="522"/>
                    </a:lnTo>
                    <a:lnTo>
                      <a:pt x="250" y="522"/>
                    </a:lnTo>
                    <a:lnTo>
                      <a:pt x="248" y="530"/>
                    </a:lnTo>
                    <a:lnTo>
                      <a:pt x="248" y="540"/>
                    </a:lnTo>
                    <a:lnTo>
                      <a:pt x="252" y="550"/>
                    </a:lnTo>
                    <a:lnTo>
                      <a:pt x="254" y="554"/>
                    </a:lnTo>
                    <a:lnTo>
                      <a:pt x="258" y="556"/>
                    </a:lnTo>
                    <a:lnTo>
                      <a:pt x="258" y="556"/>
                    </a:lnTo>
                    <a:lnTo>
                      <a:pt x="268" y="558"/>
                    </a:lnTo>
                    <a:lnTo>
                      <a:pt x="278" y="558"/>
                    </a:lnTo>
                    <a:lnTo>
                      <a:pt x="288" y="560"/>
                    </a:lnTo>
                    <a:lnTo>
                      <a:pt x="290" y="562"/>
                    </a:lnTo>
                    <a:lnTo>
                      <a:pt x="294" y="566"/>
                    </a:lnTo>
                    <a:lnTo>
                      <a:pt x="294" y="566"/>
                    </a:lnTo>
                    <a:lnTo>
                      <a:pt x="296" y="572"/>
                    </a:lnTo>
                    <a:lnTo>
                      <a:pt x="294" y="578"/>
                    </a:lnTo>
                    <a:lnTo>
                      <a:pt x="290" y="584"/>
                    </a:lnTo>
                    <a:lnTo>
                      <a:pt x="282" y="586"/>
                    </a:lnTo>
                    <a:lnTo>
                      <a:pt x="282" y="586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56" y="590"/>
                    </a:lnTo>
                    <a:lnTo>
                      <a:pt x="254" y="592"/>
                    </a:lnTo>
                    <a:lnTo>
                      <a:pt x="252" y="594"/>
                    </a:lnTo>
                    <a:lnTo>
                      <a:pt x="254" y="598"/>
                    </a:lnTo>
                    <a:lnTo>
                      <a:pt x="254" y="598"/>
                    </a:lnTo>
                    <a:lnTo>
                      <a:pt x="258" y="602"/>
                    </a:lnTo>
                    <a:lnTo>
                      <a:pt x="262" y="606"/>
                    </a:lnTo>
                    <a:lnTo>
                      <a:pt x="272" y="608"/>
                    </a:lnTo>
                    <a:lnTo>
                      <a:pt x="282" y="610"/>
                    </a:lnTo>
                    <a:lnTo>
                      <a:pt x="290" y="610"/>
                    </a:lnTo>
                    <a:lnTo>
                      <a:pt x="290" y="610"/>
                    </a:lnTo>
                    <a:lnTo>
                      <a:pt x="294" y="614"/>
                    </a:lnTo>
                    <a:lnTo>
                      <a:pt x="292" y="618"/>
                    </a:lnTo>
                    <a:lnTo>
                      <a:pt x="290" y="620"/>
                    </a:lnTo>
                    <a:lnTo>
                      <a:pt x="284" y="624"/>
                    </a:lnTo>
                    <a:lnTo>
                      <a:pt x="284" y="624"/>
                    </a:lnTo>
                    <a:lnTo>
                      <a:pt x="284" y="624"/>
                    </a:lnTo>
                    <a:lnTo>
                      <a:pt x="282" y="626"/>
                    </a:lnTo>
                    <a:lnTo>
                      <a:pt x="282" y="632"/>
                    </a:lnTo>
                    <a:lnTo>
                      <a:pt x="284" y="640"/>
                    </a:lnTo>
                    <a:lnTo>
                      <a:pt x="282" y="642"/>
                    </a:lnTo>
                    <a:lnTo>
                      <a:pt x="280" y="646"/>
                    </a:lnTo>
                    <a:lnTo>
                      <a:pt x="280" y="646"/>
                    </a:lnTo>
                    <a:lnTo>
                      <a:pt x="270" y="656"/>
                    </a:lnTo>
                    <a:lnTo>
                      <a:pt x="264" y="662"/>
                    </a:lnTo>
                    <a:lnTo>
                      <a:pt x="264" y="672"/>
                    </a:lnTo>
                    <a:lnTo>
                      <a:pt x="264" y="672"/>
                    </a:lnTo>
                    <a:lnTo>
                      <a:pt x="266" y="682"/>
                    </a:lnTo>
                    <a:lnTo>
                      <a:pt x="270" y="688"/>
                    </a:lnTo>
                    <a:lnTo>
                      <a:pt x="276" y="692"/>
                    </a:lnTo>
                    <a:lnTo>
                      <a:pt x="284" y="696"/>
                    </a:lnTo>
                    <a:lnTo>
                      <a:pt x="284" y="696"/>
                    </a:lnTo>
                    <a:lnTo>
                      <a:pt x="292" y="700"/>
                    </a:lnTo>
                    <a:lnTo>
                      <a:pt x="298" y="706"/>
                    </a:lnTo>
                    <a:lnTo>
                      <a:pt x="300" y="710"/>
                    </a:lnTo>
                    <a:lnTo>
                      <a:pt x="300" y="714"/>
                    </a:lnTo>
                    <a:lnTo>
                      <a:pt x="300" y="714"/>
                    </a:lnTo>
                    <a:lnTo>
                      <a:pt x="298" y="714"/>
                    </a:lnTo>
                    <a:lnTo>
                      <a:pt x="296" y="716"/>
                    </a:lnTo>
                    <a:lnTo>
                      <a:pt x="290" y="714"/>
                    </a:lnTo>
                    <a:lnTo>
                      <a:pt x="282" y="714"/>
                    </a:lnTo>
                    <a:lnTo>
                      <a:pt x="280" y="714"/>
                    </a:lnTo>
                    <a:lnTo>
                      <a:pt x="276" y="716"/>
                    </a:lnTo>
                    <a:lnTo>
                      <a:pt x="276" y="716"/>
                    </a:lnTo>
                    <a:lnTo>
                      <a:pt x="270" y="722"/>
                    </a:lnTo>
                    <a:lnTo>
                      <a:pt x="264" y="726"/>
                    </a:lnTo>
                    <a:lnTo>
                      <a:pt x="250" y="732"/>
                    </a:lnTo>
                    <a:lnTo>
                      <a:pt x="250" y="732"/>
                    </a:lnTo>
                    <a:lnTo>
                      <a:pt x="244" y="736"/>
                    </a:lnTo>
                    <a:lnTo>
                      <a:pt x="238" y="742"/>
                    </a:lnTo>
                    <a:lnTo>
                      <a:pt x="236" y="750"/>
                    </a:lnTo>
                    <a:lnTo>
                      <a:pt x="236" y="754"/>
                    </a:lnTo>
                    <a:lnTo>
                      <a:pt x="236" y="754"/>
                    </a:lnTo>
                    <a:lnTo>
                      <a:pt x="238" y="756"/>
                    </a:lnTo>
                    <a:lnTo>
                      <a:pt x="240" y="756"/>
                    </a:lnTo>
                    <a:lnTo>
                      <a:pt x="240" y="754"/>
                    </a:lnTo>
                    <a:lnTo>
                      <a:pt x="244" y="750"/>
                    </a:lnTo>
                    <a:lnTo>
                      <a:pt x="244" y="750"/>
                    </a:lnTo>
                    <a:lnTo>
                      <a:pt x="254" y="746"/>
                    </a:lnTo>
                    <a:lnTo>
                      <a:pt x="260" y="744"/>
                    </a:lnTo>
                    <a:lnTo>
                      <a:pt x="266" y="746"/>
                    </a:lnTo>
                    <a:lnTo>
                      <a:pt x="266" y="746"/>
                    </a:lnTo>
                    <a:lnTo>
                      <a:pt x="278" y="752"/>
                    </a:lnTo>
                    <a:lnTo>
                      <a:pt x="294" y="752"/>
                    </a:lnTo>
                    <a:lnTo>
                      <a:pt x="294" y="752"/>
                    </a:lnTo>
                    <a:lnTo>
                      <a:pt x="300" y="754"/>
                    </a:lnTo>
                    <a:lnTo>
                      <a:pt x="304" y="756"/>
                    </a:lnTo>
                    <a:lnTo>
                      <a:pt x="310" y="762"/>
                    </a:lnTo>
                    <a:lnTo>
                      <a:pt x="316" y="770"/>
                    </a:lnTo>
                    <a:lnTo>
                      <a:pt x="322" y="776"/>
                    </a:lnTo>
                    <a:lnTo>
                      <a:pt x="322" y="776"/>
                    </a:lnTo>
                    <a:lnTo>
                      <a:pt x="328" y="782"/>
                    </a:lnTo>
                    <a:lnTo>
                      <a:pt x="330" y="788"/>
                    </a:lnTo>
                    <a:lnTo>
                      <a:pt x="332" y="794"/>
                    </a:lnTo>
                    <a:lnTo>
                      <a:pt x="330" y="800"/>
                    </a:lnTo>
                    <a:lnTo>
                      <a:pt x="330" y="800"/>
                    </a:lnTo>
                    <a:lnTo>
                      <a:pt x="330" y="806"/>
                    </a:lnTo>
                    <a:lnTo>
                      <a:pt x="332" y="810"/>
                    </a:lnTo>
                    <a:lnTo>
                      <a:pt x="336" y="814"/>
                    </a:lnTo>
                    <a:lnTo>
                      <a:pt x="340" y="820"/>
                    </a:lnTo>
                    <a:lnTo>
                      <a:pt x="340" y="820"/>
                    </a:lnTo>
                    <a:lnTo>
                      <a:pt x="342" y="828"/>
                    </a:lnTo>
                    <a:lnTo>
                      <a:pt x="342" y="838"/>
                    </a:lnTo>
                    <a:lnTo>
                      <a:pt x="344" y="844"/>
                    </a:lnTo>
                    <a:lnTo>
                      <a:pt x="346" y="846"/>
                    </a:lnTo>
                    <a:lnTo>
                      <a:pt x="350" y="850"/>
                    </a:lnTo>
                    <a:lnTo>
                      <a:pt x="350" y="850"/>
                    </a:lnTo>
                    <a:lnTo>
                      <a:pt x="360" y="854"/>
                    </a:lnTo>
                    <a:lnTo>
                      <a:pt x="366" y="856"/>
                    </a:lnTo>
                    <a:lnTo>
                      <a:pt x="372" y="860"/>
                    </a:lnTo>
                    <a:lnTo>
                      <a:pt x="380" y="860"/>
                    </a:lnTo>
                    <a:lnTo>
                      <a:pt x="380" y="860"/>
                    </a:lnTo>
                    <a:lnTo>
                      <a:pt x="386" y="858"/>
                    </a:lnTo>
                    <a:lnTo>
                      <a:pt x="392" y="856"/>
                    </a:lnTo>
                    <a:lnTo>
                      <a:pt x="404" y="848"/>
                    </a:lnTo>
                    <a:lnTo>
                      <a:pt x="404" y="848"/>
                    </a:lnTo>
                    <a:lnTo>
                      <a:pt x="412" y="840"/>
                    </a:lnTo>
                    <a:lnTo>
                      <a:pt x="420" y="832"/>
                    </a:lnTo>
                    <a:lnTo>
                      <a:pt x="428" y="826"/>
                    </a:lnTo>
                    <a:lnTo>
                      <a:pt x="436" y="824"/>
                    </a:lnTo>
                    <a:lnTo>
                      <a:pt x="436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284663" y="6138863"/>
                <a:ext cx="866775" cy="454025"/>
              </a:xfrm>
              <a:custGeom>
                <a:avLst/>
                <a:gdLst>
                  <a:gd name="T0" fmla="*/ 522 w 546"/>
                  <a:gd name="T1" fmla="*/ 68 h 286"/>
                  <a:gd name="T2" fmla="*/ 516 w 546"/>
                  <a:gd name="T3" fmla="*/ 60 h 286"/>
                  <a:gd name="T4" fmla="*/ 520 w 546"/>
                  <a:gd name="T5" fmla="*/ 44 h 286"/>
                  <a:gd name="T6" fmla="*/ 516 w 546"/>
                  <a:gd name="T7" fmla="*/ 40 h 286"/>
                  <a:gd name="T8" fmla="*/ 502 w 546"/>
                  <a:gd name="T9" fmla="*/ 30 h 286"/>
                  <a:gd name="T10" fmla="*/ 498 w 546"/>
                  <a:gd name="T11" fmla="*/ 22 h 286"/>
                  <a:gd name="T12" fmla="*/ 482 w 546"/>
                  <a:gd name="T13" fmla="*/ 20 h 286"/>
                  <a:gd name="T14" fmla="*/ 460 w 546"/>
                  <a:gd name="T15" fmla="*/ 8 h 286"/>
                  <a:gd name="T16" fmla="*/ 446 w 546"/>
                  <a:gd name="T17" fmla="*/ 2 h 286"/>
                  <a:gd name="T18" fmla="*/ 430 w 546"/>
                  <a:gd name="T19" fmla="*/ 0 h 286"/>
                  <a:gd name="T20" fmla="*/ 354 w 546"/>
                  <a:gd name="T21" fmla="*/ 6 h 286"/>
                  <a:gd name="T22" fmla="*/ 334 w 546"/>
                  <a:gd name="T23" fmla="*/ 8 h 286"/>
                  <a:gd name="T24" fmla="*/ 314 w 546"/>
                  <a:gd name="T25" fmla="*/ 16 h 286"/>
                  <a:gd name="T26" fmla="*/ 278 w 546"/>
                  <a:gd name="T27" fmla="*/ 28 h 286"/>
                  <a:gd name="T28" fmla="*/ 250 w 546"/>
                  <a:gd name="T29" fmla="*/ 30 h 286"/>
                  <a:gd name="T30" fmla="*/ 210 w 546"/>
                  <a:gd name="T31" fmla="*/ 44 h 286"/>
                  <a:gd name="T32" fmla="*/ 190 w 546"/>
                  <a:gd name="T33" fmla="*/ 62 h 286"/>
                  <a:gd name="T34" fmla="*/ 158 w 546"/>
                  <a:gd name="T35" fmla="*/ 60 h 286"/>
                  <a:gd name="T36" fmla="*/ 134 w 546"/>
                  <a:gd name="T37" fmla="*/ 64 h 286"/>
                  <a:gd name="T38" fmla="*/ 78 w 546"/>
                  <a:gd name="T39" fmla="*/ 98 h 286"/>
                  <a:gd name="T40" fmla="*/ 42 w 546"/>
                  <a:gd name="T41" fmla="*/ 134 h 286"/>
                  <a:gd name="T42" fmla="*/ 20 w 546"/>
                  <a:gd name="T43" fmla="*/ 152 h 286"/>
                  <a:gd name="T44" fmla="*/ 0 w 546"/>
                  <a:gd name="T45" fmla="*/ 188 h 286"/>
                  <a:gd name="T46" fmla="*/ 2 w 546"/>
                  <a:gd name="T47" fmla="*/ 210 h 286"/>
                  <a:gd name="T48" fmla="*/ 26 w 546"/>
                  <a:gd name="T49" fmla="*/ 248 h 286"/>
                  <a:gd name="T50" fmla="*/ 44 w 546"/>
                  <a:gd name="T51" fmla="*/ 266 h 286"/>
                  <a:gd name="T52" fmla="*/ 64 w 546"/>
                  <a:gd name="T53" fmla="*/ 284 h 286"/>
                  <a:gd name="T54" fmla="*/ 76 w 546"/>
                  <a:gd name="T55" fmla="*/ 286 h 286"/>
                  <a:gd name="T56" fmla="*/ 98 w 546"/>
                  <a:gd name="T57" fmla="*/ 272 h 286"/>
                  <a:gd name="T58" fmla="*/ 114 w 546"/>
                  <a:gd name="T59" fmla="*/ 262 h 286"/>
                  <a:gd name="T60" fmla="*/ 152 w 546"/>
                  <a:gd name="T61" fmla="*/ 262 h 286"/>
                  <a:gd name="T62" fmla="*/ 170 w 546"/>
                  <a:gd name="T63" fmla="*/ 256 h 286"/>
                  <a:gd name="T64" fmla="*/ 198 w 546"/>
                  <a:gd name="T65" fmla="*/ 260 h 286"/>
                  <a:gd name="T66" fmla="*/ 252 w 546"/>
                  <a:gd name="T67" fmla="*/ 262 h 286"/>
                  <a:gd name="T68" fmla="*/ 304 w 546"/>
                  <a:gd name="T69" fmla="*/ 256 h 286"/>
                  <a:gd name="T70" fmla="*/ 348 w 546"/>
                  <a:gd name="T71" fmla="*/ 234 h 286"/>
                  <a:gd name="T72" fmla="*/ 358 w 546"/>
                  <a:gd name="T73" fmla="*/ 230 h 286"/>
                  <a:gd name="T74" fmla="*/ 392 w 546"/>
                  <a:gd name="T75" fmla="*/ 226 h 286"/>
                  <a:gd name="T76" fmla="*/ 436 w 546"/>
                  <a:gd name="T77" fmla="*/ 204 h 286"/>
                  <a:gd name="T78" fmla="*/ 458 w 546"/>
                  <a:gd name="T79" fmla="*/ 200 h 286"/>
                  <a:gd name="T80" fmla="*/ 476 w 546"/>
                  <a:gd name="T81" fmla="*/ 184 h 286"/>
                  <a:gd name="T82" fmla="*/ 502 w 546"/>
                  <a:gd name="T83" fmla="*/ 144 h 286"/>
                  <a:gd name="T84" fmla="*/ 522 w 546"/>
                  <a:gd name="T85" fmla="*/ 122 h 286"/>
                  <a:gd name="T86" fmla="*/ 532 w 546"/>
                  <a:gd name="T87" fmla="*/ 100 h 286"/>
                  <a:gd name="T88" fmla="*/ 540 w 546"/>
                  <a:gd name="T89" fmla="*/ 80 h 286"/>
                  <a:gd name="T90" fmla="*/ 546 w 546"/>
                  <a:gd name="T91" fmla="*/ 72 h 286"/>
                  <a:gd name="T92" fmla="*/ 536 w 546"/>
                  <a:gd name="T93" fmla="*/ 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6" h="286">
                    <a:moveTo>
                      <a:pt x="536" y="68"/>
                    </a:moveTo>
                    <a:lnTo>
                      <a:pt x="536" y="68"/>
                    </a:lnTo>
                    <a:lnTo>
                      <a:pt x="522" y="68"/>
                    </a:lnTo>
                    <a:lnTo>
                      <a:pt x="516" y="66"/>
                    </a:lnTo>
                    <a:lnTo>
                      <a:pt x="516" y="64"/>
                    </a:lnTo>
                    <a:lnTo>
                      <a:pt x="516" y="60"/>
                    </a:lnTo>
                    <a:lnTo>
                      <a:pt x="516" y="60"/>
                    </a:lnTo>
                    <a:lnTo>
                      <a:pt x="520" y="48"/>
                    </a:lnTo>
                    <a:lnTo>
                      <a:pt x="520" y="44"/>
                    </a:lnTo>
                    <a:lnTo>
                      <a:pt x="518" y="42"/>
                    </a:lnTo>
                    <a:lnTo>
                      <a:pt x="516" y="40"/>
                    </a:lnTo>
                    <a:lnTo>
                      <a:pt x="516" y="40"/>
                    </a:lnTo>
                    <a:lnTo>
                      <a:pt x="508" y="38"/>
                    </a:lnTo>
                    <a:lnTo>
                      <a:pt x="504" y="34"/>
                    </a:lnTo>
                    <a:lnTo>
                      <a:pt x="502" y="30"/>
                    </a:lnTo>
                    <a:lnTo>
                      <a:pt x="500" y="26"/>
                    </a:lnTo>
                    <a:lnTo>
                      <a:pt x="500" y="26"/>
                    </a:lnTo>
                    <a:lnTo>
                      <a:pt x="498" y="22"/>
                    </a:lnTo>
                    <a:lnTo>
                      <a:pt x="494" y="20"/>
                    </a:lnTo>
                    <a:lnTo>
                      <a:pt x="482" y="20"/>
                    </a:lnTo>
                    <a:lnTo>
                      <a:pt x="482" y="20"/>
                    </a:lnTo>
                    <a:lnTo>
                      <a:pt x="474" y="18"/>
                    </a:lnTo>
                    <a:lnTo>
                      <a:pt x="470" y="16"/>
                    </a:lnTo>
                    <a:lnTo>
                      <a:pt x="460" y="8"/>
                    </a:lnTo>
                    <a:lnTo>
                      <a:pt x="460" y="8"/>
                    </a:lnTo>
                    <a:lnTo>
                      <a:pt x="454" y="4"/>
                    </a:lnTo>
                    <a:lnTo>
                      <a:pt x="446" y="2"/>
                    </a:lnTo>
                    <a:lnTo>
                      <a:pt x="438" y="0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384" y="4"/>
                    </a:lnTo>
                    <a:lnTo>
                      <a:pt x="366" y="6"/>
                    </a:lnTo>
                    <a:lnTo>
                      <a:pt x="354" y="6"/>
                    </a:lnTo>
                    <a:lnTo>
                      <a:pt x="354" y="6"/>
                    </a:lnTo>
                    <a:lnTo>
                      <a:pt x="344" y="6"/>
                    </a:lnTo>
                    <a:lnTo>
                      <a:pt x="334" y="8"/>
                    </a:lnTo>
                    <a:lnTo>
                      <a:pt x="324" y="10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04" y="20"/>
                    </a:lnTo>
                    <a:lnTo>
                      <a:pt x="292" y="26"/>
                    </a:lnTo>
                    <a:lnTo>
                      <a:pt x="278" y="28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50" y="30"/>
                    </a:lnTo>
                    <a:lnTo>
                      <a:pt x="236" y="32"/>
                    </a:lnTo>
                    <a:lnTo>
                      <a:pt x="222" y="36"/>
                    </a:lnTo>
                    <a:lnTo>
                      <a:pt x="210" y="44"/>
                    </a:lnTo>
                    <a:lnTo>
                      <a:pt x="210" y="44"/>
                    </a:lnTo>
                    <a:lnTo>
                      <a:pt x="196" y="58"/>
                    </a:lnTo>
                    <a:lnTo>
                      <a:pt x="190" y="62"/>
                    </a:lnTo>
                    <a:lnTo>
                      <a:pt x="180" y="62"/>
                    </a:lnTo>
                    <a:lnTo>
                      <a:pt x="180" y="62"/>
                    </a:lnTo>
                    <a:lnTo>
                      <a:pt x="158" y="60"/>
                    </a:lnTo>
                    <a:lnTo>
                      <a:pt x="146" y="60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04" y="80"/>
                    </a:lnTo>
                    <a:lnTo>
                      <a:pt x="90" y="88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56" y="122"/>
                    </a:lnTo>
                    <a:lnTo>
                      <a:pt x="42" y="134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20" y="152"/>
                    </a:lnTo>
                    <a:lnTo>
                      <a:pt x="10" y="166"/>
                    </a:lnTo>
                    <a:lnTo>
                      <a:pt x="2" y="180"/>
                    </a:lnTo>
                    <a:lnTo>
                      <a:pt x="0" y="188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2" y="210"/>
                    </a:lnTo>
                    <a:lnTo>
                      <a:pt x="10" y="226"/>
                    </a:lnTo>
                    <a:lnTo>
                      <a:pt x="20" y="242"/>
                    </a:lnTo>
                    <a:lnTo>
                      <a:pt x="26" y="248"/>
                    </a:lnTo>
                    <a:lnTo>
                      <a:pt x="32" y="254"/>
                    </a:lnTo>
                    <a:lnTo>
                      <a:pt x="32" y="254"/>
                    </a:lnTo>
                    <a:lnTo>
                      <a:pt x="44" y="266"/>
                    </a:lnTo>
                    <a:lnTo>
                      <a:pt x="54" y="276"/>
                    </a:lnTo>
                    <a:lnTo>
                      <a:pt x="58" y="280"/>
                    </a:lnTo>
                    <a:lnTo>
                      <a:pt x="64" y="284"/>
                    </a:lnTo>
                    <a:lnTo>
                      <a:pt x="68" y="286"/>
                    </a:lnTo>
                    <a:lnTo>
                      <a:pt x="76" y="286"/>
                    </a:lnTo>
                    <a:lnTo>
                      <a:pt x="76" y="286"/>
                    </a:lnTo>
                    <a:lnTo>
                      <a:pt x="86" y="284"/>
                    </a:lnTo>
                    <a:lnTo>
                      <a:pt x="92" y="278"/>
                    </a:lnTo>
                    <a:lnTo>
                      <a:pt x="98" y="272"/>
                    </a:lnTo>
                    <a:lnTo>
                      <a:pt x="104" y="266"/>
                    </a:lnTo>
                    <a:lnTo>
                      <a:pt x="104" y="266"/>
                    </a:lnTo>
                    <a:lnTo>
                      <a:pt x="114" y="262"/>
                    </a:lnTo>
                    <a:lnTo>
                      <a:pt x="126" y="262"/>
                    </a:lnTo>
                    <a:lnTo>
                      <a:pt x="152" y="262"/>
                    </a:lnTo>
                    <a:lnTo>
                      <a:pt x="152" y="262"/>
                    </a:lnTo>
                    <a:lnTo>
                      <a:pt x="160" y="260"/>
                    </a:lnTo>
                    <a:lnTo>
                      <a:pt x="164" y="258"/>
                    </a:lnTo>
                    <a:lnTo>
                      <a:pt x="170" y="256"/>
                    </a:lnTo>
                    <a:lnTo>
                      <a:pt x="178" y="256"/>
                    </a:lnTo>
                    <a:lnTo>
                      <a:pt x="178" y="256"/>
                    </a:lnTo>
                    <a:lnTo>
                      <a:pt x="198" y="260"/>
                    </a:lnTo>
                    <a:lnTo>
                      <a:pt x="222" y="262"/>
                    </a:lnTo>
                    <a:lnTo>
                      <a:pt x="222" y="262"/>
                    </a:lnTo>
                    <a:lnTo>
                      <a:pt x="252" y="262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304" y="256"/>
                    </a:lnTo>
                    <a:lnTo>
                      <a:pt x="322" y="250"/>
                    </a:lnTo>
                    <a:lnTo>
                      <a:pt x="336" y="242"/>
                    </a:lnTo>
                    <a:lnTo>
                      <a:pt x="348" y="234"/>
                    </a:lnTo>
                    <a:lnTo>
                      <a:pt x="348" y="234"/>
                    </a:lnTo>
                    <a:lnTo>
                      <a:pt x="354" y="232"/>
                    </a:lnTo>
                    <a:lnTo>
                      <a:pt x="358" y="230"/>
                    </a:lnTo>
                    <a:lnTo>
                      <a:pt x="370" y="230"/>
                    </a:lnTo>
                    <a:lnTo>
                      <a:pt x="380" y="230"/>
                    </a:lnTo>
                    <a:lnTo>
                      <a:pt x="392" y="226"/>
                    </a:lnTo>
                    <a:lnTo>
                      <a:pt x="392" y="226"/>
                    </a:lnTo>
                    <a:lnTo>
                      <a:pt x="436" y="204"/>
                    </a:lnTo>
                    <a:lnTo>
                      <a:pt x="436" y="204"/>
                    </a:lnTo>
                    <a:lnTo>
                      <a:pt x="442" y="204"/>
                    </a:lnTo>
                    <a:lnTo>
                      <a:pt x="450" y="202"/>
                    </a:lnTo>
                    <a:lnTo>
                      <a:pt x="458" y="200"/>
                    </a:lnTo>
                    <a:lnTo>
                      <a:pt x="468" y="196"/>
                    </a:lnTo>
                    <a:lnTo>
                      <a:pt x="468" y="196"/>
                    </a:lnTo>
                    <a:lnTo>
                      <a:pt x="476" y="184"/>
                    </a:lnTo>
                    <a:lnTo>
                      <a:pt x="486" y="170"/>
                    </a:lnTo>
                    <a:lnTo>
                      <a:pt x="494" y="156"/>
                    </a:lnTo>
                    <a:lnTo>
                      <a:pt x="502" y="144"/>
                    </a:lnTo>
                    <a:lnTo>
                      <a:pt x="502" y="144"/>
                    </a:lnTo>
                    <a:lnTo>
                      <a:pt x="512" y="134"/>
                    </a:lnTo>
                    <a:lnTo>
                      <a:pt x="522" y="122"/>
                    </a:lnTo>
                    <a:lnTo>
                      <a:pt x="528" y="110"/>
                    </a:lnTo>
                    <a:lnTo>
                      <a:pt x="532" y="100"/>
                    </a:lnTo>
                    <a:lnTo>
                      <a:pt x="532" y="100"/>
                    </a:lnTo>
                    <a:lnTo>
                      <a:pt x="534" y="88"/>
                    </a:lnTo>
                    <a:lnTo>
                      <a:pt x="536" y="84"/>
                    </a:lnTo>
                    <a:lnTo>
                      <a:pt x="540" y="80"/>
                    </a:lnTo>
                    <a:lnTo>
                      <a:pt x="540" y="80"/>
                    </a:lnTo>
                    <a:lnTo>
                      <a:pt x="544" y="76"/>
                    </a:lnTo>
                    <a:lnTo>
                      <a:pt x="546" y="72"/>
                    </a:lnTo>
                    <a:lnTo>
                      <a:pt x="542" y="70"/>
                    </a:lnTo>
                    <a:lnTo>
                      <a:pt x="536" y="68"/>
                    </a:lnTo>
                    <a:lnTo>
                      <a:pt x="536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5053013" y="4560888"/>
                <a:ext cx="190500" cy="257175"/>
              </a:xfrm>
              <a:custGeom>
                <a:avLst/>
                <a:gdLst>
                  <a:gd name="T0" fmla="*/ 98 w 120"/>
                  <a:gd name="T1" fmla="*/ 62 h 162"/>
                  <a:gd name="T2" fmla="*/ 92 w 120"/>
                  <a:gd name="T3" fmla="*/ 58 h 162"/>
                  <a:gd name="T4" fmla="*/ 86 w 120"/>
                  <a:gd name="T5" fmla="*/ 44 h 162"/>
                  <a:gd name="T6" fmla="*/ 74 w 120"/>
                  <a:gd name="T7" fmla="*/ 20 h 162"/>
                  <a:gd name="T8" fmla="*/ 64 w 120"/>
                  <a:gd name="T9" fmla="*/ 12 h 162"/>
                  <a:gd name="T10" fmla="*/ 46 w 120"/>
                  <a:gd name="T11" fmla="*/ 0 h 162"/>
                  <a:gd name="T12" fmla="*/ 42 w 120"/>
                  <a:gd name="T13" fmla="*/ 2 h 162"/>
                  <a:gd name="T14" fmla="*/ 18 w 120"/>
                  <a:gd name="T15" fmla="*/ 6 h 162"/>
                  <a:gd name="T16" fmla="*/ 6 w 120"/>
                  <a:gd name="T17" fmla="*/ 16 h 162"/>
                  <a:gd name="T18" fmla="*/ 6 w 120"/>
                  <a:gd name="T19" fmla="*/ 40 h 162"/>
                  <a:gd name="T20" fmla="*/ 10 w 120"/>
                  <a:gd name="T21" fmla="*/ 48 h 162"/>
                  <a:gd name="T22" fmla="*/ 2 w 120"/>
                  <a:gd name="T23" fmla="*/ 78 h 162"/>
                  <a:gd name="T24" fmla="*/ 0 w 120"/>
                  <a:gd name="T25" fmla="*/ 88 h 162"/>
                  <a:gd name="T26" fmla="*/ 6 w 120"/>
                  <a:gd name="T27" fmla="*/ 96 h 162"/>
                  <a:gd name="T28" fmla="*/ 24 w 120"/>
                  <a:gd name="T29" fmla="*/ 108 h 162"/>
                  <a:gd name="T30" fmla="*/ 28 w 120"/>
                  <a:gd name="T31" fmla="*/ 114 h 162"/>
                  <a:gd name="T32" fmla="*/ 22 w 120"/>
                  <a:gd name="T33" fmla="*/ 124 h 162"/>
                  <a:gd name="T34" fmla="*/ 16 w 120"/>
                  <a:gd name="T35" fmla="*/ 136 h 162"/>
                  <a:gd name="T36" fmla="*/ 18 w 120"/>
                  <a:gd name="T37" fmla="*/ 142 h 162"/>
                  <a:gd name="T38" fmla="*/ 26 w 120"/>
                  <a:gd name="T39" fmla="*/ 146 h 162"/>
                  <a:gd name="T40" fmla="*/ 46 w 120"/>
                  <a:gd name="T41" fmla="*/ 146 h 162"/>
                  <a:gd name="T42" fmla="*/ 52 w 120"/>
                  <a:gd name="T43" fmla="*/ 146 h 162"/>
                  <a:gd name="T44" fmla="*/ 62 w 120"/>
                  <a:gd name="T45" fmla="*/ 148 h 162"/>
                  <a:gd name="T46" fmla="*/ 70 w 120"/>
                  <a:gd name="T47" fmla="*/ 156 h 162"/>
                  <a:gd name="T48" fmla="*/ 76 w 120"/>
                  <a:gd name="T49" fmla="*/ 162 h 162"/>
                  <a:gd name="T50" fmla="*/ 94 w 120"/>
                  <a:gd name="T51" fmla="*/ 148 h 162"/>
                  <a:gd name="T52" fmla="*/ 102 w 120"/>
                  <a:gd name="T53" fmla="*/ 140 h 162"/>
                  <a:gd name="T54" fmla="*/ 114 w 120"/>
                  <a:gd name="T55" fmla="*/ 108 h 162"/>
                  <a:gd name="T56" fmla="*/ 118 w 120"/>
                  <a:gd name="T57" fmla="*/ 92 h 162"/>
                  <a:gd name="T58" fmla="*/ 120 w 120"/>
                  <a:gd name="T59" fmla="*/ 72 h 162"/>
                  <a:gd name="T60" fmla="*/ 112 w 120"/>
                  <a:gd name="T61" fmla="*/ 66 h 162"/>
                  <a:gd name="T62" fmla="*/ 110 w 120"/>
                  <a:gd name="T63" fmla="*/ 90 h 162"/>
                  <a:gd name="T64" fmla="*/ 106 w 120"/>
                  <a:gd name="T65" fmla="*/ 106 h 162"/>
                  <a:gd name="T66" fmla="*/ 96 w 120"/>
                  <a:gd name="T67" fmla="*/ 136 h 162"/>
                  <a:gd name="T68" fmla="*/ 88 w 120"/>
                  <a:gd name="T69" fmla="*/ 144 h 162"/>
                  <a:gd name="T70" fmla="*/ 76 w 120"/>
                  <a:gd name="T71" fmla="*/ 152 h 162"/>
                  <a:gd name="T72" fmla="*/ 68 w 120"/>
                  <a:gd name="T73" fmla="*/ 142 h 162"/>
                  <a:gd name="T74" fmla="*/ 52 w 120"/>
                  <a:gd name="T75" fmla="*/ 138 h 162"/>
                  <a:gd name="T76" fmla="*/ 44 w 120"/>
                  <a:gd name="T77" fmla="*/ 138 h 162"/>
                  <a:gd name="T78" fmla="*/ 28 w 120"/>
                  <a:gd name="T79" fmla="*/ 138 h 162"/>
                  <a:gd name="T80" fmla="*/ 24 w 120"/>
                  <a:gd name="T81" fmla="*/ 136 h 162"/>
                  <a:gd name="T82" fmla="*/ 30 w 120"/>
                  <a:gd name="T83" fmla="*/ 128 h 162"/>
                  <a:gd name="T84" fmla="*/ 34 w 120"/>
                  <a:gd name="T85" fmla="*/ 122 h 162"/>
                  <a:gd name="T86" fmla="*/ 36 w 120"/>
                  <a:gd name="T87" fmla="*/ 110 h 162"/>
                  <a:gd name="T88" fmla="*/ 20 w 120"/>
                  <a:gd name="T89" fmla="*/ 96 h 162"/>
                  <a:gd name="T90" fmla="*/ 8 w 120"/>
                  <a:gd name="T91" fmla="*/ 86 h 162"/>
                  <a:gd name="T92" fmla="*/ 8 w 120"/>
                  <a:gd name="T93" fmla="*/ 82 h 162"/>
                  <a:gd name="T94" fmla="*/ 18 w 120"/>
                  <a:gd name="T95" fmla="*/ 56 h 162"/>
                  <a:gd name="T96" fmla="*/ 14 w 120"/>
                  <a:gd name="T97" fmla="*/ 38 h 162"/>
                  <a:gd name="T98" fmla="*/ 10 w 120"/>
                  <a:gd name="T99" fmla="*/ 24 h 162"/>
                  <a:gd name="T100" fmla="*/ 16 w 120"/>
                  <a:gd name="T101" fmla="*/ 16 h 162"/>
                  <a:gd name="T102" fmla="*/ 36 w 120"/>
                  <a:gd name="T103" fmla="*/ 10 h 162"/>
                  <a:gd name="T104" fmla="*/ 46 w 120"/>
                  <a:gd name="T105" fmla="*/ 8 h 162"/>
                  <a:gd name="T106" fmla="*/ 58 w 120"/>
                  <a:gd name="T107" fmla="*/ 18 h 162"/>
                  <a:gd name="T108" fmla="*/ 68 w 120"/>
                  <a:gd name="T109" fmla="*/ 26 h 162"/>
                  <a:gd name="T110" fmla="*/ 78 w 120"/>
                  <a:gd name="T111" fmla="*/ 46 h 162"/>
                  <a:gd name="T112" fmla="*/ 86 w 120"/>
                  <a:gd name="T113" fmla="*/ 64 h 162"/>
                  <a:gd name="T114" fmla="*/ 96 w 120"/>
                  <a:gd name="T115" fmla="*/ 70 h 162"/>
                  <a:gd name="T116" fmla="*/ 110 w 120"/>
                  <a:gd name="T117" fmla="*/ 72 h 162"/>
                  <a:gd name="T118" fmla="*/ 112 w 120"/>
                  <a:gd name="T119" fmla="*/ 8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0" h="162">
                    <a:moveTo>
                      <a:pt x="104" y="64"/>
                    </a:moveTo>
                    <a:lnTo>
                      <a:pt x="104" y="64"/>
                    </a:lnTo>
                    <a:lnTo>
                      <a:pt x="98" y="62"/>
                    </a:lnTo>
                    <a:lnTo>
                      <a:pt x="96" y="62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88" y="52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4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18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8" y="64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6" y="96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4" y="108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4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18" y="132"/>
                    </a:lnTo>
                    <a:lnTo>
                      <a:pt x="16" y="136"/>
                    </a:lnTo>
                    <a:lnTo>
                      <a:pt x="16" y="140"/>
                    </a:lnTo>
                    <a:lnTo>
                      <a:pt x="16" y="140"/>
                    </a:lnTo>
                    <a:lnTo>
                      <a:pt x="18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46" y="146"/>
                    </a:lnTo>
                    <a:lnTo>
                      <a:pt x="46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8" y="146"/>
                    </a:lnTo>
                    <a:lnTo>
                      <a:pt x="62" y="148"/>
                    </a:lnTo>
                    <a:lnTo>
                      <a:pt x="62" y="148"/>
                    </a:lnTo>
                    <a:lnTo>
                      <a:pt x="66" y="152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2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82" y="160"/>
                    </a:lnTo>
                    <a:lnTo>
                      <a:pt x="82" y="160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6" y="136"/>
                    </a:lnTo>
                    <a:lnTo>
                      <a:pt x="110" y="128"/>
                    </a:lnTo>
                    <a:lnTo>
                      <a:pt x="114" y="108"/>
                    </a:lnTo>
                    <a:lnTo>
                      <a:pt x="114" y="108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20" y="80"/>
                    </a:lnTo>
                    <a:lnTo>
                      <a:pt x="120" y="76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16" y="68"/>
                    </a:lnTo>
                    <a:lnTo>
                      <a:pt x="112" y="66"/>
                    </a:lnTo>
                    <a:lnTo>
                      <a:pt x="104" y="64"/>
                    </a:lnTo>
                    <a:lnTo>
                      <a:pt x="104" y="64"/>
                    </a:lnTo>
                    <a:close/>
                    <a:moveTo>
                      <a:pt x="110" y="90"/>
                    </a:moveTo>
                    <a:lnTo>
                      <a:pt x="110" y="90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2" y="126"/>
                    </a:lnTo>
                    <a:lnTo>
                      <a:pt x="100" y="132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78" y="154"/>
                    </a:lnTo>
                    <a:lnTo>
                      <a:pt x="78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0" y="138"/>
                    </a:lnTo>
                    <a:lnTo>
                      <a:pt x="52" y="138"/>
                    </a:lnTo>
                    <a:lnTo>
                      <a:pt x="52" y="138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36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6" y="13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4" y="104"/>
                    </a:lnTo>
                    <a:lnTo>
                      <a:pt x="30" y="100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12" y="90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16" y="66"/>
                    </a:lnTo>
                    <a:lnTo>
                      <a:pt x="18" y="56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0" y="28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22" y="14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52" y="12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72" y="30"/>
                    </a:lnTo>
                    <a:lnTo>
                      <a:pt x="74" y="3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82" y="54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8"/>
                    </a:lnTo>
                    <a:lnTo>
                      <a:pt x="96" y="70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10" y="72"/>
                    </a:lnTo>
                    <a:lnTo>
                      <a:pt x="112" y="74"/>
                    </a:lnTo>
                    <a:lnTo>
                      <a:pt x="112" y="74"/>
                    </a:lnTo>
                    <a:lnTo>
                      <a:pt x="112" y="80"/>
                    </a:lnTo>
                    <a:lnTo>
                      <a:pt x="110" y="90"/>
                    </a:lnTo>
                    <a:lnTo>
                      <a:pt x="11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005388" y="3563938"/>
                <a:ext cx="6350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0 w 4"/>
                  <a:gd name="T4" fmla="*/ 4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4627563" y="4325938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4621213" y="4332288"/>
                <a:ext cx="6350" cy="6350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  <a:gd name="T10" fmla="*/ 4 w 4"/>
                  <a:gd name="T11" fmla="*/ 0 h 4"/>
                  <a:gd name="T12" fmla="*/ 0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6008688" y="4957763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5265738" y="747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6008688" y="49577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6018213" y="49545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6015038" y="4957763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5056188" y="3541713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6 w 6"/>
                  <a:gd name="T5" fmla="*/ 0 h 4"/>
                  <a:gd name="T6" fmla="*/ 6 w 6"/>
                  <a:gd name="T7" fmla="*/ 0 h 4"/>
                  <a:gd name="T8" fmla="*/ 0 w 6"/>
                  <a:gd name="T9" fmla="*/ 4 h 4"/>
                  <a:gd name="T10" fmla="*/ 0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7656513" y="21193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5227638" y="2414588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4960938" y="35893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5230813" y="2408238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5256213" y="750888"/>
                <a:ext cx="6350" cy="6350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0 w 4"/>
                  <a:gd name="T11" fmla="*/ 4 h 4"/>
                  <a:gd name="T12" fmla="*/ 0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4992688" y="3567113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7789863" y="4052888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4979988" y="3573463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0" name="Freeform 58"/>
              <p:cNvSpPr>
                <a:spLocks noEditPoints="1"/>
              </p:cNvSpPr>
              <p:nvPr/>
            </p:nvSpPr>
            <p:spPr bwMode="auto">
              <a:xfrm>
                <a:off x="5513388" y="2008188"/>
                <a:ext cx="1444625" cy="1581150"/>
              </a:xfrm>
              <a:custGeom>
                <a:avLst/>
                <a:gdLst>
                  <a:gd name="T0" fmla="*/ 72 w 910"/>
                  <a:gd name="T1" fmla="*/ 792 h 996"/>
                  <a:gd name="T2" fmla="*/ 62 w 910"/>
                  <a:gd name="T3" fmla="*/ 724 h 996"/>
                  <a:gd name="T4" fmla="*/ 124 w 910"/>
                  <a:gd name="T5" fmla="*/ 730 h 996"/>
                  <a:gd name="T6" fmla="*/ 358 w 910"/>
                  <a:gd name="T7" fmla="*/ 984 h 996"/>
                  <a:gd name="T8" fmla="*/ 306 w 910"/>
                  <a:gd name="T9" fmla="*/ 990 h 996"/>
                  <a:gd name="T10" fmla="*/ 264 w 910"/>
                  <a:gd name="T11" fmla="*/ 958 h 996"/>
                  <a:gd name="T12" fmla="*/ 232 w 910"/>
                  <a:gd name="T13" fmla="*/ 940 h 996"/>
                  <a:gd name="T14" fmla="*/ 214 w 910"/>
                  <a:gd name="T15" fmla="*/ 854 h 996"/>
                  <a:gd name="T16" fmla="*/ 140 w 910"/>
                  <a:gd name="T17" fmla="*/ 816 h 996"/>
                  <a:gd name="T18" fmla="*/ 138 w 910"/>
                  <a:gd name="T19" fmla="*/ 754 h 996"/>
                  <a:gd name="T20" fmla="*/ 174 w 910"/>
                  <a:gd name="T21" fmla="*/ 700 h 996"/>
                  <a:gd name="T22" fmla="*/ 174 w 910"/>
                  <a:gd name="T23" fmla="*/ 646 h 996"/>
                  <a:gd name="T24" fmla="*/ 144 w 910"/>
                  <a:gd name="T25" fmla="*/ 672 h 996"/>
                  <a:gd name="T26" fmla="*/ 120 w 910"/>
                  <a:gd name="T27" fmla="*/ 638 h 996"/>
                  <a:gd name="T28" fmla="*/ 72 w 910"/>
                  <a:gd name="T29" fmla="*/ 602 h 996"/>
                  <a:gd name="T30" fmla="*/ 52 w 910"/>
                  <a:gd name="T31" fmla="*/ 556 h 996"/>
                  <a:gd name="T32" fmla="*/ 2 w 910"/>
                  <a:gd name="T33" fmla="*/ 492 h 996"/>
                  <a:gd name="T34" fmla="*/ 22 w 910"/>
                  <a:gd name="T35" fmla="*/ 450 h 996"/>
                  <a:gd name="T36" fmla="*/ 66 w 910"/>
                  <a:gd name="T37" fmla="*/ 406 h 996"/>
                  <a:gd name="T38" fmla="*/ 86 w 910"/>
                  <a:gd name="T39" fmla="*/ 368 h 996"/>
                  <a:gd name="T40" fmla="*/ 46 w 910"/>
                  <a:gd name="T41" fmla="*/ 322 h 996"/>
                  <a:gd name="T42" fmla="*/ 24 w 910"/>
                  <a:gd name="T43" fmla="*/ 292 h 996"/>
                  <a:gd name="T44" fmla="*/ 78 w 910"/>
                  <a:gd name="T45" fmla="*/ 234 h 996"/>
                  <a:gd name="T46" fmla="*/ 110 w 910"/>
                  <a:gd name="T47" fmla="*/ 202 h 996"/>
                  <a:gd name="T48" fmla="*/ 146 w 910"/>
                  <a:gd name="T49" fmla="*/ 166 h 996"/>
                  <a:gd name="T50" fmla="*/ 212 w 910"/>
                  <a:gd name="T51" fmla="*/ 144 h 996"/>
                  <a:gd name="T52" fmla="*/ 242 w 910"/>
                  <a:gd name="T53" fmla="*/ 80 h 996"/>
                  <a:gd name="T54" fmla="*/ 286 w 910"/>
                  <a:gd name="T55" fmla="*/ 70 h 996"/>
                  <a:gd name="T56" fmla="*/ 368 w 910"/>
                  <a:gd name="T57" fmla="*/ 84 h 996"/>
                  <a:gd name="T58" fmla="*/ 428 w 910"/>
                  <a:gd name="T59" fmla="*/ 16 h 996"/>
                  <a:gd name="T60" fmla="*/ 480 w 910"/>
                  <a:gd name="T61" fmla="*/ 20 h 996"/>
                  <a:gd name="T62" fmla="*/ 540 w 910"/>
                  <a:gd name="T63" fmla="*/ 36 h 996"/>
                  <a:gd name="T64" fmla="*/ 586 w 910"/>
                  <a:gd name="T65" fmla="*/ 18 h 996"/>
                  <a:gd name="T66" fmla="*/ 626 w 910"/>
                  <a:gd name="T67" fmla="*/ 24 h 996"/>
                  <a:gd name="T68" fmla="*/ 658 w 910"/>
                  <a:gd name="T69" fmla="*/ 48 h 996"/>
                  <a:gd name="T70" fmla="*/ 668 w 910"/>
                  <a:gd name="T71" fmla="*/ 88 h 996"/>
                  <a:gd name="T72" fmla="*/ 734 w 910"/>
                  <a:gd name="T73" fmla="*/ 108 h 996"/>
                  <a:gd name="T74" fmla="*/ 796 w 910"/>
                  <a:gd name="T75" fmla="*/ 112 h 996"/>
                  <a:gd name="T76" fmla="*/ 884 w 910"/>
                  <a:gd name="T77" fmla="*/ 142 h 996"/>
                  <a:gd name="T78" fmla="*/ 826 w 910"/>
                  <a:gd name="T79" fmla="*/ 194 h 996"/>
                  <a:gd name="T80" fmla="*/ 750 w 910"/>
                  <a:gd name="T81" fmla="*/ 302 h 996"/>
                  <a:gd name="T82" fmla="*/ 692 w 910"/>
                  <a:gd name="T83" fmla="*/ 356 h 996"/>
                  <a:gd name="T84" fmla="*/ 632 w 910"/>
                  <a:gd name="T85" fmla="*/ 308 h 996"/>
                  <a:gd name="T86" fmla="*/ 582 w 910"/>
                  <a:gd name="T87" fmla="*/ 340 h 996"/>
                  <a:gd name="T88" fmla="*/ 514 w 910"/>
                  <a:gd name="T89" fmla="*/ 348 h 996"/>
                  <a:gd name="T90" fmla="*/ 506 w 910"/>
                  <a:gd name="T91" fmla="*/ 414 h 996"/>
                  <a:gd name="T92" fmla="*/ 468 w 910"/>
                  <a:gd name="T93" fmla="*/ 426 h 996"/>
                  <a:gd name="T94" fmla="*/ 408 w 910"/>
                  <a:gd name="T95" fmla="*/ 450 h 996"/>
                  <a:gd name="T96" fmla="*/ 386 w 910"/>
                  <a:gd name="T97" fmla="*/ 488 h 996"/>
                  <a:gd name="T98" fmla="*/ 338 w 910"/>
                  <a:gd name="T99" fmla="*/ 528 h 996"/>
                  <a:gd name="T100" fmla="*/ 390 w 910"/>
                  <a:gd name="T101" fmla="*/ 568 h 996"/>
                  <a:gd name="T102" fmla="*/ 386 w 910"/>
                  <a:gd name="T103" fmla="*/ 616 h 996"/>
                  <a:gd name="T104" fmla="*/ 378 w 910"/>
                  <a:gd name="T105" fmla="*/ 682 h 996"/>
                  <a:gd name="T106" fmla="*/ 368 w 910"/>
                  <a:gd name="T107" fmla="*/ 754 h 996"/>
                  <a:gd name="T108" fmla="*/ 400 w 910"/>
                  <a:gd name="T109" fmla="*/ 788 h 996"/>
                  <a:gd name="T110" fmla="*/ 458 w 910"/>
                  <a:gd name="T111" fmla="*/ 812 h 996"/>
                  <a:gd name="T112" fmla="*/ 496 w 910"/>
                  <a:gd name="T113" fmla="*/ 806 h 996"/>
                  <a:gd name="T114" fmla="*/ 476 w 910"/>
                  <a:gd name="T115" fmla="*/ 846 h 996"/>
                  <a:gd name="T116" fmla="*/ 446 w 910"/>
                  <a:gd name="T117" fmla="*/ 932 h 996"/>
                  <a:gd name="T118" fmla="*/ 412 w 910"/>
                  <a:gd name="T119" fmla="*/ 972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0" h="996">
                    <a:moveTo>
                      <a:pt x="128" y="768"/>
                    </a:moveTo>
                    <a:lnTo>
                      <a:pt x="128" y="768"/>
                    </a:lnTo>
                    <a:lnTo>
                      <a:pt x="120" y="766"/>
                    </a:lnTo>
                    <a:lnTo>
                      <a:pt x="120" y="766"/>
                    </a:lnTo>
                    <a:lnTo>
                      <a:pt x="108" y="764"/>
                    </a:lnTo>
                    <a:lnTo>
                      <a:pt x="102" y="764"/>
                    </a:lnTo>
                    <a:lnTo>
                      <a:pt x="96" y="766"/>
                    </a:lnTo>
                    <a:lnTo>
                      <a:pt x="96" y="766"/>
                    </a:lnTo>
                    <a:lnTo>
                      <a:pt x="90" y="770"/>
                    </a:lnTo>
                    <a:lnTo>
                      <a:pt x="84" y="778"/>
                    </a:lnTo>
                    <a:lnTo>
                      <a:pt x="84" y="778"/>
                    </a:lnTo>
                    <a:lnTo>
                      <a:pt x="78" y="784"/>
                    </a:lnTo>
                    <a:lnTo>
                      <a:pt x="72" y="792"/>
                    </a:lnTo>
                    <a:lnTo>
                      <a:pt x="72" y="792"/>
                    </a:lnTo>
                    <a:lnTo>
                      <a:pt x="68" y="792"/>
                    </a:lnTo>
                    <a:lnTo>
                      <a:pt x="68" y="792"/>
                    </a:lnTo>
                    <a:lnTo>
                      <a:pt x="68" y="792"/>
                    </a:lnTo>
                    <a:lnTo>
                      <a:pt x="64" y="788"/>
                    </a:lnTo>
                    <a:lnTo>
                      <a:pt x="62" y="780"/>
                    </a:lnTo>
                    <a:lnTo>
                      <a:pt x="60" y="768"/>
                    </a:lnTo>
                    <a:lnTo>
                      <a:pt x="60" y="754"/>
                    </a:lnTo>
                    <a:lnTo>
                      <a:pt x="60" y="754"/>
                    </a:lnTo>
                    <a:lnTo>
                      <a:pt x="60" y="744"/>
                    </a:lnTo>
                    <a:lnTo>
                      <a:pt x="60" y="744"/>
                    </a:lnTo>
                    <a:lnTo>
                      <a:pt x="60" y="734"/>
                    </a:lnTo>
                    <a:lnTo>
                      <a:pt x="62" y="724"/>
                    </a:lnTo>
                    <a:lnTo>
                      <a:pt x="66" y="716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6" y="706"/>
                    </a:lnTo>
                    <a:lnTo>
                      <a:pt x="80" y="706"/>
                    </a:lnTo>
                    <a:lnTo>
                      <a:pt x="88" y="710"/>
                    </a:lnTo>
                    <a:lnTo>
                      <a:pt x="88" y="710"/>
                    </a:lnTo>
                    <a:lnTo>
                      <a:pt x="98" y="714"/>
                    </a:lnTo>
                    <a:lnTo>
                      <a:pt x="110" y="718"/>
                    </a:lnTo>
                    <a:lnTo>
                      <a:pt x="110" y="718"/>
                    </a:lnTo>
                    <a:lnTo>
                      <a:pt x="116" y="720"/>
                    </a:lnTo>
                    <a:lnTo>
                      <a:pt x="120" y="724"/>
                    </a:lnTo>
                    <a:lnTo>
                      <a:pt x="124" y="730"/>
                    </a:lnTo>
                    <a:lnTo>
                      <a:pt x="126" y="736"/>
                    </a:lnTo>
                    <a:lnTo>
                      <a:pt x="126" y="736"/>
                    </a:lnTo>
                    <a:lnTo>
                      <a:pt x="130" y="748"/>
                    </a:lnTo>
                    <a:lnTo>
                      <a:pt x="130" y="748"/>
                    </a:lnTo>
                    <a:lnTo>
                      <a:pt x="128" y="768"/>
                    </a:lnTo>
                    <a:lnTo>
                      <a:pt x="128" y="768"/>
                    </a:lnTo>
                    <a:close/>
                    <a:moveTo>
                      <a:pt x="390" y="988"/>
                    </a:moveTo>
                    <a:lnTo>
                      <a:pt x="390" y="988"/>
                    </a:lnTo>
                    <a:lnTo>
                      <a:pt x="384" y="982"/>
                    </a:lnTo>
                    <a:lnTo>
                      <a:pt x="378" y="980"/>
                    </a:lnTo>
                    <a:lnTo>
                      <a:pt x="374" y="980"/>
                    </a:lnTo>
                    <a:lnTo>
                      <a:pt x="368" y="980"/>
                    </a:lnTo>
                    <a:lnTo>
                      <a:pt x="358" y="984"/>
                    </a:lnTo>
                    <a:lnTo>
                      <a:pt x="348" y="988"/>
                    </a:lnTo>
                    <a:lnTo>
                      <a:pt x="348" y="988"/>
                    </a:lnTo>
                    <a:lnTo>
                      <a:pt x="342" y="992"/>
                    </a:lnTo>
                    <a:lnTo>
                      <a:pt x="342" y="992"/>
                    </a:lnTo>
                    <a:lnTo>
                      <a:pt x="332" y="996"/>
                    </a:lnTo>
                    <a:lnTo>
                      <a:pt x="330" y="996"/>
                    </a:lnTo>
                    <a:lnTo>
                      <a:pt x="326" y="994"/>
                    </a:lnTo>
                    <a:lnTo>
                      <a:pt x="326" y="994"/>
                    </a:lnTo>
                    <a:lnTo>
                      <a:pt x="322" y="990"/>
                    </a:lnTo>
                    <a:lnTo>
                      <a:pt x="318" y="990"/>
                    </a:lnTo>
                    <a:lnTo>
                      <a:pt x="310" y="990"/>
                    </a:lnTo>
                    <a:lnTo>
                      <a:pt x="310" y="990"/>
                    </a:lnTo>
                    <a:lnTo>
                      <a:pt x="306" y="990"/>
                    </a:lnTo>
                    <a:lnTo>
                      <a:pt x="298" y="988"/>
                    </a:lnTo>
                    <a:lnTo>
                      <a:pt x="298" y="988"/>
                    </a:lnTo>
                    <a:lnTo>
                      <a:pt x="292" y="984"/>
                    </a:lnTo>
                    <a:lnTo>
                      <a:pt x="288" y="978"/>
                    </a:lnTo>
                    <a:lnTo>
                      <a:pt x="278" y="966"/>
                    </a:lnTo>
                    <a:lnTo>
                      <a:pt x="278" y="966"/>
                    </a:lnTo>
                    <a:lnTo>
                      <a:pt x="274" y="960"/>
                    </a:lnTo>
                    <a:lnTo>
                      <a:pt x="274" y="960"/>
                    </a:lnTo>
                    <a:lnTo>
                      <a:pt x="272" y="958"/>
                    </a:lnTo>
                    <a:lnTo>
                      <a:pt x="270" y="956"/>
                    </a:lnTo>
                    <a:lnTo>
                      <a:pt x="266" y="956"/>
                    </a:lnTo>
                    <a:lnTo>
                      <a:pt x="266" y="956"/>
                    </a:lnTo>
                    <a:lnTo>
                      <a:pt x="264" y="958"/>
                    </a:lnTo>
                    <a:lnTo>
                      <a:pt x="262" y="960"/>
                    </a:lnTo>
                    <a:lnTo>
                      <a:pt x="260" y="966"/>
                    </a:lnTo>
                    <a:lnTo>
                      <a:pt x="260" y="966"/>
                    </a:lnTo>
                    <a:lnTo>
                      <a:pt x="258" y="972"/>
                    </a:lnTo>
                    <a:lnTo>
                      <a:pt x="254" y="978"/>
                    </a:lnTo>
                    <a:lnTo>
                      <a:pt x="254" y="978"/>
                    </a:lnTo>
                    <a:lnTo>
                      <a:pt x="254" y="978"/>
                    </a:lnTo>
                    <a:lnTo>
                      <a:pt x="254" y="978"/>
                    </a:lnTo>
                    <a:lnTo>
                      <a:pt x="246" y="966"/>
                    </a:lnTo>
                    <a:lnTo>
                      <a:pt x="246" y="966"/>
                    </a:lnTo>
                    <a:lnTo>
                      <a:pt x="236" y="954"/>
                    </a:lnTo>
                    <a:lnTo>
                      <a:pt x="234" y="946"/>
                    </a:lnTo>
                    <a:lnTo>
                      <a:pt x="232" y="940"/>
                    </a:lnTo>
                    <a:lnTo>
                      <a:pt x="232" y="940"/>
                    </a:lnTo>
                    <a:lnTo>
                      <a:pt x="228" y="930"/>
                    </a:lnTo>
                    <a:lnTo>
                      <a:pt x="226" y="922"/>
                    </a:lnTo>
                    <a:lnTo>
                      <a:pt x="220" y="914"/>
                    </a:lnTo>
                    <a:lnTo>
                      <a:pt x="212" y="906"/>
                    </a:lnTo>
                    <a:lnTo>
                      <a:pt x="212" y="906"/>
                    </a:lnTo>
                    <a:lnTo>
                      <a:pt x="210" y="900"/>
                    </a:lnTo>
                    <a:lnTo>
                      <a:pt x="208" y="894"/>
                    </a:lnTo>
                    <a:lnTo>
                      <a:pt x="212" y="874"/>
                    </a:lnTo>
                    <a:lnTo>
                      <a:pt x="212" y="874"/>
                    </a:lnTo>
                    <a:lnTo>
                      <a:pt x="214" y="864"/>
                    </a:lnTo>
                    <a:lnTo>
                      <a:pt x="214" y="854"/>
                    </a:lnTo>
                    <a:lnTo>
                      <a:pt x="214" y="854"/>
                    </a:lnTo>
                    <a:lnTo>
                      <a:pt x="212" y="842"/>
                    </a:lnTo>
                    <a:lnTo>
                      <a:pt x="206" y="832"/>
                    </a:lnTo>
                    <a:lnTo>
                      <a:pt x="198" y="826"/>
                    </a:lnTo>
                    <a:lnTo>
                      <a:pt x="190" y="820"/>
                    </a:lnTo>
                    <a:lnTo>
                      <a:pt x="190" y="820"/>
                    </a:lnTo>
                    <a:lnTo>
                      <a:pt x="190" y="820"/>
                    </a:lnTo>
                    <a:lnTo>
                      <a:pt x="180" y="816"/>
                    </a:lnTo>
                    <a:lnTo>
                      <a:pt x="170" y="814"/>
                    </a:lnTo>
                    <a:lnTo>
                      <a:pt x="160" y="816"/>
                    </a:lnTo>
                    <a:lnTo>
                      <a:pt x="150" y="818"/>
                    </a:lnTo>
                    <a:lnTo>
                      <a:pt x="150" y="818"/>
                    </a:lnTo>
                    <a:lnTo>
                      <a:pt x="144" y="818"/>
                    </a:lnTo>
                    <a:lnTo>
                      <a:pt x="140" y="816"/>
                    </a:lnTo>
                    <a:lnTo>
                      <a:pt x="140" y="816"/>
                    </a:lnTo>
                    <a:lnTo>
                      <a:pt x="138" y="810"/>
                    </a:lnTo>
                    <a:lnTo>
                      <a:pt x="142" y="804"/>
                    </a:lnTo>
                    <a:lnTo>
                      <a:pt x="142" y="804"/>
                    </a:lnTo>
                    <a:lnTo>
                      <a:pt x="146" y="798"/>
                    </a:lnTo>
                    <a:lnTo>
                      <a:pt x="146" y="794"/>
                    </a:lnTo>
                    <a:lnTo>
                      <a:pt x="148" y="788"/>
                    </a:lnTo>
                    <a:lnTo>
                      <a:pt x="146" y="782"/>
                    </a:lnTo>
                    <a:lnTo>
                      <a:pt x="146" y="782"/>
                    </a:lnTo>
                    <a:lnTo>
                      <a:pt x="142" y="774"/>
                    </a:lnTo>
                    <a:lnTo>
                      <a:pt x="136" y="770"/>
                    </a:lnTo>
                    <a:lnTo>
                      <a:pt x="136" y="770"/>
                    </a:lnTo>
                    <a:lnTo>
                      <a:pt x="138" y="754"/>
                    </a:lnTo>
                    <a:lnTo>
                      <a:pt x="138" y="754"/>
                    </a:lnTo>
                    <a:lnTo>
                      <a:pt x="142" y="754"/>
                    </a:lnTo>
                    <a:lnTo>
                      <a:pt x="142" y="754"/>
                    </a:lnTo>
                    <a:lnTo>
                      <a:pt x="148" y="752"/>
                    </a:lnTo>
                    <a:lnTo>
                      <a:pt x="154" y="746"/>
                    </a:lnTo>
                    <a:lnTo>
                      <a:pt x="164" y="730"/>
                    </a:lnTo>
                    <a:lnTo>
                      <a:pt x="164" y="728"/>
                    </a:lnTo>
                    <a:lnTo>
                      <a:pt x="164" y="728"/>
                    </a:lnTo>
                    <a:lnTo>
                      <a:pt x="166" y="722"/>
                    </a:lnTo>
                    <a:lnTo>
                      <a:pt x="168" y="714"/>
                    </a:lnTo>
                    <a:lnTo>
                      <a:pt x="168" y="714"/>
                    </a:lnTo>
                    <a:lnTo>
                      <a:pt x="170" y="706"/>
                    </a:lnTo>
                    <a:lnTo>
                      <a:pt x="174" y="700"/>
                    </a:lnTo>
                    <a:lnTo>
                      <a:pt x="174" y="698"/>
                    </a:lnTo>
                    <a:lnTo>
                      <a:pt x="174" y="698"/>
                    </a:lnTo>
                    <a:lnTo>
                      <a:pt x="182" y="692"/>
                    </a:lnTo>
                    <a:lnTo>
                      <a:pt x="186" y="684"/>
                    </a:lnTo>
                    <a:lnTo>
                      <a:pt x="190" y="676"/>
                    </a:lnTo>
                    <a:lnTo>
                      <a:pt x="190" y="664"/>
                    </a:lnTo>
                    <a:lnTo>
                      <a:pt x="190" y="664"/>
                    </a:lnTo>
                    <a:lnTo>
                      <a:pt x="188" y="654"/>
                    </a:lnTo>
                    <a:lnTo>
                      <a:pt x="186" y="650"/>
                    </a:lnTo>
                    <a:lnTo>
                      <a:pt x="182" y="646"/>
                    </a:lnTo>
                    <a:lnTo>
                      <a:pt x="180" y="646"/>
                    </a:lnTo>
                    <a:lnTo>
                      <a:pt x="180" y="646"/>
                    </a:lnTo>
                    <a:lnTo>
                      <a:pt x="174" y="646"/>
                    </a:lnTo>
                    <a:lnTo>
                      <a:pt x="170" y="646"/>
                    </a:lnTo>
                    <a:lnTo>
                      <a:pt x="166" y="650"/>
                    </a:lnTo>
                    <a:lnTo>
                      <a:pt x="162" y="654"/>
                    </a:lnTo>
                    <a:lnTo>
                      <a:pt x="162" y="654"/>
                    </a:lnTo>
                    <a:lnTo>
                      <a:pt x="160" y="660"/>
                    </a:lnTo>
                    <a:lnTo>
                      <a:pt x="158" y="666"/>
                    </a:lnTo>
                    <a:lnTo>
                      <a:pt x="158" y="666"/>
                    </a:lnTo>
                    <a:lnTo>
                      <a:pt x="156" y="674"/>
                    </a:lnTo>
                    <a:lnTo>
                      <a:pt x="154" y="676"/>
                    </a:lnTo>
                    <a:lnTo>
                      <a:pt x="150" y="676"/>
                    </a:lnTo>
                    <a:lnTo>
                      <a:pt x="150" y="676"/>
                    </a:lnTo>
                    <a:lnTo>
                      <a:pt x="146" y="674"/>
                    </a:lnTo>
                    <a:lnTo>
                      <a:pt x="144" y="672"/>
                    </a:lnTo>
                    <a:lnTo>
                      <a:pt x="144" y="660"/>
                    </a:lnTo>
                    <a:lnTo>
                      <a:pt x="144" y="660"/>
                    </a:lnTo>
                    <a:lnTo>
                      <a:pt x="144" y="648"/>
                    </a:lnTo>
                    <a:lnTo>
                      <a:pt x="144" y="642"/>
                    </a:lnTo>
                    <a:lnTo>
                      <a:pt x="142" y="638"/>
                    </a:lnTo>
                    <a:lnTo>
                      <a:pt x="142" y="638"/>
                    </a:lnTo>
                    <a:lnTo>
                      <a:pt x="138" y="632"/>
                    </a:lnTo>
                    <a:lnTo>
                      <a:pt x="132" y="632"/>
                    </a:lnTo>
                    <a:lnTo>
                      <a:pt x="132" y="632"/>
                    </a:lnTo>
                    <a:lnTo>
                      <a:pt x="128" y="632"/>
                    </a:lnTo>
                    <a:lnTo>
                      <a:pt x="126" y="634"/>
                    </a:lnTo>
                    <a:lnTo>
                      <a:pt x="120" y="638"/>
                    </a:lnTo>
                    <a:lnTo>
                      <a:pt x="120" y="638"/>
                    </a:lnTo>
                    <a:lnTo>
                      <a:pt x="112" y="646"/>
                    </a:lnTo>
                    <a:lnTo>
                      <a:pt x="112" y="646"/>
                    </a:lnTo>
                    <a:lnTo>
                      <a:pt x="110" y="646"/>
                    </a:lnTo>
                    <a:lnTo>
                      <a:pt x="110" y="646"/>
                    </a:lnTo>
                    <a:lnTo>
                      <a:pt x="106" y="644"/>
                    </a:lnTo>
                    <a:lnTo>
                      <a:pt x="104" y="640"/>
                    </a:lnTo>
                    <a:lnTo>
                      <a:pt x="100" y="630"/>
                    </a:lnTo>
                    <a:lnTo>
                      <a:pt x="100" y="630"/>
                    </a:lnTo>
                    <a:lnTo>
                      <a:pt x="94" y="616"/>
                    </a:lnTo>
                    <a:lnTo>
                      <a:pt x="94" y="616"/>
                    </a:lnTo>
                    <a:lnTo>
                      <a:pt x="88" y="610"/>
                    </a:lnTo>
                    <a:lnTo>
                      <a:pt x="84" y="606"/>
                    </a:lnTo>
                    <a:lnTo>
                      <a:pt x="72" y="602"/>
                    </a:lnTo>
                    <a:lnTo>
                      <a:pt x="72" y="602"/>
                    </a:lnTo>
                    <a:lnTo>
                      <a:pt x="64" y="600"/>
                    </a:lnTo>
                    <a:lnTo>
                      <a:pt x="60" y="596"/>
                    </a:lnTo>
                    <a:lnTo>
                      <a:pt x="60" y="596"/>
                    </a:lnTo>
                    <a:lnTo>
                      <a:pt x="58" y="592"/>
                    </a:lnTo>
                    <a:lnTo>
                      <a:pt x="60" y="588"/>
                    </a:lnTo>
                    <a:lnTo>
                      <a:pt x="62" y="582"/>
                    </a:lnTo>
                    <a:lnTo>
                      <a:pt x="62" y="582"/>
                    </a:lnTo>
                    <a:lnTo>
                      <a:pt x="66" y="574"/>
                    </a:lnTo>
                    <a:lnTo>
                      <a:pt x="66" y="574"/>
                    </a:lnTo>
                    <a:lnTo>
                      <a:pt x="66" y="568"/>
                    </a:lnTo>
                    <a:lnTo>
                      <a:pt x="62" y="564"/>
                    </a:lnTo>
                    <a:lnTo>
                      <a:pt x="52" y="556"/>
                    </a:lnTo>
                    <a:lnTo>
                      <a:pt x="52" y="556"/>
                    </a:lnTo>
                    <a:lnTo>
                      <a:pt x="40" y="550"/>
                    </a:lnTo>
                    <a:lnTo>
                      <a:pt x="32" y="542"/>
                    </a:lnTo>
                    <a:lnTo>
                      <a:pt x="32" y="542"/>
                    </a:lnTo>
                    <a:lnTo>
                      <a:pt x="26" y="532"/>
                    </a:lnTo>
                    <a:lnTo>
                      <a:pt x="24" y="522"/>
                    </a:lnTo>
                    <a:lnTo>
                      <a:pt x="24" y="522"/>
                    </a:lnTo>
                    <a:lnTo>
                      <a:pt x="20" y="510"/>
                    </a:lnTo>
                    <a:lnTo>
                      <a:pt x="14" y="500"/>
                    </a:lnTo>
                    <a:lnTo>
                      <a:pt x="14" y="500"/>
                    </a:lnTo>
                    <a:lnTo>
                      <a:pt x="8" y="494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0" y="492"/>
                    </a:lnTo>
                    <a:lnTo>
                      <a:pt x="0" y="486"/>
                    </a:lnTo>
                    <a:lnTo>
                      <a:pt x="0" y="486"/>
                    </a:lnTo>
                    <a:lnTo>
                      <a:pt x="0" y="482"/>
                    </a:lnTo>
                    <a:lnTo>
                      <a:pt x="2" y="478"/>
                    </a:lnTo>
                    <a:lnTo>
                      <a:pt x="10" y="472"/>
                    </a:lnTo>
                    <a:lnTo>
                      <a:pt x="10" y="472"/>
                    </a:lnTo>
                    <a:lnTo>
                      <a:pt x="16" y="470"/>
                    </a:lnTo>
                    <a:lnTo>
                      <a:pt x="20" y="466"/>
                    </a:lnTo>
                    <a:lnTo>
                      <a:pt x="20" y="466"/>
                    </a:lnTo>
                    <a:lnTo>
                      <a:pt x="22" y="458"/>
                    </a:lnTo>
                    <a:lnTo>
                      <a:pt x="22" y="450"/>
                    </a:lnTo>
                    <a:lnTo>
                      <a:pt x="22" y="450"/>
                    </a:lnTo>
                    <a:lnTo>
                      <a:pt x="22" y="444"/>
                    </a:lnTo>
                    <a:lnTo>
                      <a:pt x="22" y="440"/>
                    </a:lnTo>
                    <a:lnTo>
                      <a:pt x="22" y="440"/>
                    </a:lnTo>
                    <a:lnTo>
                      <a:pt x="30" y="434"/>
                    </a:lnTo>
                    <a:lnTo>
                      <a:pt x="38" y="426"/>
                    </a:lnTo>
                    <a:lnTo>
                      <a:pt x="42" y="418"/>
                    </a:lnTo>
                    <a:lnTo>
                      <a:pt x="44" y="410"/>
                    </a:lnTo>
                    <a:lnTo>
                      <a:pt x="44" y="410"/>
                    </a:lnTo>
                    <a:lnTo>
                      <a:pt x="48" y="406"/>
                    </a:lnTo>
                    <a:lnTo>
                      <a:pt x="50" y="404"/>
                    </a:lnTo>
                    <a:lnTo>
                      <a:pt x="50" y="404"/>
                    </a:lnTo>
                    <a:lnTo>
                      <a:pt x="58" y="404"/>
                    </a:lnTo>
                    <a:lnTo>
                      <a:pt x="66" y="406"/>
                    </a:lnTo>
                    <a:lnTo>
                      <a:pt x="66" y="406"/>
                    </a:lnTo>
                    <a:lnTo>
                      <a:pt x="76" y="410"/>
                    </a:lnTo>
                    <a:lnTo>
                      <a:pt x="82" y="412"/>
                    </a:lnTo>
                    <a:lnTo>
                      <a:pt x="88" y="410"/>
                    </a:lnTo>
                    <a:lnTo>
                      <a:pt x="88" y="410"/>
                    </a:lnTo>
                    <a:lnTo>
                      <a:pt x="92" y="406"/>
                    </a:lnTo>
                    <a:lnTo>
                      <a:pt x="94" y="400"/>
                    </a:lnTo>
                    <a:lnTo>
                      <a:pt x="94" y="400"/>
                    </a:lnTo>
                    <a:lnTo>
                      <a:pt x="92" y="390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88" y="376"/>
                    </a:lnTo>
                    <a:lnTo>
                      <a:pt x="86" y="368"/>
                    </a:lnTo>
                    <a:lnTo>
                      <a:pt x="86" y="368"/>
                    </a:lnTo>
                    <a:lnTo>
                      <a:pt x="82" y="360"/>
                    </a:lnTo>
                    <a:lnTo>
                      <a:pt x="78" y="356"/>
                    </a:lnTo>
                    <a:lnTo>
                      <a:pt x="72" y="350"/>
                    </a:lnTo>
                    <a:lnTo>
                      <a:pt x="64" y="348"/>
                    </a:lnTo>
                    <a:lnTo>
                      <a:pt x="64" y="348"/>
                    </a:lnTo>
                    <a:lnTo>
                      <a:pt x="54" y="342"/>
                    </a:lnTo>
                    <a:lnTo>
                      <a:pt x="54" y="342"/>
                    </a:lnTo>
                    <a:lnTo>
                      <a:pt x="48" y="336"/>
                    </a:lnTo>
                    <a:lnTo>
                      <a:pt x="46" y="332"/>
                    </a:lnTo>
                    <a:lnTo>
                      <a:pt x="46" y="332"/>
                    </a:lnTo>
                    <a:lnTo>
                      <a:pt x="46" y="322"/>
                    </a:lnTo>
                    <a:lnTo>
                      <a:pt x="46" y="322"/>
                    </a:lnTo>
                    <a:lnTo>
                      <a:pt x="44" y="316"/>
                    </a:lnTo>
                    <a:lnTo>
                      <a:pt x="42" y="314"/>
                    </a:lnTo>
                    <a:lnTo>
                      <a:pt x="42" y="314"/>
                    </a:lnTo>
                    <a:lnTo>
                      <a:pt x="36" y="314"/>
                    </a:lnTo>
                    <a:lnTo>
                      <a:pt x="32" y="316"/>
                    </a:lnTo>
                    <a:lnTo>
                      <a:pt x="32" y="316"/>
                    </a:lnTo>
                    <a:lnTo>
                      <a:pt x="28" y="316"/>
                    </a:lnTo>
                    <a:lnTo>
                      <a:pt x="28" y="316"/>
                    </a:lnTo>
                    <a:lnTo>
                      <a:pt x="24" y="310"/>
                    </a:lnTo>
                    <a:lnTo>
                      <a:pt x="20" y="298"/>
                    </a:lnTo>
                    <a:lnTo>
                      <a:pt x="26" y="298"/>
                    </a:lnTo>
                    <a:lnTo>
                      <a:pt x="26" y="298"/>
                    </a:lnTo>
                    <a:lnTo>
                      <a:pt x="24" y="292"/>
                    </a:lnTo>
                    <a:lnTo>
                      <a:pt x="24" y="292"/>
                    </a:lnTo>
                    <a:lnTo>
                      <a:pt x="22" y="282"/>
                    </a:lnTo>
                    <a:lnTo>
                      <a:pt x="22" y="268"/>
                    </a:lnTo>
                    <a:lnTo>
                      <a:pt x="22" y="268"/>
                    </a:lnTo>
                    <a:lnTo>
                      <a:pt x="24" y="262"/>
                    </a:lnTo>
                    <a:lnTo>
                      <a:pt x="28" y="258"/>
                    </a:lnTo>
                    <a:lnTo>
                      <a:pt x="32" y="252"/>
                    </a:lnTo>
                    <a:lnTo>
                      <a:pt x="38" y="250"/>
                    </a:lnTo>
                    <a:lnTo>
                      <a:pt x="52" y="244"/>
                    </a:lnTo>
                    <a:lnTo>
                      <a:pt x="62" y="242"/>
                    </a:lnTo>
                    <a:lnTo>
                      <a:pt x="62" y="242"/>
                    </a:lnTo>
                    <a:lnTo>
                      <a:pt x="72" y="240"/>
                    </a:lnTo>
                    <a:lnTo>
                      <a:pt x="78" y="234"/>
                    </a:lnTo>
                    <a:lnTo>
                      <a:pt x="78" y="234"/>
                    </a:lnTo>
                    <a:lnTo>
                      <a:pt x="80" y="228"/>
                    </a:lnTo>
                    <a:lnTo>
                      <a:pt x="78" y="220"/>
                    </a:lnTo>
                    <a:lnTo>
                      <a:pt x="78" y="220"/>
                    </a:lnTo>
                    <a:lnTo>
                      <a:pt x="78" y="216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84" y="208"/>
                    </a:lnTo>
                    <a:lnTo>
                      <a:pt x="94" y="206"/>
                    </a:lnTo>
                    <a:lnTo>
                      <a:pt x="94" y="206"/>
                    </a:lnTo>
                    <a:lnTo>
                      <a:pt x="100" y="206"/>
                    </a:lnTo>
                    <a:lnTo>
                      <a:pt x="106" y="204"/>
                    </a:lnTo>
                    <a:lnTo>
                      <a:pt x="110" y="202"/>
                    </a:lnTo>
                    <a:lnTo>
                      <a:pt x="114" y="198"/>
                    </a:lnTo>
                    <a:lnTo>
                      <a:pt x="118" y="190"/>
                    </a:lnTo>
                    <a:lnTo>
                      <a:pt x="122" y="180"/>
                    </a:lnTo>
                    <a:lnTo>
                      <a:pt x="122" y="180"/>
                    </a:lnTo>
                    <a:lnTo>
                      <a:pt x="122" y="180"/>
                    </a:lnTo>
                    <a:lnTo>
                      <a:pt x="124" y="170"/>
                    </a:lnTo>
                    <a:lnTo>
                      <a:pt x="124" y="170"/>
                    </a:lnTo>
                    <a:lnTo>
                      <a:pt x="126" y="162"/>
                    </a:lnTo>
                    <a:lnTo>
                      <a:pt x="128" y="160"/>
                    </a:lnTo>
                    <a:lnTo>
                      <a:pt x="128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146" y="166"/>
                    </a:lnTo>
                    <a:lnTo>
                      <a:pt x="148" y="166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158" y="160"/>
                    </a:lnTo>
                    <a:lnTo>
                      <a:pt x="162" y="160"/>
                    </a:lnTo>
                    <a:lnTo>
                      <a:pt x="168" y="162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84" y="162"/>
                    </a:lnTo>
                    <a:lnTo>
                      <a:pt x="194" y="158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12" y="144"/>
                    </a:lnTo>
                    <a:lnTo>
                      <a:pt x="212" y="144"/>
                    </a:lnTo>
                    <a:lnTo>
                      <a:pt x="224" y="136"/>
                    </a:lnTo>
                    <a:lnTo>
                      <a:pt x="228" y="130"/>
                    </a:lnTo>
                    <a:lnTo>
                      <a:pt x="232" y="124"/>
                    </a:lnTo>
                    <a:lnTo>
                      <a:pt x="232" y="124"/>
                    </a:lnTo>
                    <a:lnTo>
                      <a:pt x="236" y="112"/>
                    </a:lnTo>
                    <a:lnTo>
                      <a:pt x="238" y="98"/>
                    </a:lnTo>
                    <a:lnTo>
                      <a:pt x="238" y="98"/>
                    </a:lnTo>
                    <a:lnTo>
                      <a:pt x="240" y="90"/>
                    </a:lnTo>
                    <a:lnTo>
                      <a:pt x="242" y="82"/>
                    </a:lnTo>
                    <a:lnTo>
                      <a:pt x="242" y="82"/>
                    </a:lnTo>
                    <a:lnTo>
                      <a:pt x="242" y="80"/>
                    </a:lnTo>
                    <a:lnTo>
                      <a:pt x="242" y="80"/>
                    </a:lnTo>
                    <a:lnTo>
                      <a:pt x="252" y="90"/>
                    </a:lnTo>
                    <a:lnTo>
                      <a:pt x="252" y="90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60" y="100"/>
                    </a:lnTo>
                    <a:lnTo>
                      <a:pt x="264" y="100"/>
                    </a:lnTo>
                    <a:lnTo>
                      <a:pt x="264" y="100"/>
                    </a:lnTo>
                    <a:lnTo>
                      <a:pt x="268" y="98"/>
                    </a:lnTo>
                    <a:lnTo>
                      <a:pt x="272" y="94"/>
                    </a:lnTo>
                    <a:lnTo>
                      <a:pt x="280" y="82"/>
                    </a:lnTo>
                    <a:lnTo>
                      <a:pt x="280" y="82"/>
                    </a:lnTo>
                    <a:lnTo>
                      <a:pt x="286" y="70"/>
                    </a:lnTo>
                    <a:lnTo>
                      <a:pt x="286" y="70"/>
                    </a:lnTo>
                    <a:lnTo>
                      <a:pt x="294" y="56"/>
                    </a:lnTo>
                    <a:lnTo>
                      <a:pt x="302" y="38"/>
                    </a:lnTo>
                    <a:lnTo>
                      <a:pt x="302" y="38"/>
                    </a:lnTo>
                    <a:lnTo>
                      <a:pt x="306" y="54"/>
                    </a:lnTo>
                    <a:lnTo>
                      <a:pt x="310" y="66"/>
                    </a:lnTo>
                    <a:lnTo>
                      <a:pt x="310" y="66"/>
                    </a:lnTo>
                    <a:lnTo>
                      <a:pt x="318" y="78"/>
                    </a:lnTo>
                    <a:lnTo>
                      <a:pt x="326" y="88"/>
                    </a:lnTo>
                    <a:lnTo>
                      <a:pt x="336" y="90"/>
                    </a:lnTo>
                    <a:lnTo>
                      <a:pt x="340" y="90"/>
                    </a:lnTo>
                    <a:lnTo>
                      <a:pt x="346" y="90"/>
                    </a:lnTo>
                    <a:lnTo>
                      <a:pt x="346" y="90"/>
                    </a:lnTo>
                    <a:lnTo>
                      <a:pt x="368" y="84"/>
                    </a:lnTo>
                    <a:lnTo>
                      <a:pt x="394" y="82"/>
                    </a:lnTo>
                    <a:lnTo>
                      <a:pt x="394" y="82"/>
                    </a:lnTo>
                    <a:lnTo>
                      <a:pt x="406" y="80"/>
                    </a:lnTo>
                    <a:lnTo>
                      <a:pt x="416" y="74"/>
                    </a:lnTo>
                    <a:lnTo>
                      <a:pt x="424" y="64"/>
                    </a:lnTo>
                    <a:lnTo>
                      <a:pt x="428" y="60"/>
                    </a:lnTo>
                    <a:lnTo>
                      <a:pt x="428" y="54"/>
                    </a:lnTo>
                    <a:lnTo>
                      <a:pt x="428" y="54"/>
                    </a:lnTo>
                    <a:lnTo>
                      <a:pt x="430" y="44"/>
                    </a:lnTo>
                    <a:lnTo>
                      <a:pt x="428" y="34"/>
                    </a:lnTo>
                    <a:lnTo>
                      <a:pt x="428" y="34"/>
                    </a:lnTo>
                    <a:lnTo>
                      <a:pt x="428" y="22"/>
                    </a:lnTo>
                    <a:lnTo>
                      <a:pt x="428" y="16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38" y="8"/>
                    </a:lnTo>
                    <a:lnTo>
                      <a:pt x="438" y="8"/>
                    </a:lnTo>
                    <a:lnTo>
                      <a:pt x="446" y="2"/>
                    </a:lnTo>
                    <a:lnTo>
                      <a:pt x="452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64" y="0"/>
                    </a:lnTo>
                    <a:lnTo>
                      <a:pt x="470" y="2"/>
                    </a:lnTo>
                    <a:lnTo>
                      <a:pt x="476" y="8"/>
                    </a:lnTo>
                    <a:lnTo>
                      <a:pt x="480" y="20"/>
                    </a:lnTo>
                    <a:lnTo>
                      <a:pt x="480" y="20"/>
                    </a:lnTo>
                    <a:lnTo>
                      <a:pt x="484" y="32"/>
                    </a:lnTo>
                    <a:lnTo>
                      <a:pt x="484" y="32"/>
                    </a:lnTo>
                    <a:lnTo>
                      <a:pt x="486" y="42"/>
                    </a:lnTo>
                    <a:lnTo>
                      <a:pt x="490" y="50"/>
                    </a:lnTo>
                    <a:lnTo>
                      <a:pt x="496" y="54"/>
                    </a:lnTo>
                    <a:lnTo>
                      <a:pt x="504" y="54"/>
                    </a:lnTo>
                    <a:lnTo>
                      <a:pt x="504" y="54"/>
                    </a:lnTo>
                    <a:lnTo>
                      <a:pt x="514" y="52"/>
                    </a:lnTo>
                    <a:lnTo>
                      <a:pt x="524" y="48"/>
                    </a:lnTo>
                    <a:lnTo>
                      <a:pt x="532" y="44"/>
                    </a:lnTo>
                    <a:lnTo>
                      <a:pt x="540" y="36"/>
                    </a:lnTo>
                    <a:lnTo>
                      <a:pt x="540" y="36"/>
                    </a:lnTo>
                    <a:lnTo>
                      <a:pt x="546" y="30"/>
                    </a:lnTo>
                    <a:lnTo>
                      <a:pt x="546" y="30"/>
                    </a:lnTo>
                    <a:lnTo>
                      <a:pt x="550" y="24"/>
                    </a:lnTo>
                    <a:lnTo>
                      <a:pt x="554" y="22"/>
                    </a:lnTo>
                    <a:lnTo>
                      <a:pt x="556" y="22"/>
                    </a:lnTo>
                    <a:lnTo>
                      <a:pt x="560" y="24"/>
                    </a:lnTo>
                    <a:lnTo>
                      <a:pt x="560" y="24"/>
                    </a:lnTo>
                    <a:lnTo>
                      <a:pt x="566" y="28"/>
                    </a:lnTo>
                    <a:lnTo>
                      <a:pt x="570" y="28"/>
                    </a:lnTo>
                    <a:lnTo>
                      <a:pt x="570" y="28"/>
                    </a:lnTo>
                    <a:lnTo>
                      <a:pt x="574" y="28"/>
                    </a:lnTo>
                    <a:lnTo>
                      <a:pt x="580" y="24"/>
                    </a:lnTo>
                    <a:lnTo>
                      <a:pt x="586" y="18"/>
                    </a:lnTo>
                    <a:lnTo>
                      <a:pt x="586" y="18"/>
                    </a:lnTo>
                    <a:lnTo>
                      <a:pt x="588" y="14"/>
                    </a:lnTo>
                    <a:lnTo>
                      <a:pt x="588" y="14"/>
                    </a:lnTo>
                    <a:lnTo>
                      <a:pt x="592" y="12"/>
                    </a:lnTo>
                    <a:lnTo>
                      <a:pt x="592" y="12"/>
                    </a:lnTo>
                    <a:lnTo>
                      <a:pt x="596" y="8"/>
                    </a:lnTo>
                    <a:lnTo>
                      <a:pt x="602" y="4"/>
                    </a:lnTo>
                    <a:lnTo>
                      <a:pt x="602" y="4"/>
                    </a:lnTo>
                    <a:lnTo>
                      <a:pt x="606" y="6"/>
                    </a:lnTo>
                    <a:lnTo>
                      <a:pt x="610" y="10"/>
                    </a:lnTo>
                    <a:lnTo>
                      <a:pt x="610" y="10"/>
                    </a:lnTo>
                    <a:lnTo>
                      <a:pt x="618" y="18"/>
                    </a:lnTo>
                    <a:lnTo>
                      <a:pt x="626" y="24"/>
                    </a:lnTo>
                    <a:lnTo>
                      <a:pt x="636" y="28"/>
                    </a:lnTo>
                    <a:lnTo>
                      <a:pt x="646" y="30"/>
                    </a:lnTo>
                    <a:lnTo>
                      <a:pt x="646" y="30"/>
                    </a:lnTo>
                    <a:lnTo>
                      <a:pt x="662" y="28"/>
                    </a:lnTo>
                    <a:lnTo>
                      <a:pt x="662" y="28"/>
                    </a:lnTo>
                    <a:lnTo>
                      <a:pt x="670" y="26"/>
                    </a:lnTo>
                    <a:lnTo>
                      <a:pt x="676" y="28"/>
                    </a:lnTo>
                    <a:lnTo>
                      <a:pt x="676" y="28"/>
                    </a:lnTo>
                    <a:lnTo>
                      <a:pt x="676" y="30"/>
                    </a:lnTo>
                    <a:lnTo>
                      <a:pt x="676" y="30"/>
                    </a:lnTo>
                    <a:lnTo>
                      <a:pt x="674" y="34"/>
                    </a:lnTo>
                    <a:lnTo>
                      <a:pt x="670" y="40"/>
                    </a:lnTo>
                    <a:lnTo>
                      <a:pt x="658" y="48"/>
                    </a:lnTo>
                    <a:lnTo>
                      <a:pt x="658" y="48"/>
                    </a:lnTo>
                    <a:lnTo>
                      <a:pt x="646" y="56"/>
                    </a:lnTo>
                    <a:lnTo>
                      <a:pt x="642" y="62"/>
                    </a:lnTo>
                    <a:lnTo>
                      <a:pt x="640" y="66"/>
                    </a:lnTo>
                    <a:lnTo>
                      <a:pt x="640" y="66"/>
                    </a:lnTo>
                    <a:lnTo>
                      <a:pt x="642" y="78"/>
                    </a:lnTo>
                    <a:lnTo>
                      <a:pt x="644" y="82"/>
                    </a:lnTo>
                    <a:lnTo>
                      <a:pt x="646" y="86"/>
                    </a:lnTo>
                    <a:lnTo>
                      <a:pt x="646" y="86"/>
                    </a:lnTo>
                    <a:lnTo>
                      <a:pt x="652" y="90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68" y="88"/>
                    </a:lnTo>
                    <a:lnTo>
                      <a:pt x="674" y="86"/>
                    </a:lnTo>
                    <a:lnTo>
                      <a:pt x="674" y="86"/>
                    </a:lnTo>
                    <a:lnTo>
                      <a:pt x="682" y="82"/>
                    </a:lnTo>
                    <a:lnTo>
                      <a:pt x="694" y="80"/>
                    </a:lnTo>
                    <a:lnTo>
                      <a:pt x="694" y="80"/>
                    </a:lnTo>
                    <a:lnTo>
                      <a:pt x="704" y="80"/>
                    </a:lnTo>
                    <a:lnTo>
                      <a:pt x="714" y="82"/>
                    </a:lnTo>
                    <a:lnTo>
                      <a:pt x="720" y="86"/>
                    </a:lnTo>
                    <a:lnTo>
                      <a:pt x="726" y="92"/>
                    </a:lnTo>
                    <a:lnTo>
                      <a:pt x="726" y="92"/>
                    </a:lnTo>
                    <a:lnTo>
                      <a:pt x="732" y="102"/>
                    </a:lnTo>
                    <a:lnTo>
                      <a:pt x="732" y="102"/>
                    </a:lnTo>
                    <a:lnTo>
                      <a:pt x="734" y="108"/>
                    </a:lnTo>
                    <a:lnTo>
                      <a:pt x="742" y="112"/>
                    </a:lnTo>
                    <a:lnTo>
                      <a:pt x="742" y="112"/>
                    </a:lnTo>
                    <a:lnTo>
                      <a:pt x="750" y="114"/>
                    </a:lnTo>
                    <a:lnTo>
                      <a:pt x="758" y="116"/>
                    </a:lnTo>
                    <a:lnTo>
                      <a:pt x="768" y="114"/>
                    </a:lnTo>
                    <a:lnTo>
                      <a:pt x="774" y="110"/>
                    </a:lnTo>
                    <a:lnTo>
                      <a:pt x="774" y="110"/>
                    </a:lnTo>
                    <a:lnTo>
                      <a:pt x="778" y="108"/>
                    </a:lnTo>
                    <a:lnTo>
                      <a:pt x="778" y="108"/>
                    </a:lnTo>
                    <a:lnTo>
                      <a:pt x="784" y="106"/>
                    </a:lnTo>
                    <a:lnTo>
                      <a:pt x="784" y="106"/>
                    </a:lnTo>
                    <a:lnTo>
                      <a:pt x="788" y="108"/>
                    </a:lnTo>
                    <a:lnTo>
                      <a:pt x="796" y="112"/>
                    </a:lnTo>
                    <a:lnTo>
                      <a:pt x="796" y="112"/>
                    </a:lnTo>
                    <a:lnTo>
                      <a:pt x="802" y="118"/>
                    </a:lnTo>
                    <a:lnTo>
                      <a:pt x="802" y="118"/>
                    </a:lnTo>
                    <a:lnTo>
                      <a:pt x="820" y="130"/>
                    </a:lnTo>
                    <a:lnTo>
                      <a:pt x="828" y="134"/>
                    </a:lnTo>
                    <a:lnTo>
                      <a:pt x="836" y="134"/>
                    </a:lnTo>
                    <a:lnTo>
                      <a:pt x="836" y="134"/>
                    </a:lnTo>
                    <a:lnTo>
                      <a:pt x="850" y="136"/>
                    </a:lnTo>
                    <a:lnTo>
                      <a:pt x="850" y="136"/>
                    </a:lnTo>
                    <a:lnTo>
                      <a:pt x="864" y="136"/>
                    </a:lnTo>
                    <a:lnTo>
                      <a:pt x="864" y="136"/>
                    </a:lnTo>
                    <a:lnTo>
                      <a:pt x="872" y="138"/>
                    </a:lnTo>
                    <a:lnTo>
                      <a:pt x="884" y="142"/>
                    </a:lnTo>
                    <a:lnTo>
                      <a:pt x="910" y="158"/>
                    </a:lnTo>
                    <a:lnTo>
                      <a:pt x="910" y="158"/>
                    </a:lnTo>
                    <a:lnTo>
                      <a:pt x="886" y="156"/>
                    </a:lnTo>
                    <a:lnTo>
                      <a:pt x="886" y="156"/>
                    </a:lnTo>
                    <a:lnTo>
                      <a:pt x="868" y="156"/>
                    </a:lnTo>
                    <a:lnTo>
                      <a:pt x="868" y="156"/>
                    </a:lnTo>
                    <a:lnTo>
                      <a:pt x="854" y="156"/>
                    </a:lnTo>
                    <a:lnTo>
                      <a:pt x="846" y="162"/>
                    </a:lnTo>
                    <a:lnTo>
                      <a:pt x="838" y="170"/>
                    </a:lnTo>
                    <a:lnTo>
                      <a:pt x="834" y="180"/>
                    </a:lnTo>
                    <a:lnTo>
                      <a:pt x="834" y="180"/>
                    </a:lnTo>
                    <a:lnTo>
                      <a:pt x="832" y="186"/>
                    </a:lnTo>
                    <a:lnTo>
                      <a:pt x="826" y="194"/>
                    </a:lnTo>
                    <a:lnTo>
                      <a:pt x="808" y="208"/>
                    </a:lnTo>
                    <a:lnTo>
                      <a:pt x="808" y="208"/>
                    </a:lnTo>
                    <a:lnTo>
                      <a:pt x="796" y="218"/>
                    </a:lnTo>
                    <a:lnTo>
                      <a:pt x="796" y="218"/>
                    </a:lnTo>
                    <a:lnTo>
                      <a:pt x="774" y="242"/>
                    </a:lnTo>
                    <a:lnTo>
                      <a:pt x="748" y="270"/>
                    </a:lnTo>
                    <a:lnTo>
                      <a:pt x="748" y="270"/>
                    </a:lnTo>
                    <a:lnTo>
                      <a:pt x="744" y="276"/>
                    </a:lnTo>
                    <a:lnTo>
                      <a:pt x="742" y="280"/>
                    </a:lnTo>
                    <a:lnTo>
                      <a:pt x="742" y="286"/>
                    </a:lnTo>
                    <a:lnTo>
                      <a:pt x="742" y="290"/>
                    </a:lnTo>
                    <a:lnTo>
                      <a:pt x="744" y="296"/>
                    </a:lnTo>
                    <a:lnTo>
                      <a:pt x="750" y="302"/>
                    </a:lnTo>
                    <a:lnTo>
                      <a:pt x="750" y="302"/>
                    </a:lnTo>
                    <a:lnTo>
                      <a:pt x="754" y="308"/>
                    </a:lnTo>
                    <a:lnTo>
                      <a:pt x="754" y="308"/>
                    </a:lnTo>
                    <a:lnTo>
                      <a:pt x="754" y="318"/>
                    </a:lnTo>
                    <a:lnTo>
                      <a:pt x="752" y="332"/>
                    </a:lnTo>
                    <a:lnTo>
                      <a:pt x="752" y="332"/>
                    </a:lnTo>
                    <a:lnTo>
                      <a:pt x="748" y="342"/>
                    </a:lnTo>
                    <a:lnTo>
                      <a:pt x="742" y="348"/>
                    </a:lnTo>
                    <a:lnTo>
                      <a:pt x="742" y="348"/>
                    </a:lnTo>
                    <a:lnTo>
                      <a:pt x="732" y="350"/>
                    </a:lnTo>
                    <a:lnTo>
                      <a:pt x="720" y="354"/>
                    </a:lnTo>
                    <a:lnTo>
                      <a:pt x="692" y="356"/>
                    </a:lnTo>
                    <a:lnTo>
                      <a:pt x="692" y="356"/>
                    </a:lnTo>
                    <a:lnTo>
                      <a:pt x="682" y="356"/>
                    </a:lnTo>
                    <a:lnTo>
                      <a:pt x="682" y="356"/>
                    </a:lnTo>
                    <a:lnTo>
                      <a:pt x="674" y="356"/>
                    </a:lnTo>
                    <a:lnTo>
                      <a:pt x="668" y="350"/>
                    </a:lnTo>
                    <a:lnTo>
                      <a:pt x="662" y="342"/>
                    </a:lnTo>
                    <a:lnTo>
                      <a:pt x="658" y="332"/>
                    </a:lnTo>
                    <a:lnTo>
                      <a:pt x="658" y="332"/>
                    </a:lnTo>
                    <a:lnTo>
                      <a:pt x="654" y="322"/>
                    </a:lnTo>
                    <a:lnTo>
                      <a:pt x="648" y="316"/>
                    </a:lnTo>
                    <a:lnTo>
                      <a:pt x="648" y="316"/>
                    </a:lnTo>
                    <a:lnTo>
                      <a:pt x="644" y="312"/>
                    </a:lnTo>
                    <a:lnTo>
                      <a:pt x="638" y="308"/>
                    </a:lnTo>
                    <a:lnTo>
                      <a:pt x="632" y="308"/>
                    </a:lnTo>
                    <a:lnTo>
                      <a:pt x="626" y="308"/>
                    </a:lnTo>
                    <a:lnTo>
                      <a:pt x="626" y="308"/>
                    </a:lnTo>
                    <a:lnTo>
                      <a:pt x="622" y="310"/>
                    </a:lnTo>
                    <a:lnTo>
                      <a:pt x="618" y="314"/>
                    </a:lnTo>
                    <a:lnTo>
                      <a:pt x="616" y="318"/>
                    </a:lnTo>
                    <a:lnTo>
                      <a:pt x="614" y="322"/>
                    </a:lnTo>
                    <a:lnTo>
                      <a:pt x="614" y="322"/>
                    </a:lnTo>
                    <a:lnTo>
                      <a:pt x="610" y="332"/>
                    </a:lnTo>
                    <a:lnTo>
                      <a:pt x="606" y="338"/>
                    </a:lnTo>
                    <a:lnTo>
                      <a:pt x="598" y="342"/>
                    </a:lnTo>
                    <a:lnTo>
                      <a:pt x="590" y="344"/>
                    </a:lnTo>
                    <a:lnTo>
                      <a:pt x="590" y="344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74" y="336"/>
                    </a:lnTo>
                    <a:lnTo>
                      <a:pt x="566" y="336"/>
                    </a:lnTo>
                    <a:lnTo>
                      <a:pt x="560" y="336"/>
                    </a:lnTo>
                    <a:lnTo>
                      <a:pt x="556" y="338"/>
                    </a:lnTo>
                    <a:lnTo>
                      <a:pt x="554" y="342"/>
                    </a:lnTo>
                    <a:lnTo>
                      <a:pt x="554" y="342"/>
                    </a:lnTo>
                    <a:lnTo>
                      <a:pt x="548" y="348"/>
                    </a:lnTo>
                    <a:lnTo>
                      <a:pt x="542" y="350"/>
                    </a:lnTo>
                    <a:lnTo>
                      <a:pt x="534" y="352"/>
                    </a:lnTo>
                    <a:lnTo>
                      <a:pt x="524" y="350"/>
                    </a:lnTo>
                    <a:lnTo>
                      <a:pt x="524" y="350"/>
                    </a:lnTo>
                    <a:lnTo>
                      <a:pt x="514" y="348"/>
                    </a:lnTo>
                    <a:lnTo>
                      <a:pt x="508" y="352"/>
                    </a:lnTo>
                    <a:lnTo>
                      <a:pt x="506" y="358"/>
                    </a:lnTo>
                    <a:lnTo>
                      <a:pt x="502" y="366"/>
                    </a:lnTo>
                    <a:lnTo>
                      <a:pt x="502" y="366"/>
                    </a:lnTo>
                    <a:lnTo>
                      <a:pt x="500" y="374"/>
                    </a:lnTo>
                    <a:lnTo>
                      <a:pt x="496" y="384"/>
                    </a:lnTo>
                    <a:lnTo>
                      <a:pt x="496" y="384"/>
                    </a:lnTo>
                    <a:lnTo>
                      <a:pt x="492" y="392"/>
                    </a:lnTo>
                    <a:lnTo>
                      <a:pt x="494" y="398"/>
                    </a:lnTo>
                    <a:lnTo>
                      <a:pt x="496" y="404"/>
                    </a:lnTo>
                    <a:lnTo>
                      <a:pt x="500" y="410"/>
                    </a:lnTo>
                    <a:lnTo>
                      <a:pt x="500" y="410"/>
                    </a:lnTo>
                    <a:lnTo>
                      <a:pt x="506" y="414"/>
                    </a:lnTo>
                    <a:lnTo>
                      <a:pt x="506" y="414"/>
                    </a:lnTo>
                    <a:lnTo>
                      <a:pt x="508" y="422"/>
                    </a:lnTo>
                    <a:lnTo>
                      <a:pt x="508" y="430"/>
                    </a:lnTo>
                    <a:lnTo>
                      <a:pt x="508" y="430"/>
                    </a:lnTo>
                    <a:lnTo>
                      <a:pt x="504" y="436"/>
                    </a:lnTo>
                    <a:lnTo>
                      <a:pt x="498" y="438"/>
                    </a:lnTo>
                    <a:lnTo>
                      <a:pt x="498" y="438"/>
                    </a:lnTo>
                    <a:lnTo>
                      <a:pt x="494" y="438"/>
                    </a:lnTo>
                    <a:lnTo>
                      <a:pt x="490" y="434"/>
                    </a:lnTo>
                    <a:lnTo>
                      <a:pt x="490" y="434"/>
                    </a:lnTo>
                    <a:lnTo>
                      <a:pt x="484" y="430"/>
                    </a:lnTo>
                    <a:lnTo>
                      <a:pt x="478" y="426"/>
                    </a:lnTo>
                    <a:lnTo>
                      <a:pt x="468" y="426"/>
                    </a:lnTo>
                    <a:lnTo>
                      <a:pt x="468" y="426"/>
                    </a:lnTo>
                    <a:lnTo>
                      <a:pt x="460" y="426"/>
                    </a:lnTo>
                    <a:lnTo>
                      <a:pt x="456" y="422"/>
                    </a:lnTo>
                    <a:lnTo>
                      <a:pt x="456" y="422"/>
                    </a:lnTo>
                    <a:lnTo>
                      <a:pt x="452" y="422"/>
                    </a:lnTo>
                    <a:lnTo>
                      <a:pt x="448" y="422"/>
                    </a:lnTo>
                    <a:lnTo>
                      <a:pt x="438" y="426"/>
                    </a:lnTo>
                    <a:lnTo>
                      <a:pt x="438" y="426"/>
                    </a:lnTo>
                    <a:lnTo>
                      <a:pt x="424" y="438"/>
                    </a:lnTo>
                    <a:lnTo>
                      <a:pt x="424" y="438"/>
                    </a:lnTo>
                    <a:lnTo>
                      <a:pt x="416" y="446"/>
                    </a:lnTo>
                    <a:lnTo>
                      <a:pt x="408" y="450"/>
                    </a:lnTo>
                    <a:lnTo>
                      <a:pt x="408" y="450"/>
                    </a:lnTo>
                    <a:lnTo>
                      <a:pt x="400" y="452"/>
                    </a:lnTo>
                    <a:lnTo>
                      <a:pt x="400" y="452"/>
                    </a:lnTo>
                    <a:lnTo>
                      <a:pt x="394" y="452"/>
                    </a:lnTo>
                    <a:lnTo>
                      <a:pt x="390" y="454"/>
                    </a:lnTo>
                    <a:lnTo>
                      <a:pt x="386" y="458"/>
                    </a:lnTo>
                    <a:lnTo>
                      <a:pt x="384" y="464"/>
                    </a:lnTo>
                    <a:lnTo>
                      <a:pt x="384" y="464"/>
                    </a:lnTo>
                    <a:lnTo>
                      <a:pt x="386" y="474"/>
                    </a:lnTo>
                    <a:lnTo>
                      <a:pt x="386" y="474"/>
                    </a:lnTo>
                    <a:lnTo>
                      <a:pt x="386" y="482"/>
                    </a:lnTo>
                    <a:lnTo>
                      <a:pt x="386" y="486"/>
                    </a:lnTo>
                    <a:lnTo>
                      <a:pt x="386" y="488"/>
                    </a:lnTo>
                    <a:lnTo>
                      <a:pt x="386" y="488"/>
                    </a:lnTo>
                    <a:lnTo>
                      <a:pt x="380" y="496"/>
                    </a:lnTo>
                    <a:lnTo>
                      <a:pt x="376" y="506"/>
                    </a:lnTo>
                    <a:lnTo>
                      <a:pt x="376" y="506"/>
                    </a:lnTo>
                    <a:lnTo>
                      <a:pt x="372" y="512"/>
                    </a:lnTo>
                    <a:lnTo>
                      <a:pt x="372" y="512"/>
                    </a:lnTo>
                    <a:lnTo>
                      <a:pt x="366" y="518"/>
                    </a:lnTo>
                    <a:lnTo>
                      <a:pt x="362" y="518"/>
                    </a:lnTo>
                    <a:lnTo>
                      <a:pt x="362" y="518"/>
                    </a:lnTo>
                    <a:lnTo>
                      <a:pt x="356" y="518"/>
                    </a:lnTo>
                    <a:lnTo>
                      <a:pt x="352" y="518"/>
                    </a:lnTo>
                    <a:lnTo>
                      <a:pt x="346" y="522"/>
                    </a:lnTo>
                    <a:lnTo>
                      <a:pt x="338" y="528"/>
                    </a:lnTo>
                    <a:lnTo>
                      <a:pt x="338" y="528"/>
                    </a:lnTo>
                    <a:lnTo>
                      <a:pt x="332" y="534"/>
                    </a:lnTo>
                    <a:lnTo>
                      <a:pt x="332" y="538"/>
                    </a:lnTo>
                    <a:lnTo>
                      <a:pt x="332" y="542"/>
                    </a:lnTo>
                    <a:lnTo>
                      <a:pt x="332" y="542"/>
                    </a:lnTo>
                    <a:lnTo>
                      <a:pt x="334" y="546"/>
                    </a:lnTo>
                    <a:lnTo>
                      <a:pt x="340" y="550"/>
                    </a:lnTo>
                    <a:lnTo>
                      <a:pt x="358" y="554"/>
                    </a:lnTo>
                    <a:lnTo>
                      <a:pt x="358" y="554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80" y="560"/>
                    </a:lnTo>
                    <a:lnTo>
                      <a:pt x="386" y="564"/>
                    </a:lnTo>
                    <a:lnTo>
                      <a:pt x="390" y="568"/>
                    </a:lnTo>
                    <a:lnTo>
                      <a:pt x="394" y="576"/>
                    </a:lnTo>
                    <a:lnTo>
                      <a:pt x="394" y="576"/>
                    </a:lnTo>
                    <a:lnTo>
                      <a:pt x="400" y="588"/>
                    </a:lnTo>
                    <a:lnTo>
                      <a:pt x="400" y="588"/>
                    </a:lnTo>
                    <a:lnTo>
                      <a:pt x="404" y="594"/>
                    </a:lnTo>
                    <a:lnTo>
                      <a:pt x="404" y="600"/>
                    </a:lnTo>
                    <a:lnTo>
                      <a:pt x="404" y="600"/>
                    </a:lnTo>
                    <a:lnTo>
                      <a:pt x="402" y="602"/>
                    </a:lnTo>
                    <a:lnTo>
                      <a:pt x="398" y="604"/>
                    </a:lnTo>
                    <a:lnTo>
                      <a:pt x="398" y="604"/>
                    </a:lnTo>
                    <a:lnTo>
                      <a:pt x="388" y="612"/>
                    </a:lnTo>
                    <a:lnTo>
                      <a:pt x="388" y="612"/>
                    </a:lnTo>
                    <a:lnTo>
                      <a:pt x="386" y="616"/>
                    </a:lnTo>
                    <a:lnTo>
                      <a:pt x="384" y="620"/>
                    </a:lnTo>
                    <a:lnTo>
                      <a:pt x="384" y="630"/>
                    </a:lnTo>
                    <a:lnTo>
                      <a:pt x="386" y="638"/>
                    </a:lnTo>
                    <a:lnTo>
                      <a:pt x="388" y="648"/>
                    </a:lnTo>
                    <a:lnTo>
                      <a:pt x="388" y="648"/>
                    </a:lnTo>
                    <a:lnTo>
                      <a:pt x="392" y="658"/>
                    </a:lnTo>
                    <a:lnTo>
                      <a:pt x="392" y="658"/>
                    </a:lnTo>
                    <a:lnTo>
                      <a:pt x="390" y="664"/>
                    </a:lnTo>
                    <a:lnTo>
                      <a:pt x="386" y="668"/>
                    </a:lnTo>
                    <a:lnTo>
                      <a:pt x="386" y="668"/>
                    </a:lnTo>
                    <a:lnTo>
                      <a:pt x="382" y="674"/>
                    </a:lnTo>
                    <a:lnTo>
                      <a:pt x="378" y="682"/>
                    </a:lnTo>
                    <a:lnTo>
                      <a:pt x="378" y="682"/>
                    </a:lnTo>
                    <a:lnTo>
                      <a:pt x="378" y="686"/>
                    </a:lnTo>
                    <a:lnTo>
                      <a:pt x="380" y="690"/>
                    </a:lnTo>
                    <a:lnTo>
                      <a:pt x="386" y="698"/>
                    </a:lnTo>
                    <a:lnTo>
                      <a:pt x="386" y="698"/>
                    </a:lnTo>
                    <a:lnTo>
                      <a:pt x="394" y="706"/>
                    </a:lnTo>
                    <a:lnTo>
                      <a:pt x="396" y="712"/>
                    </a:lnTo>
                    <a:lnTo>
                      <a:pt x="394" y="716"/>
                    </a:lnTo>
                    <a:lnTo>
                      <a:pt x="394" y="716"/>
                    </a:lnTo>
                    <a:lnTo>
                      <a:pt x="392" y="724"/>
                    </a:lnTo>
                    <a:lnTo>
                      <a:pt x="386" y="730"/>
                    </a:lnTo>
                    <a:lnTo>
                      <a:pt x="376" y="744"/>
                    </a:lnTo>
                    <a:lnTo>
                      <a:pt x="376" y="744"/>
                    </a:lnTo>
                    <a:lnTo>
                      <a:pt x="368" y="754"/>
                    </a:lnTo>
                    <a:lnTo>
                      <a:pt x="368" y="754"/>
                    </a:lnTo>
                    <a:lnTo>
                      <a:pt x="368" y="762"/>
                    </a:lnTo>
                    <a:lnTo>
                      <a:pt x="370" y="770"/>
                    </a:lnTo>
                    <a:lnTo>
                      <a:pt x="376" y="786"/>
                    </a:lnTo>
                    <a:lnTo>
                      <a:pt x="376" y="786"/>
                    </a:lnTo>
                    <a:lnTo>
                      <a:pt x="380" y="792"/>
                    </a:lnTo>
                    <a:lnTo>
                      <a:pt x="384" y="796"/>
                    </a:lnTo>
                    <a:lnTo>
                      <a:pt x="390" y="798"/>
                    </a:lnTo>
                    <a:lnTo>
                      <a:pt x="390" y="798"/>
                    </a:lnTo>
                    <a:lnTo>
                      <a:pt x="392" y="796"/>
                    </a:lnTo>
                    <a:lnTo>
                      <a:pt x="396" y="794"/>
                    </a:lnTo>
                    <a:lnTo>
                      <a:pt x="400" y="788"/>
                    </a:lnTo>
                    <a:lnTo>
                      <a:pt x="400" y="788"/>
                    </a:lnTo>
                    <a:lnTo>
                      <a:pt x="406" y="780"/>
                    </a:lnTo>
                    <a:lnTo>
                      <a:pt x="408" y="778"/>
                    </a:lnTo>
                    <a:lnTo>
                      <a:pt x="412" y="778"/>
                    </a:lnTo>
                    <a:lnTo>
                      <a:pt x="412" y="778"/>
                    </a:lnTo>
                    <a:lnTo>
                      <a:pt x="416" y="780"/>
                    </a:lnTo>
                    <a:lnTo>
                      <a:pt x="422" y="784"/>
                    </a:lnTo>
                    <a:lnTo>
                      <a:pt x="430" y="794"/>
                    </a:lnTo>
                    <a:lnTo>
                      <a:pt x="430" y="794"/>
                    </a:lnTo>
                    <a:lnTo>
                      <a:pt x="440" y="804"/>
                    </a:lnTo>
                    <a:lnTo>
                      <a:pt x="446" y="808"/>
                    </a:lnTo>
                    <a:lnTo>
                      <a:pt x="452" y="812"/>
                    </a:lnTo>
                    <a:lnTo>
                      <a:pt x="452" y="812"/>
                    </a:lnTo>
                    <a:lnTo>
                      <a:pt x="458" y="812"/>
                    </a:lnTo>
                    <a:lnTo>
                      <a:pt x="466" y="810"/>
                    </a:lnTo>
                    <a:lnTo>
                      <a:pt x="476" y="802"/>
                    </a:lnTo>
                    <a:lnTo>
                      <a:pt x="476" y="802"/>
                    </a:lnTo>
                    <a:lnTo>
                      <a:pt x="484" y="796"/>
                    </a:lnTo>
                    <a:lnTo>
                      <a:pt x="490" y="794"/>
                    </a:lnTo>
                    <a:lnTo>
                      <a:pt x="490" y="794"/>
                    </a:lnTo>
                    <a:lnTo>
                      <a:pt x="494" y="794"/>
                    </a:lnTo>
                    <a:lnTo>
                      <a:pt x="496" y="796"/>
                    </a:lnTo>
                    <a:lnTo>
                      <a:pt x="496" y="796"/>
                    </a:lnTo>
                    <a:lnTo>
                      <a:pt x="498" y="800"/>
                    </a:ln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06"/>
                    </a:lnTo>
                    <a:lnTo>
                      <a:pt x="492" y="812"/>
                    </a:lnTo>
                    <a:lnTo>
                      <a:pt x="492" y="818"/>
                    </a:lnTo>
                    <a:lnTo>
                      <a:pt x="492" y="824"/>
                    </a:lnTo>
                    <a:lnTo>
                      <a:pt x="498" y="834"/>
                    </a:lnTo>
                    <a:lnTo>
                      <a:pt x="498" y="834"/>
                    </a:lnTo>
                    <a:lnTo>
                      <a:pt x="500" y="838"/>
                    </a:lnTo>
                    <a:lnTo>
                      <a:pt x="500" y="838"/>
                    </a:lnTo>
                    <a:lnTo>
                      <a:pt x="496" y="840"/>
                    </a:lnTo>
                    <a:lnTo>
                      <a:pt x="488" y="844"/>
                    </a:lnTo>
                    <a:lnTo>
                      <a:pt x="488" y="844"/>
                    </a:lnTo>
                    <a:lnTo>
                      <a:pt x="482" y="844"/>
                    </a:lnTo>
                    <a:lnTo>
                      <a:pt x="482" y="844"/>
                    </a:lnTo>
                    <a:lnTo>
                      <a:pt x="476" y="846"/>
                    </a:lnTo>
                    <a:lnTo>
                      <a:pt x="470" y="848"/>
                    </a:lnTo>
                    <a:lnTo>
                      <a:pt x="466" y="852"/>
                    </a:lnTo>
                    <a:lnTo>
                      <a:pt x="464" y="860"/>
                    </a:lnTo>
                    <a:lnTo>
                      <a:pt x="464" y="860"/>
                    </a:lnTo>
                    <a:lnTo>
                      <a:pt x="464" y="868"/>
                    </a:lnTo>
                    <a:lnTo>
                      <a:pt x="464" y="868"/>
                    </a:lnTo>
                    <a:lnTo>
                      <a:pt x="464" y="884"/>
                    </a:lnTo>
                    <a:lnTo>
                      <a:pt x="462" y="892"/>
                    </a:lnTo>
                    <a:lnTo>
                      <a:pt x="458" y="900"/>
                    </a:lnTo>
                    <a:lnTo>
                      <a:pt x="458" y="900"/>
                    </a:lnTo>
                    <a:lnTo>
                      <a:pt x="452" y="908"/>
                    </a:lnTo>
                    <a:lnTo>
                      <a:pt x="448" y="918"/>
                    </a:lnTo>
                    <a:lnTo>
                      <a:pt x="446" y="932"/>
                    </a:lnTo>
                    <a:lnTo>
                      <a:pt x="446" y="932"/>
                    </a:lnTo>
                    <a:lnTo>
                      <a:pt x="446" y="938"/>
                    </a:lnTo>
                    <a:lnTo>
                      <a:pt x="446" y="938"/>
                    </a:lnTo>
                    <a:lnTo>
                      <a:pt x="444" y="946"/>
                    </a:lnTo>
                    <a:lnTo>
                      <a:pt x="442" y="952"/>
                    </a:lnTo>
                    <a:lnTo>
                      <a:pt x="440" y="958"/>
                    </a:lnTo>
                    <a:lnTo>
                      <a:pt x="434" y="962"/>
                    </a:lnTo>
                    <a:lnTo>
                      <a:pt x="434" y="962"/>
                    </a:lnTo>
                    <a:lnTo>
                      <a:pt x="430" y="966"/>
                    </a:lnTo>
                    <a:lnTo>
                      <a:pt x="424" y="968"/>
                    </a:lnTo>
                    <a:lnTo>
                      <a:pt x="424" y="968"/>
                    </a:lnTo>
                    <a:lnTo>
                      <a:pt x="416" y="970"/>
                    </a:lnTo>
                    <a:lnTo>
                      <a:pt x="412" y="972"/>
                    </a:lnTo>
                    <a:lnTo>
                      <a:pt x="408" y="974"/>
                    </a:lnTo>
                    <a:lnTo>
                      <a:pt x="408" y="974"/>
                    </a:lnTo>
                    <a:lnTo>
                      <a:pt x="406" y="978"/>
                    </a:lnTo>
                    <a:lnTo>
                      <a:pt x="406" y="978"/>
                    </a:lnTo>
                    <a:lnTo>
                      <a:pt x="400" y="986"/>
                    </a:lnTo>
                    <a:lnTo>
                      <a:pt x="396" y="988"/>
                    </a:lnTo>
                    <a:lnTo>
                      <a:pt x="394" y="990"/>
                    </a:lnTo>
                    <a:lnTo>
                      <a:pt x="394" y="990"/>
                    </a:lnTo>
                    <a:lnTo>
                      <a:pt x="390" y="988"/>
                    </a:lnTo>
                    <a:lnTo>
                      <a:pt x="390" y="9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1" name="Freeform 59"/>
              <p:cNvSpPr>
                <a:spLocks noEditPoints="1"/>
              </p:cNvSpPr>
              <p:nvPr/>
            </p:nvSpPr>
            <p:spPr bwMode="auto">
              <a:xfrm>
                <a:off x="4999038" y="1401763"/>
                <a:ext cx="438150" cy="361950"/>
              </a:xfrm>
              <a:custGeom>
                <a:avLst/>
                <a:gdLst>
                  <a:gd name="T0" fmla="*/ 222 w 276"/>
                  <a:gd name="T1" fmla="*/ 200 h 228"/>
                  <a:gd name="T2" fmla="*/ 250 w 276"/>
                  <a:gd name="T3" fmla="*/ 156 h 228"/>
                  <a:gd name="T4" fmla="*/ 274 w 276"/>
                  <a:gd name="T5" fmla="*/ 130 h 228"/>
                  <a:gd name="T6" fmla="*/ 268 w 276"/>
                  <a:gd name="T7" fmla="*/ 112 h 228"/>
                  <a:gd name="T8" fmla="*/ 254 w 276"/>
                  <a:gd name="T9" fmla="*/ 112 h 228"/>
                  <a:gd name="T10" fmla="*/ 218 w 276"/>
                  <a:gd name="T11" fmla="*/ 126 h 228"/>
                  <a:gd name="T12" fmla="*/ 216 w 276"/>
                  <a:gd name="T13" fmla="*/ 118 h 228"/>
                  <a:gd name="T14" fmla="*/ 228 w 276"/>
                  <a:gd name="T15" fmla="*/ 94 h 228"/>
                  <a:gd name="T16" fmla="*/ 214 w 276"/>
                  <a:gd name="T17" fmla="*/ 18 h 228"/>
                  <a:gd name="T18" fmla="*/ 188 w 276"/>
                  <a:gd name="T19" fmla="*/ 2 h 228"/>
                  <a:gd name="T20" fmla="*/ 152 w 276"/>
                  <a:gd name="T21" fmla="*/ 8 h 228"/>
                  <a:gd name="T22" fmla="*/ 140 w 276"/>
                  <a:gd name="T23" fmla="*/ 44 h 228"/>
                  <a:gd name="T24" fmla="*/ 132 w 276"/>
                  <a:gd name="T25" fmla="*/ 66 h 228"/>
                  <a:gd name="T26" fmla="*/ 108 w 276"/>
                  <a:gd name="T27" fmla="*/ 62 h 228"/>
                  <a:gd name="T28" fmla="*/ 90 w 276"/>
                  <a:gd name="T29" fmla="*/ 74 h 228"/>
                  <a:gd name="T30" fmla="*/ 78 w 276"/>
                  <a:gd name="T31" fmla="*/ 108 h 228"/>
                  <a:gd name="T32" fmla="*/ 66 w 276"/>
                  <a:gd name="T33" fmla="*/ 112 h 228"/>
                  <a:gd name="T34" fmla="*/ 40 w 276"/>
                  <a:gd name="T35" fmla="*/ 86 h 228"/>
                  <a:gd name="T36" fmla="*/ 24 w 276"/>
                  <a:gd name="T37" fmla="*/ 86 h 228"/>
                  <a:gd name="T38" fmla="*/ 2 w 276"/>
                  <a:gd name="T39" fmla="*/ 108 h 228"/>
                  <a:gd name="T40" fmla="*/ 8 w 276"/>
                  <a:gd name="T41" fmla="*/ 130 h 228"/>
                  <a:gd name="T42" fmla="*/ 34 w 276"/>
                  <a:gd name="T43" fmla="*/ 160 h 228"/>
                  <a:gd name="T44" fmla="*/ 50 w 276"/>
                  <a:gd name="T45" fmla="*/ 192 h 228"/>
                  <a:gd name="T46" fmla="*/ 80 w 276"/>
                  <a:gd name="T47" fmla="*/ 212 h 228"/>
                  <a:gd name="T48" fmla="*/ 98 w 276"/>
                  <a:gd name="T49" fmla="*/ 228 h 228"/>
                  <a:gd name="T50" fmla="*/ 122 w 276"/>
                  <a:gd name="T51" fmla="*/ 222 h 228"/>
                  <a:gd name="T52" fmla="*/ 156 w 276"/>
                  <a:gd name="T53" fmla="*/ 214 h 228"/>
                  <a:gd name="T54" fmla="*/ 170 w 276"/>
                  <a:gd name="T55" fmla="*/ 216 h 228"/>
                  <a:gd name="T56" fmla="*/ 190 w 276"/>
                  <a:gd name="T57" fmla="*/ 220 h 228"/>
                  <a:gd name="T58" fmla="*/ 172 w 276"/>
                  <a:gd name="T59" fmla="*/ 206 h 228"/>
                  <a:gd name="T60" fmla="*/ 140 w 276"/>
                  <a:gd name="T61" fmla="*/ 210 h 228"/>
                  <a:gd name="T62" fmla="*/ 110 w 276"/>
                  <a:gd name="T63" fmla="*/ 216 h 228"/>
                  <a:gd name="T64" fmla="*/ 94 w 276"/>
                  <a:gd name="T65" fmla="*/ 218 h 228"/>
                  <a:gd name="T66" fmla="*/ 76 w 276"/>
                  <a:gd name="T67" fmla="*/ 192 h 228"/>
                  <a:gd name="T68" fmla="*/ 46 w 276"/>
                  <a:gd name="T69" fmla="*/ 180 h 228"/>
                  <a:gd name="T70" fmla="*/ 36 w 276"/>
                  <a:gd name="T71" fmla="*/ 148 h 228"/>
                  <a:gd name="T72" fmla="*/ 14 w 276"/>
                  <a:gd name="T73" fmla="*/ 124 h 228"/>
                  <a:gd name="T74" fmla="*/ 14 w 276"/>
                  <a:gd name="T75" fmla="*/ 106 h 228"/>
                  <a:gd name="T76" fmla="*/ 32 w 276"/>
                  <a:gd name="T77" fmla="*/ 90 h 228"/>
                  <a:gd name="T78" fmla="*/ 48 w 276"/>
                  <a:gd name="T79" fmla="*/ 110 h 228"/>
                  <a:gd name="T80" fmla="*/ 72 w 276"/>
                  <a:gd name="T81" fmla="*/ 120 h 228"/>
                  <a:gd name="T82" fmla="*/ 90 w 276"/>
                  <a:gd name="T83" fmla="*/ 100 h 228"/>
                  <a:gd name="T84" fmla="*/ 104 w 276"/>
                  <a:gd name="T85" fmla="*/ 72 h 228"/>
                  <a:gd name="T86" fmla="*/ 122 w 276"/>
                  <a:gd name="T87" fmla="*/ 74 h 228"/>
                  <a:gd name="T88" fmla="*/ 138 w 276"/>
                  <a:gd name="T89" fmla="*/ 72 h 228"/>
                  <a:gd name="T90" fmla="*/ 148 w 276"/>
                  <a:gd name="T91" fmla="*/ 44 h 228"/>
                  <a:gd name="T92" fmla="*/ 156 w 276"/>
                  <a:gd name="T93" fmla="*/ 14 h 228"/>
                  <a:gd name="T94" fmla="*/ 188 w 276"/>
                  <a:gd name="T95" fmla="*/ 10 h 228"/>
                  <a:gd name="T96" fmla="*/ 210 w 276"/>
                  <a:gd name="T97" fmla="*/ 36 h 228"/>
                  <a:gd name="T98" fmla="*/ 214 w 276"/>
                  <a:gd name="T99" fmla="*/ 104 h 228"/>
                  <a:gd name="T100" fmla="*/ 208 w 276"/>
                  <a:gd name="T101" fmla="*/ 128 h 228"/>
                  <a:gd name="T102" fmla="*/ 228 w 276"/>
                  <a:gd name="T103" fmla="*/ 132 h 228"/>
                  <a:gd name="T104" fmla="*/ 260 w 276"/>
                  <a:gd name="T105" fmla="*/ 118 h 228"/>
                  <a:gd name="T106" fmla="*/ 268 w 276"/>
                  <a:gd name="T107" fmla="*/ 124 h 228"/>
                  <a:gd name="T108" fmla="*/ 254 w 276"/>
                  <a:gd name="T109" fmla="*/ 142 h 228"/>
                  <a:gd name="T110" fmla="*/ 222 w 276"/>
                  <a:gd name="T111" fmla="*/ 186 h 228"/>
                  <a:gd name="T112" fmla="*/ 194 w 276"/>
                  <a:gd name="T113" fmla="*/ 210 h 228"/>
                  <a:gd name="T114" fmla="*/ 176 w 276"/>
                  <a:gd name="T115" fmla="*/ 21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6" h="228">
                    <a:moveTo>
                      <a:pt x="198" y="218"/>
                    </a:moveTo>
                    <a:lnTo>
                      <a:pt x="198" y="218"/>
                    </a:lnTo>
                    <a:lnTo>
                      <a:pt x="206" y="214"/>
                    </a:lnTo>
                    <a:lnTo>
                      <a:pt x="216" y="208"/>
                    </a:lnTo>
                    <a:lnTo>
                      <a:pt x="222" y="200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36" y="176"/>
                    </a:lnTo>
                    <a:lnTo>
                      <a:pt x="242" y="164"/>
                    </a:lnTo>
                    <a:lnTo>
                      <a:pt x="250" y="156"/>
                    </a:lnTo>
                    <a:lnTo>
                      <a:pt x="258" y="150"/>
                    </a:lnTo>
                    <a:lnTo>
                      <a:pt x="258" y="150"/>
                    </a:lnTo>
                    <a:lnTo>
                      <a:pt x="266" y="144"/>
                    </a:lnTo>
                    <a:lnTo>
                      <a:pt x="272" y="138"/>
                    </a:lnTo>
                    <a:lnTo>
                      <a:pt x="274" y="130"/>
                    </a:lnTo>
                    <a:lnTo>
                      <a:pt x="276" y="122"/>
                    </a:lnTo>
                    <a:lnTo>
                      <a:pt x="276" y="122"/>
                    </a:lnTo>
                    <a:lnTo>
                      <a:pt x="274" y="118"/>
                    </a:lnTo>
                    <a:lnTo>
                      <a:pt x="270" y="114"/>
                    </a:lnTo>
                    <a:lnTo>
                      <a:pt x="268" y="112"/>
                    </a:lnTo>
                    <a:lnTo>
                      <a:pt x="262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60" y="110"/>
                    </a:lnTo>
                    <a:lnTo>
                      <a:pt x="254" y="112"/>
                    </a:lnTo>
                    <a:lnTo>
                      <a:pt x="248" y="114"/>
                    </a:lnTo>
                    <a:lnTo>
                      <a:pt x="234" y="118"/>
                    </a:lnTo>
                    <a:lnTo>
                      <a:pt x="234" y="118"/>
                    </a:lnTo>
                    <a:lnTo>
                      <a:pt x="226" y="124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16" y="124"/>
                    </a:lnTo>
                    <a:lnTo>
                      <a:pt x="216" y="124"/>
                    </a:lnTo>
                    <a:lnTo>
                      <a:pt x="214" y="120"/>
                    </a:lnTo>
                    <a:lnTo>
                      <a:pt x="216" y="118"/>
                    </a:lnTo>
                    <a:lnTo>
                      <a:pt x="220" y="110"/>
                    </a:lnTo>
                    <a:lnTo>
                      <a:pt x="220" y="110"/>
                    </a:lnTo>
                    <a:lnTo>
                      <a:pt x="226" y="102"/>
                    </a:lnTo>
                    <a:lnTo>
                      <a:pt x="228" y="98"/>
                    </a:lnTo>
                    <a:lnTo>
                      <a:pt x="228" y="94"/>
                    </a:lnTo>
                    <a:lnTo>
                      <a:pt x="228" y="94"/>
                    </a:lnTo>
                    <a:lnTo>
                      <a:pt x="226" y="78"/>
                    </a:lnTo>
                    <a:lnTo>
                      <a:pt x="224" y="56"/>
                    </a:lnTo>
                    <a:lnTo>
                      <a:pt x="218" y="34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2" y="14"/>
                    </a:lnTo>
                    <a:lnTo>
                      <a:pt x="208" y="10"/>
                    </a:lnTo>
                    <a:lnTo>
                      <a:pt x="200" y="4"/>
                    </a:lnTo>
                    <a:lnTo>
                      <a:pt x="18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0" y="2"/>
                    </a:lnTo>
                    <a:lnTo>
                      <a:pt x="160" y="4"/>
                    </a:lnTo>
                    <a:lnTo>
                      <a:pt x="152" y="8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2" y="20"/>
                    </a:lnTo>
                    <a:lnTo>
                      <a:pt x="140" y="2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38" y="58"/>
                    </a:lnTo>
                    <a:lnTo>
                      <a:pt x="136" y="64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4" y="62"/>
                    </a:lnTo>
                    <a:lnTo>
                      <a:pt x="100" y="64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90" y="74"/>
                    </a:lnTo>
                    <a:lnTo>
                      <a:pt x="86" y="86"/>
                    </a:lnTo>
                    <a:lnTo>
                      <a:pt x="82" y="98"/>
                    </a:lnTo>
                    <a:lnTo>
                      <a:pt x="82" y="98"/>
                    </a:lnTo>
                    <a:lnTo>
                      <a:pt x="78" y="108"/>
                    </a:lnTo>
                    <a:lnTo>
                      <a:pt x="74" y="112"/>
                    </a:lnTo>
                    <a:lnTo>
                      <a:pt x="72" y="112"/>
                    </a:lnTo>
                    <a:lnTo>
                      <a:pt x="72" y="112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58" y="108"/>
                    </a:lnTo>
                    <a:lnTo>
                      <a:pt x="54" y="104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40" y="86"/>
                    </a:lnTo>
                    <a:lnTo>
                      <a:pt x="36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28" y="84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6" y="102"/>
                    </a:lnTo>
                    <a:lnTo>
                      <a:pt x="2" y="10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2" y="122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16" y="138"/>
                    </a:lnTo>
                    <a:lnTo>
                      <a:pt x="16" y="138"/>
                    </a:lnTo>
                    <a:lnTo>
                      <a:pt x="24" y="144"/>
                    </a:lnTo>
                    <a:lnTo>
                      <a:pt x="30" y="152"/>
                    </a:lnTo>
                    <a:lnTo>
                      <a:pt x="34" y="160"/>
                    </a:lnTo>
                    <a:lnTo>
                      <a:pt x="34" y="168"/>
                    </a:lnTo>
                    <a:lnTo>
                      <a:pt x="34" y="168"/>
                    </a:lnTo>
                    <a:lnTo>
                      <a:pt x="36" y="180"/>
                    </a:lnTo>
                    <a:lnTo>
                      <a:pt x="42" y="188"/>
                    </a:lnTo>
                    <a:lnTo>
                      <a:pt x="50" y="192"/>
                    </a:lnTo>
                    <a:lnTo>
                      <a:pt x="62" y="194"/>
                    </a:lnTo>
                    <a:lnTo>
                      <a:pt x="62" y="194"/>
                    </a:lnTo>
                    <a:lnTo>
                      <a:pt x="66" y="196"/>
                    </a:lnTo>
                    <a:lnTo>
                      <a:pt x="70" y="200"/>
                    </a:lnTo>
                    <a:lnTo>
                      <a:pt x="80" y="212"/>
                    </a:lnTo>
                    <a:lnTo>
                      <a:pt x="80" y="212"/>
                    </a:lnTo>
                    <a:lnTo>
                      <a:pt x="86" y="222"/>
                    </a:lnTo>
                    <a:lnTo>
                      <a:pt x="86" y="222"/>
                    </a:lnTo>
                    <a:lnTo>
                      <a:pt x="92" y="226"/>
                    </a:lnTo>
                    <a:lnTo>
                      <a:pt x="98" y="228"/>
                    </a:lnTo>
                    <a:lnTo>
                      <a:pt x="98" y="228"/>
                    </a:lnTo>
                    <a:lnTo>
                      <a:pt x="106" y="226"/>
                    </a:lnTo>
                    <a:lnTo>
                      <a:pt x="112" y="224"/>
                    </a:lnTo>
                    <a:lnTo>
                      <a:pt x="112" y="224"/>
                    </a:lnTo>
                    <a:lnTo>
                      <a:pt x="122" y="222"/>
                    </a:lnTo>
                    <a:lnTo>
                      <a:pt x="122" y="222"/>
                    </a:lnTo>
                    <a:lnTo>
                      <a:pt x="130" y="220"/>
                    </a:lnTo>
                    <a:lnTo>
                      <a:pt x="142" y="218"/>
                    </a:lnTo>
                    <a:lnTo>
                      <a:pt x="142" y="218"/>
                    </a:lnTo>
                    <a:lnTo>
                      <a:pt x="156" y="214"/>
                    </a:lnTo>
                    <a:lnTo>
                      <a:pt x="166" y="212"/>
                    </a:lnTo>
                    <a:lnTo>
                      <a:pt x="166" y="212"/>
                    </a:lnTo>
                    <a:lnTo>
                      <a:pt x="168" y="212"/>
                    </a:lnTo>
                    <a:lnTo>
                      <a:pt x="168" y="212"/>
                    </a:lnTo>
                    <a:lnTo>
                      <a:pt x="170" y="216"/>
                    </a:lnTo>
                    <a:lnTo>
                      <a:pt x="174" y="220"/>
                    </a:lnTo>
                    <a:lnTo>
                      <a:pt x="178" y="222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90" y="220"/>
                    </a:lnTo>
                    <a:lnTo>
                      <a:pt x="198" y="218"/>
                    </a:lnTo>
                    <a:lnTo>
                      <a:pt x="198" y="218"/>
                    </a:lnTo>
                    <a:close/>
                    <a:moveTo>
                      <a:pt x="176" y="208"/>
                    </a:moveTo>
                    <a:lnTo>
                      <a:pt x="176" y="208"/>
                    </a:lnTo>
                    <a:lnTo>
                      <a:pt x="172" y="206"/>
                    </a:lnTo>
                    <a:lnTo>
                      <a:pt x="166" y="204"/>
                    </a:lnTo>
                    <a:lnTo>
                      <a:pt x="166" y="204"/>
                    </a:lnTo>
                    <a:lnTo>
                      <a:pt x="154" y="206"/>
                    </a:lnTo>
                    <a:lnTo>
                      <a:pt x="140" y="210"/>
                    </a:lnTo>
                    <a:lnTo>
                      <a:pt x="140" y="210"/>
                    </a:lnTo>
                    <a:lnTo>
                      <a:pt x="122" y="214"/>
                    </a:lnTo>
                    <a:lnTo>
                      <a:pt x="122" y="214"/>
                    </a:lnTo>
                    <a:lnTo>
                      <a:pt x="116" y="214"/>
                    </a:lnTo>
                    <a:lnTo>
                      <a:pt x="110" y="216"/>
                    </a:lnTo>
                    <a:lnTo>
                      <a:pt x="110" y="216"/>
                    </a:lnTo>
                    <a:lnTo>
                      <a:pt x="104" y="218"/>
                    </a:lnTo>
                    <a:lnTo>
                      <a:pt x="98" y="220"/>
                    </a:lnTo>
                    <a:lnTo>
                      <a:pt x="98" y="220"/>
                    </a:lnTo>
                    <a:lnTo>
                      <a:pt x="96" y="220"/>
                    </a:lnTo>
                    <a:lnTo>
                      <a:pt x="94" y="218"/>
                    </a:lnTo>
                    <a:lnTo>
                      <a:pt x="94" y="218"/>
                    </a:lnTo>
                    <a:lnTo>
                      <a:pt x="86" y="208"/>
                    </a:lnTo>
                    <a:lnTo>
                      <a:pt x="86" y="208"/>
                    </a:lnTo>
                    <a:lnTo>
                      <a:pt x="82" y="200"/>
                    </a:lnTo>
                    <a:lnTo>
                      <a:pt x="76" y="192"/>
                    </a:lnTo>
                    <a:lnTo>
                      <a:pt x="68" y="188"/>
                    </a:lnTo>
                    <a:lnTo>
                      <a:pt x="62" y="186"/>
                    </a:lnTo>
                    <a:lnTo>
                      <a:pt x="62" y="186"/>
                    </a:lnTo>
                    <a:lnTo>
                      <a:pt x="52" y="184"/>
                    </a:lnTo>
                    <a:lnTo>
                      <a:pt x="46" y="180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0" y="156"/>
                    </a:lnTo>
                    <a:lnTo>
                      <a:pt x="36" y="148"/>
                    </a:lnTo>
                    <a:lnTo>
                      <a:pt x="30" y="140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10" y="120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0"/>
                    </a:lnTo>
                    <a:lnTo>
                      <a:pt x="14" y="106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4" y="94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48" y="110"/>
                    </a:lnTo>
                    <a:lnTo>
                      <a:pt x="56" y="116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8" y="118"/>
                    </a:lnTo>
                    <a:lnTo>
                      <a:pt x="84" y="114"/>
                    </a:lnTo>
                    <a:lnTo>
                      <a:pt x="88" y="108"/>
                    </a:lnTo>
                    <a:lnTo>
                      <a:pt x="90" y="100"/>
                    </a:lnTo>
                    <a:lnTo>
                      <a:pt x="90" y="100"/>
                    </a:lnTo>
                    <a:lnTo>
                      <a:pt x="94" y="90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102" y="74"/>
                    </a:lnTo>
                    <a:lnTo>
                      <a:pt x="104" y="72"/>
                    </a:lnTo>
                    <a:lnTo>
                      <a:pt x="108" y="70"/>
                    </a:lnTo>
                    <a:lnTo>
                      <a:pt x="108" y="70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22" y="74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8" y="72"/>
                    </a:lnTo>
                    <a:lnTo>
                      <a:pt x="140" y="70"/>
                    </a:lnTo>
                    <a:lnTo>
                      <a:pt x="144" y="62"/>
                    </a:lnTo>
                    <a:lnTo>
                      <a:pt x="146" y="54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8" y="30"/>
                    </a:lnTo>
                    <a:lnTo>
                      <a:pt x="150" y="24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6" y="14"/>
                    </a:lnTo>
                    <a:lnTo>
                      <a:pt x="162" y="12"/>
                    </a:lnTo>
                    <a:lnTo>
                      <a:pt x="170" y="10"/>
                    </a:lnTo>
                    <a:lnTo>
                      <a:pt x="178" y="8"/>
                    </a:lnTo>
                    <a:lnTo>
                      <a:pt x="178" y="8"/>
                    </a:lnTo>
                    <a:lnTo>
                      <a:pt x="188" y="10"/>
                    </a:lnTo>
                    <a:lnTo>
                      <a:pt x="196" y="12"/>
                    </a:lnTo>
                    <a:lnTo>
                      <a:pt x="202" y="16"/>
                    </a:lnTo>
                    <a:lnTo>
                      <a:pt x="206" y="22"/>
                    </a:lnTo>
                    <a:lnTo>
                      <a:pt x="206" y="22"/>
                    </a:lnTo>
                    <a:lnTo>
                      <a:pt x="210" y="36"/>
                    </a:lnTo>
                    <a:lnTo>
                      <a:pt x="216" y="58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18" y="100"/>
                    </a:lnTo>
                    <a:lnTo>
                      <a:pt x="214" y="104"/>
                    </a:lnTo>
                    <a:lnTo>
                      <a:pt x="214" y="104"/>
                    </a:lnTo>
                    <a:lnTo>
                      <a:pt x="210" y="110"/>
                    </a:lnTo>
                    <a:lnTo>
                      <a:pt x="208" y="114"/>
                    </a:lnTo>
                    <a:lnTo>
                      <a:pt x="206" y="120"/>
                    </a:lnTo>
                    <a:lnTo>
                      <a:pt x="208" y="128"/>
                    </a:lnTo>
                    <a:lnTo>
                      <a:pt x="208" y="128"/>
                    </a:lnTo>
                    <a:lnTo>
                      <a:pt x="212" y="132"/>
                    </a:lnTo>
                    <a:lnTo>
                      <a:pt x="218" y="134"/>
                    </a:lnTo>
                    <a:lnTo>
                      <a:pt x="218" y="134"/>
                    </a:lnTo>
                    <a:lnTo>
                      <a:pt x="228" y="132"/>
                    </a:lnTo>
                    <a:lnTo>
                      <a:pt x="238" y="126"/>
                    </a:lnTo>
                    <a:lnTo>
                      <a:pt x="238" y="126"/>
                    </a:lnTo>
                    <a:lnTo>
                      <a:pt x="250" y="120"/>
                    </a:lnTo>
                    <a:lnTo>
                      <a:pt x="260" y="118"/>
                    </a:lnTo>
                    <a:lnTo>
                      <a:pt x="260" y="118"/>
                    </a:lnTo>
                    <a:lnTo>
                      <a:pt x="262" y="118"/>
                    </a:lnTo>
                    <a:lnTo>
                      <a:pt x="262" y="118"/>
                    </a:lnTo>
                    <a:lnTo>
                      <a:pt x="266" y="120"/>
                    </a:lnTo>
                    <a:lnTo>
                      <a:pt x="268" y="124"/>
                    </a:lnTo>
                    <a:lnTo>
                      <a:pt x="268" y="124"/>
                    </a:lnTo>
                    <a:lnTo>
                      <a:pt x="266" y="128"/>
                    </a:lnTo>
                    <a:lnTo>
                      <a:pt x="264" y="134"/>
                    </a:lnTo>
                    <a:lnTo>
                      <a:pt x="260" y="138"/>
                    </a:lnTo>
                    <a:lnTo>
                      <a:pt x="254" y="142"/>
                    </a:lnTo>
                    <a:lnTo>
                      <a:pt x="254" y="142"/>
                    </a:lnTo>
                    <a:lnTo>
                      <a:pt x="246" y="150"/>
                    </a:lnTo>
                    <a:lnTo>
                      <a:pt x="236" y="158"/>
                    </a:lnTo>
                    <a:lnTo>
                      <a:pt x="228" y="170"/>
                    </a:lnTo>
                    <a:lnTo>
                      <a:pt x="222" y="186"/>
                    </a:lnTo>
                    <a:lnTo>
                      <a:pt x="222" y="186"/>
                    </a:lnTo>
                    <a:lnTo>
                      <a:pt x="216" y="194"/>
                    </a:lnTo>
                    <a:lnTo>
                      <a:pt x="210" y="202"/>
                    </a:lnTo>
                    <a:lnTo>
                      <a:pt x="202" y="206"/>
                    </a:lnTo>
                    <a:lnTo>
                      <a:pt x="194" y="210"/>
                    </a:lnTo>
                    <a:lnTo>
                      <a:pt x="194" y="210"/>
                    </a:lnTo>
                    <a:lnTo>
                      <a:pt x="188" y="212"/>
                    </a:lnTo>
                    <a:lnTo>
                      <a:pt x="184" y="214"/>
                    </a:lnTo>
                    <a:lnTo>
                      <a:pt x="184" y="214"/>
                    </a:lnTo>
                    <a:lnTo>
                      <a:pt x="178" y="212"/>
                    </a:lnTo>
                    <a:lnTo>
                      <a:pt x="176" y="212"/>
                    </a:lnTo>
                    <a:lnTo>
                      <a:pt x="176" y="208"/>
                    </a:lnTo>
                    <a:lnTo>
                      <a:pt x="176" y="2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4881563" y="157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973638" y="18176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4967288" y="1814513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4878388" y="1563688"/>
                <a:ext cx="149225" cy="257175"/>
              </a:xfrm>
              <a:custGeom>
                <a:avLst/>
                <a:gdLst>
                  <a:gd name="T0" fmla="*/ 72 w 94"/>
                  <a:gd name="T1" fmla="*/ 144 h 162"/>
                  <a:gd name="T2" fmla="*/ 82 w 94"/>
                  <a:gd name="T3" fmla="*/ 132 h 162"/>
                  <a:gd name="T4" fmla="*/ 94 w 94"/>
                  <a:gd name="T5" fmla="*/ 114 h 162"/>
                  <a:gd name="T6" fmla="*/ 94 w 94"/>
                  <a:gd name="T7" fmla="*/ 108 h 162"/>
                  <a:gd name="T8" fmla="*/ 88 w 94"/>
                  <a:gd name="T9" fmla="*/ 92 h 162"/>
                  <a:gd name="T10" fmla="*/ 78 w 94"/>
                  <a:gd name="T11" fmla="*/ 82 h 162"/>
                  <a:gd name="T12" fmla="*/ 70 w 94"/>
                  <a:gd name="T13" fmla="*/ 74 h 162"/>
                  <a:gd name="T14" fmla="*/ 70 w 94"/>
                  <a:gd name="T15" fmla="*/ 70 h 162"/>
                  <a:gd name="T16" fmla="*/ 70 w 94"/>
                  <a:gd name="T17" fmla="*/ 50 h 162"/>
                  <a:gd name="T18" fmla="*/ 64 w 94"/>
                  <a:gd name="T19" fmla="*/ 32 h 162"/>
                  <a:gd name="T20" fmla="*/ 60 w 94"/>
                  <a:gd name="T21" fmla="*/ 24 h 162"/>
                  <a:gd name="T22" fmla="*/ 46 w 94"/>
                  <a:gd name="T23" fmla="*/ 14 h 162"/>
                  <a:gd name="T24" fmla="*/ 36 w 94"/>
                  <a:gd name="T25" fmla="*/ 10 h 162"/>
                  <a:gd name="T26" fmla="*/ 6 w 94"/>
                  <a:gd name="T27" fmla="*/ 2 h 162"/>
                  <a:gd name="T28" fmla="*/ 0 w 94"/>
                  <a:gd name="T29" fmla="*/ 0 h 162"/>
                  <a:gd name="T30" fmla="*/ 2 w 94"/>
                  <a:gd name="T31" fmla="*/ 6 h 162"/>
                  <a:gd name="T32" fmla="*/ 2 w 94"/>
                  <a:gd name="T33" fmla="*/ 6 h 162"/>
                  <a:gd name="T34" fmla="*/ 4 w 94"/>
                  <a:gd name="T35" fmla="*/ 10 h 162"/>
                  <a:gd name="T36" fmla="*/ 34 w 94"/>
                  <a:gd name="T37" fmla="*/ 18 h 162"/>
                  <a:gd name="T38" fmla="*/ 48 w 94"/>
                  <a:gd name="T39" fmla="*/ 26 h 162"/>
                  <a:gd name="T40" fmla="*/ 58 w 94"/>
                  <a:gd name="T41" fmla="*/ 36 h 162"/>
                  <a:gd name="T42" fmla="*/ 62 w 94"/>
                  <a:gd name="T43" fmla="*/ 52 h 162"/>
                  <a:gd name="T44" fmla="*/ 62 w 94"/>
                  <a:gd name="T45" fmla="*/ 68 h 162"/>
                  <a:gd name="T46" fmla="*/ 62 w 94"/>
                  <a:gd name="T47" fmla="*/ 76 h 162"/>
                  <a:gd name="T48" fmla="*/ 68 w 94"/>
                  <a:gd name="T49" fmla="*/ 86 h 162"/>
                  <a:gd name="T50" fmla="*/ 72 w 94"/>
                  <a:gd name="T51" fmla="*/ 90 h 162"/>
                  <a:gd name="T52" fmla="*/ 84 w 94"/>
                  <a:gd name="T53" fmla="*/ 102 h 162"/>
                  <a:gd name="T54" fmla="*/ 86 w 94"/>
                  <a:gd name="T55" fmla="*/ 108 h 162"/>
                  <a:gd name="T56" fmla="*/ 82 w 94"/>
                  <a:gd name="T57" fmla="*/ 116 h 162"/>
                  <a:gd name="T58" fmla="*/ 74 w 94"/>
                  <a:gd name="T59" fmla="*/ 126 h 162"/>
                  <a:gd name="T60" fmla="*/ 64 w 94"/>
                  <a:gd name="T61" fmla="*/ 140 h 162"/>
                  <a:gd name="T62" fmla="*/ 62 w 94"/>
                  <a:gd name="T63" fmla="*/ 148 h 162"/>
                  <a:gd name="T64" fmla="*/ 54 w 94"/>
                  <a:gd name="T65" fmla="*/ 158 h 162"/>
                  <a:gd name="T66" fmla="*/ 56 w 94"/>
                  <a:gd name="T67" fmla="*/ 158 h 162"/>
                  <a:gd name="T68" fmla="*/ 58 w 94"/>
                  <a:gd name="T69" fmla="*/ 160 h 162"/>
                  <a:gd name="T70" fmla="*/ 60 w 94"/>
                  <a:gd name="T71" fmla="*/ 160 h 162"/>
                  <a:gd name="T72" fmla="*/ 62 w 94"/>
                  <a:gd name="T73" fmla="*/ 162 h 162"/>
                  <a:gd name="T74" fmla="*/ 62 w 94"/>
                  <a:gd name="T75" fmla="*/ 162 h 162"/>
                  <a:gd name="T76" fmla="*/ 72 w 94"/>
                  <a:gd name="T77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162">
                    <a:moveTo>
                      <a:pt x="72" y="144"/>
                    </a:moveTo>
                    <a:lnTo>
                      <a:pt x="72" y="144"/>
                    </a:lnTo>
                    <a:lnTo>
                      <a:pt x="82" y="132"/>
                    </a:lnTo>
                    <a:lnTo>
                      <a:pt x="82" y="132"/>
                    </a:lnTo>
                    <a:lnTo>
                      <a:pt x="90" y="120"/>
                    </a:lnTo>
                    <a:lnTo>
                      <a:pt x="94" y="114"/>
                    </a:lnTo>
                    <a:lnTo>
                      <a:pt x="94" y="108"/>
                    </a:lnTo>
                    <a:lnTo>
                      <a:pt x="94" y="108"/>
                    </a:lnTo>
                    <a:lnTo>
                      <a:pt x="92" y="98"/>
                    </a:lnTo>
                    <a:lnTo>
                      <a:pt x="88" y="92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0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0" y="24"/>
                    </a:lnTo>
                    <a:lnTo>
                      <a:pt x="52" y="18"/>
                    </a:lnTo>
                    <a:lnTo>
                      <a:pt x="46" y="14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42" y="22"/>
                    </a:lnTo>
                    <a:lnTo>
                      <a:pt x="48" y="26"/>
                    </a:lnTo>
                    <a:lnTo>
                      <a:pt x="54" y="30"/>
                    </a:lnTo>
                    <a:lnTo>
                      <a:pt x="58" y="36"/>
                    </a:lnTo>
                    <a:lnTo>
                      <a:pt x="60" y="44"/>
                    </a:lnTo>
                    <a:lnTo>
                      <a:pt x="62" y="52"/>
                    </a:lnTo>
                    <a:lnTo>
                      <a:pt x="62" y="60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76"/>
                    </a:lnTo>
                    <a:lnTo>
                      <a:pt x="64" y="82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82" y="96"/>
                    </a:lnTo>
                    <a:lnTo>
                      <a:pt x="84" y="102"/>
                    </a:lnTo>
                    <a:lnTo>
                      <a:pt x="86" y="108"/>
                    </a:lnTo>
                    <a:lnTo>
                      <a:pt x="86" y="108"/>
                    </a:lnTo>
                    <a:lnTo>
                      <a:pt x="86" y="112"/>
                    </a:lnTo>
                    <a:lnTo>
                      <a:pt x="82" y="116"/>
                    </a:lnTo>
                    <a:lnTo>
                      <a:pt x="74" y="126"/>
                    </a:lnTo>
                    <a:lnTo>
                      <a:pt x="74" y="126"/>
                    </a:lnTo>
                    <a:lnTo>
                      <a:pt x="68" y="134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2" y="14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8" y="160"/>
                    </a:lnTo>
                    <a:lnTo>
                      <a:pt x="58" y="160"/>
                    </a:lnTo>
                    <a:lnTo>
                      <a:pt x="60" y="160"/>
                    </a:lnTo>
                    <a:lnTo>
                      <a:pt x="60" y="160"/>
                    </a:lnTo>
                    <a:lnTo>
                      <a:pt x="62" y="162"/>
                    </a:lnTo>
                    <a:lnTo>
                      <a:pt x="62" y="162"/>
                    </a:lnTo>
                    <a:lnTo>
                      <a:pt x="62" y="162"/>
                    </a:lnTo>
                    <a:lnTo>
                      <a:pt x="62" y="162"/>
                    </a:lnTo>
                    <a:lnTo>
                      <a:pt x="68" y="152"/>
                    </a:lnTo>
                    <a:lnTo>
                      <a:pt x="72" y="144"/>
                    </a:lnTo>
                    <a:lnTo>
                      <a:pt x="7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288213" y="4713288"/>
                <a:ext cx="0" cy="6350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0 h 4"/>
                  <a:gd name="T4" fmla="*/ 4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7285038" y="4710113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7567613" y="46339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7561263" y="4643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7275513" y="4716463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2 h 2"/>
                  <a:gd name="T5" fmla="*/ 2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285038" y="4710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281863" y="4710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3" name="Freeform 71"/>
              <p:cNvSpPr>
                <a:spLocks/>
              </p:cNvSpPr>
              <p:nvPr/>
            </p:nvSpPr>
            <p:spPr bwMode="auto">
              <a:xfrm>
                <a:off x="7285038" y="4710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278688" y="4710113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278688" y="47132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7275513" y="4522788"/>
                <a:ext cx="292100" cy="196850"/>
              </a:xfrm>
              <a:custGeom>
                <a:avLst/>
                <a:gdLst>
                  <a:gd name="T0" fmla="*/ 154 w 184"/>
                  <a:gd name="T1" fmla="*/ 52 h 124"/>
                  <a:gd name="T2" fmla="*/ 148 w 184"/>
                  <a:gd name="T3" fmla="*/ 48 h 124"/>
                  <a:gd name="T4" fmla="*/ 128 w 184"/>
                  <a:gd name="T5" fmla="*/ 32 h 124"/>
                  <a:gd name="T6" fmla="*/ 126 w 184"/>
                  <a:gd name="T7" fmla="*/ 24 h 124"/>
                  <a:gd name="T8" fmla="*/ 118 w 184"/>
                  <a:gd name="T9" fmla="*/ 6 h 124"/>
                  <a:gd name="T10" fmla="*/ 110 w 184"/>
                  <a:gd name="T11" fmla="*/ 0 h 124"/>
                  <a:gd name="T12" fmla="*/ 96 w 184"/>
                  <a:gd name="T13" fmla="*/ 0 h 124"/>
                  <a:gd name="T14" fmla="*/ 72 w 184"/>
                  <a:gd name="T15" fmla="*/ 6 h 124"/>
                  <a:gd name="T16" fmla="*/ 46 w 184"/>
                  <a:gd name="T17" fmla="*/ 20 h 124"/>
                  <a:gd name="T18" fmla="*/ 42 w 184"/>
                  <a:gd name="T19" fmla="*/ 24 h 124"/>
                  <a:gd name="T20" fmla="*/ 34 w 184"/>
                  <a:gd name="T21" fmla="*/ 40 h 124"/>
                  <a:gd name="T22" fmla="*/ 30 w 184"/>
                  <a:gd name="T23" fmla="*/ 50 h 124"/>
                  <a:gd name="T24" fmla="*/ 22 w 184"/>
                  <a:gd name="T25" fmla="*/ 60 h 124"/>
                  <a:gd name="T26" fmla="*/ 10 w 184"/>
                  <a:gd name="T27" fmla="*/ 82 h 124"/>
                  <a:gd name="T28" fmla="*/ 2 w 184"/>
                  <a:gd name="T29" fmla="*/ 112 h 124"/>
                  <a:gd name="T30" fmla="*/ 0 w 184"/>
                  <a:gd name="T31" fmla="*/ 124 h 124"/>
                  <a:gd name="T32" fmla="*/ 0 w 184"/>
                  <a:gd name="T33" fmla="*/ 122 h 124"/>
                  <a:gd name="T34" fmla="*/ 2 w 184"/>
                  <a:gd name="T35" fmla="*/ 122 h 124"/>
                  <a:gd name="T36" fmla="*/ 2 w 184"/>
                  <a:gd name="T37" fmla="*/ 120 h 124"/>
                  <a:gd name="T38" fmla="*/ 2 w 184"/>
                  <a:gd name="T39" fmla="*/ 120 h 124"/>
                  <a:gd name="T40" fmla="*/ 4 w 184"/>
                  <a:gd name="T41" fmla="*/ 118 h 124"/>
                  <a:gd name="T42" fmla="*/ 4 w 184"/>
                  <a:gd name="T43" fmla="*/ 118 h 124"/>
                  <a:gd name="T44" fmla="*/ 4 w 184"/>
                  <a:gd name="T45" fmla="*/ 118 h 124"/>
                  <a:gd name="T46" fmla="*/ 6 w 184"/>
                  <a:gd name="T47" fmla="*/ 118 h 124"/>
                  <a:gd name="T48" fmla="*/ 6 w 184"/>
                  <a:gd name="T49" fmla="*/ 118 h 124"/>
                  <a:gd name="T50" fmla="*/ 6 w 184"/>
                  <a:gd name="T51" fmla="*/ 118 h 124"/>
                  <a:gd name="T52" fmla="*/ 6 w 184"/>
                  <a:gd name="T53" fmla="*/ 118 h 124"/>
                  <a:gd name="T54" fmla="*/ 6 w 184"/>
                  <a:gd name="T55" fmla="*/ 118 h 124"/>
                  <a:gd name="T56" fmla="*/ 8 w 184"/>
                  <a:gd name="T57" fmla="*/ 120 h 124"/>
                  <a:gd name="T58" fmla="*/ 8 w 184"/>
                  <a:gd name="T59" fmla="*/ 120 h 124"/>
                  <a:gd name="T60" fmla="*/ 8 w 184"/>
                  <a:gd name="T61" fmla="*/ 124 h 124"/>
                  <a:gd name="T62" fmla="*/ 8 w 184"/>
                  <a:gd name="T63" fmla="*/ 124 h 124"/>
                  <a:gd name="T64" fmla="*/ 10 w 184"/>
                  <a:gd name="T65" fmla="*/ 114 h 124"/>
                  <a:gd name="T66" fmla="*/ 22 w 184"/>
                  <a:gd name="T67" fmla="*/ 76 h 124"/>
                  <a:gd name="T68" fmla="*/ 28 w 184"/>
                  <a:gd name="T69" fmla="*/ 66 h 124"/>
                  <a:gd name="T70" fmla="*/ 38 w 184"/>
                  <a:gd name="T71" fmla="*/ 54 h 124"/>
                  <a:gd name="T72" fmla="*/ 42 w 184"/>
                  <a:gd name="T73" fmla="*/ 42 h 124"/>
                  <a:gd name="T74" fmla="*/ 50 w 184"/>
                  <a:gd name="T75" fmla="*/ 28 h 124"/>
                  <a:gd name="T76" fmla="*/ 52 w 184"/>
                  <a:gd name="T77" fmla="*/ 26 h 124"/>
                  <a:gd name="T78" fmla="*/ 86 w 184"/>
                  <a:gd name="T79" fmla="*/ 10 h 124"/>
                  <a:gd name="T80" fmla="*/ 96 w 184"/>
                  <a:gd name="T81" fmla="*/ 8 h 124"/>
                  <a:gd name="T82" fmla="*/ 112 w 184"/>
                  <a:gd name="T83" fmla="*/ 12 h 124"/>
                  <a:gd name="T84" fmla="*/ 118 w 184"/>
                  <a:gd name="T85" fmla="*/ 26 h 124"/>
                  <a:gd name="T86" fmla="*/ 122 w 184"/>
                  <a:gd name="T87" fmla="*/ 36 h 124"/>
                  <a:gd name="T88" fmla="*/ 134 w 184"/>
                  <a:gd name="T89" fmla="*/ 48 h 124"/>
                  <a:gd name="T90" fmla="*/ 144 w 184"/>
                  <a:gd name="T91" fmla="*/ 56 h 124"/>
                  <a:gd name="T92" fmla="*/ 148 w 184"/>
                  <a:gd name="T93" fmla="*/ 58 h 124"/>
                  <a:gd name="T94" fmla="*/ 176 w 184"/>
                  <a:gd name="T95" fmla="*/ 74 h 124"/>
                  <a:gd name="T96" fmla="*/ 180 w 184"/>
                  <a:gd name="T97" fmla="*/ 76 h 124"/>
                  <a:gd name="T98" fmla="*/ 180 w 184"/>
                  <a:gd name="T99" fmla="*/ 76 h 124"/>
                  <a:gd name="T100" fmla="*/ 184 w 184"/>
                  <a:gd name="T101" fmla="*/ 70 h 124"/>
                  <a:gd name="T102" fmla="*/ 184 w 184"/>
                  <a:gd name="T103" fmla="*/ 70 h 124"/>
                  <a:gd name="T104" fmla="*/ 180 w 184"/>
                  <a:gd name="T105" fmla="*/ 68 h 124"/>
                  <a:gd name="T106" fmla="*/ 166 w 184"/>
                  <a:gd name="T107" fmla="*/ 60 h 124"/>
                  <a:gd name="T108" fmla="*/ 154 w 184"/>
                  <a:gd name="T109" fmla="*/ 5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4" h="124">
                    <a:moveTo>
                      <a:pt x="154" y="52"/>
                    </a:moveTo>
                    <a:lnTo>
                      <a:pt x="154" y="52"/>
                    </a:lnTo>
                    <a:lnTo>
                      <a:pt x="148" y="48"/>
                    </a:lnTo>
                    <a:lnTo>
                      <a:pt x="148" y="48"/>
                    </a:lnTo>
                    <a:lnTo>
                      <a:pt x="132" y="38"/>
                    </a:lnTo>
                    <a:lnTo>
                      <a:pt x="128" y="32"/>
                    </a:lnTo>
                    <a:lnTo>
                      <a:pt x="126" y="24"/>
                    </a:lnTo>
                    <a:lnTo>
                      <a:pt x="126" y="24"/>
                    </a:lnTo>
                    <a:lnTo>
                      <a:pt x="122" y="14"/>
                    </a:lnTo>
                    <a:lnTo>
                      <a:pt x="118" y="6"/>
                    </a:lnTo>
                    <a:lnTo>
                      <a:pt x="114" y="4"/>
                    </a:lnTo>
                    <a:lnTo>
                      <a:pt x="110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2" y="24"/>
                    </a:lnTo>
                    <a:lnTo>
                      <a:pt x="38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8" y="124"/>
                    </a:lnTo>
                    <a:lnTo>
                      <a:pt x="8" y="124"/>
                    </a:lnTo>
                    <a:lnTo>
                      <a:pt x="8" y="12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8" y="86"/>
                    </a:lnTo>
                    <a:lnTo>
                      <a:pt x="22" y="7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8" y="5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6" y="34"/>
                    </a:lnTo>
                    <a:lnTo>
                      <a:pt x="50" y="28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74" y="14"/>
                    </a:lnTo>
                    <a:lnTo>
                      <a:pt x="86" y="10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6" y="8"/>
                    </a:lnTo>
                    <a:lnTo>
                      <a:pt x="112" y="12"/>
                    </a:lnTo>
                    <a:lnTo>
                      <a:pt x="114" y="18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22" y="36"/>
                    </a:lnTo>
                    <a:lnTo>
                      <a:pt x="126" y="42"/>
                    </a:lnTo>
                    <a:lnTo>
                      <a:pt x="134" y="48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62" y="68"/>
                    </a:lnTo>
                    <a:lnTo>
                      <a:pt x="176" y="74"/>
                    </a:lnTo>
                    <a:lnTo>
                      <a:pt x="176" y="74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0" y="68"/>
                    </a:lnTo>
                    <a:lnTo>
                      <a:pt x="180" y="68"/>
                    </a:lnTo>
                    <a:lnTo>
                      <a:pt x="166" y="60"/>
                    </a:lnTo>
                    <a:lnTo>
                      <a:pt x="154" y="52"/>
                    </a:lnTo>
                    <a:lnTo>
                      <a:pt x="15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  <p:sp>
            <p:nvSpPr>
              <p:cNvPr id="77" name="Freeform 75"/>
              <p:cNvSpPr>
                <a:spLocks noEditPoints="1"/>
              </p:cNvSpPr>
              <p:nvPr/>
            </p:nvSpPr>
            <p:spPr bwMode="auto">
              <a:xfrm>
                <a:off x="6748463" y="3598863"/>
                <a:ext cx="317500" cy="301625"/>
              </a:xfrm>
              <a:custGeom>
                <a:avLst/>
                <a:gdLst>
                  <a:gd name="T0" fmla="*/ 186 w 200"/>
                  <a:gd name="T1" fmla="*/ 44 h 190"/>
                  <a:gd name="T2" fmla="*/ 178 w 200"/>
                  <a:gd name="T3" fmla="*/ 12 h 190"/>
                  <a:gd name="T4" fmla="*/ 160 w 200"/>
                  <a:gd name="T5" fmla="*/ 0 h 190"/>
                  <a:gd name="T6" fmla="*/ 146 w 200"/>
                  <a:gd name="T7" fmla="*/ 0 h 190"/>
                  <a:gd name="T8" fmla="*/ 134 w 200"/>
                  <a:gd name="T9" fmla="*/ 0 h 190"/>
                  <a:gd name="T10" fmla="*/ 92 w 200"/>
                  <a:gd name="T11" fmla="*/ 12 h 190"/>
                  <a:gd name="T12" fmla="*/ 82 w 200"/>
                  <a:gd name="T13" fmla="*/ 24 h 190"/>
                  <a:gd name="T14" fmla="*/ 68 w 200"/>
                  <a:gd name="T15" fmla="*/ 36 h 190"/>
                  <a:gd name="T16" fmla="*/ 54 w 200"/>
                  <a:gd name="T17" fmla="*/ 30 h 190"/>
                  <a:gd name="T18" fmla="*/ 42 w 200"/>
                  <a:gd name="T19" fmla="*/ 24 h 190"/>
                  <a:gd name="T20" fmla="*/ 34 w 200"/>
                  <a:gd name="T21" fmla="*/ 26 h 190"/>
                  <a:gd name="T22" fmla="*/ 38 w 200"/>
                  <a:gd name="T23" fmla="*/ 42 h 190"/>
                  <a:gd name="T24" fmla="*/ 40 w 200"/>
                  <a:gd name="T25" fmla="*/ 54 h 190"/>
                  <a:gd name="T26" fmla="*/ 34 w 200"/>
                  <a:gd name="T27" fmla="*/ 74 h 190"/>
                  <a:gd name="T28" fmla="*/ 30 w 200"/>
                  <a:gd name="T29" fmla="*/ 94 h 190"/>
                  <a:gd name="T30" fmla="*/ 28 w 200"/>
                  <a:gd name="T31" fmla="*/ 108 h 190"/>
                  <a:gd name="T32" fmla="*/ 20 w 200"/>
                  <a:gd name="T33" fmla="*/ 110 h 190"/>
                  <a:gd name="T34" fmla="*/ 6 w 200"/>
                  <a:gd name="T35" fmla="*/ 114 h 190"/>
                  <a:gd name="T36" fmla="*/ 0 w 200"/>
                  <a:gd name="T37" fmla="*/ 128 h 190"/>
                  <a:gd name="T38" fmla="*/ 8 w 200"/>
                  <a:gd name="T39" fmla="*/ 146 h 190"/>
                  <a:gd name="T40" fmla="*/ 26 w 200"/>
                  <a:gd name="T41" fmla="*/ 164 h 190"/>
                  <a:gd name="T42" fmla="*/ 40 w 200"/>
                  <a:gd name="T43" fmla="*/ 186 h 190"/>
                  <a:gd name="T44" fmla="*/ 66 w 200"/>
                  <a:gd name="T45" fmla="*/ 188 h 190"/>
                  <a:gd name="T46" fmla="*/ 82 w 200"/>
                  <a:gd name="T47" fmla="*/ 178 h 190"/>
                  <a:gd name="T48" fmla="*/ 110 w 200"/>
                  <a:gd name="T49" fmla="*/ 166 h 190"/>
                  <a:gd name="T50" fmla="*/ 126 w 200"/>
                  <a:gd name="T51" fmla="*/ 170 h 190"/>
                  <a:gd name="T52" fmla="*/ 152 w 200"/>
                  <a:gd name="T53" fmla="*/ 176 h 190"/>
                  <a:gd name="T54" fmla="*/ 168 w 200"/>
                  <a:gd name="T55" fmla="*/ 168 h 190"/>
                  <a:gd name="T56" fmla="*/ 172 w 200"/>
                  <a:gd name="T57" fmla="*/ 142 h 190"/>
                  <a:gd name="T58" fmla="*/ 184 w 200"/>
                  <a:gd name="T59" fmla="*/ 128 h 190"/>
                  <a:gd name="T60" fmla="*/ 196 w 200"/>
                  <a:gd name="T61" fmla="*/ 120 h 190"/>
                  <a:gd name="T62" fmla="*/ 194 w 200"/>
                  <a:gd name="T63" fmla="*/ 84 h 190"/>
                  <a:gd name="T64" fmla="*/ 188 w 200"/>
                  <a:gd name="T65" fmla="*/ 60 h 190"/>
                  <a:gd name="T66" fmla="*/ 180 w 200"/>
                  <a:gd name="T67" fmla="*/ 122 h 190"/>
                  <a:gd name="T68" fmla="*/ 164 w 200"/>
                  <a:gd name="T69" fmla="*/ 140 h 190"/>
                  <a:gd name="T70" fmla="*/ 162 w 200"/>
                  <a:gd name="T71" fmla="*/ 160 h 190"/>
                  <a:gd name="T72" fmla="*/ 152 w 200"/>
                  <a:gd name="T73" fmla="*/ 168 h 190"/>
                  <a:gd name="T74" fmla="*/ 120 w 200"/>
                  <a:gd name="T75" fmla="*/ 160 h 190"/>
                  <a:gd name="T76" fmla="*/ 104 w 200"/>
                  <a:gd name="T77" fmla="*/ 158 h 190"/>
                  <a:gd name="T78" fmla="*/ 76 w 200"/>
                  <a:gd name="T79" fmla="*/ 172 h 190"/>
                  <a:gd name="T80" fmla="*/ 56 w 200"/>
                  <a:gd name="T81" fmla="*/ 182 h 190"/>
                  <a:gd name="T82" fmla="*/ 40 w 200"/>
                  <a:gd name="T83" fmla="*/ 176 h 190"/>
                  <a:gd name="T84" fmla="*/ 28 w 200"/>
                  <a:gd name="T85" fmla="*/ 152 h 190"/>
                  <a:gd name="T86" fmla="*/ 8 w 200"/>
                  <a:gd name="T87" fmla="*/ 134 h 190"/>
                  <a:gd name="T88" fmla="*/ 14 w 200"/>
                  <a:gd name="T89" fmla="*/ 118 h 190"/>
                  <a:gd name="T90" fmla="*/ 22 w 200"/>
                  <a:gd name="T91" fmla="*/ 118 h 190"/>
                  <a:gd name="T92" fmla="*/ 38 w 200"/>
                  <a:gd name="T93" fmla="*/ 110 h 190"/>
                  <a:gd name="T94" fmla="*/ 38 w 200"/>
                  <a:gd name="T95" fmla="*/ 94 h 190"/>
                  <a:gd name="T96" fmla="*/ 44 w 200"/>
                  <a:gd name="T97" fmla="*/ 74 h 190"/>
                  <a:gd name="T98" fmla="*/ 48 w 200"/>
                  <a:gd name="T99" fmla="*/ 46 h 190"/>
                  <a:gd name="T100" fmla="*/ 42 w 200"/>
                  <a:gd name="T101" fmla="*/ 32 h 190"/>
                  <a:gd name="T102" fmla="*/ 62 w 200"/>
                  <a:gd name="T103" fmla="*/ 44 h 190"/>
                  <a:gd name="T104" fmla="*/ 72 w 200"/>
                  <a:gd name="T105" fmla="*/ 42 h 190"/>
                  <a:gd name="T106" fmla="*/ 88 w 200"/>
                  <a:gd name="T107" fmla="*/ 28 h 190"/>
                  <a:gd name="T108" fmla="*/ 104 w 200"/>
                  <a:gd name="T109" fmla="*/ 16 h 190"/>
                  <a:gd name="T110" fmla="*/ 134 w 200"/>
                  <a:gd name="T111" fmla="*/ 8 h 190"/>
                  <a:gd name="T112" fmla="*/ 138 w 200"/>
                  <a:gd name="T113" fmla="*/ 8 h 190"/>
                  <a:gd name="T114" fmla="*/ 154 w 200"/>
                  <a:gd name="T115" fmla="*/ 8 h 190"/>
                  <a:gd name="T116" fmla="*/ 170 w 200"/>
                  <a:gd name="T117" fmla="*/ 16 h 190"/>
                  <a:gd name="T118" fmla="*/ 176 w 200"/>
                  <a:gd name="T119" fmla="*/ 40 h 190"/>
                  <a:gd name="T120" fmla="*/ 180 w 200"/>
                  <a:gd name="T121" fmla="*/ 62 h 190"/>
                  <a:gd name="T122" fmla="*/ 190 w 200"/>
                  <a:gd name="T123" fmla="*/ 96 h 190"/>
                  <a:gd name="T124" fmla="*/ 190 w 200"/>
                  <a:gd name="T125" fmla="*/ 11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0" h="190">
                    <a:moveTo>
                      <a:pt x="188" y="60"/>
                    </a:moveTo>
                    <a:lnTo>
                      <a:pt x="188" y="60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4" y="38"/>
                    </a:lnTo>
                    <a:lnTo>
                      <a:pt x="184" y="38"/>
                    </a:lnTo>
                    <a:lnTo>
                      <a:pt x="182" y="26"/>
                    </a:lnTo>
                    <a:lnTo>
                      <a:pt x="178" y="12"/>
                    </a:lnTo>
                    <a:lnTo>
                      <a:pt x="178" y="12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0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26" y="0"/>
                    </a:lnTo>
                    <a:lnTo>
                      <a:pt x="114" y="4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86" y="18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76" y="30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0" y="34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8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6" y="24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54"/>
                    </a:lnTo>
                    <a:lnTo>
                      <a:pt x="40" y="62"/>
                    </a:lnTo>
                    <a:lnTo>
                      <a:pt x="38" y="70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0" y="78"/>
                    </a:lnTo>
                    <a:lnTo>
                      <a:pt x="30" y="82"/>
                    </a:lnTo>
                    <a:lnTo>
                      <a:pt x="30" y="94"/>
                    </a:lnTo>
                    <a:lnTo>
                      <a:pt x="30" y="94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4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6" y="114"/>
                    </a:lnTo>
                    <a:lnTo>
                      <a:pt x="2" y="118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4" y="142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14" y="150"/>
                    </a:lnTo>
                    <a:lnTo>
                      <a:pt x="20" y="156"/>
                    </a:lnTo>
                    <a:lnTo>
                      <a:pt x="26" y="164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4" y="180"/>
                    </a:lnTo>
                    <a:lnTo>
                      <a:pt x="40" y="186"/>
                    </a:lnTo>
                    <a:lnTo>
                      <a:pt x="48" y="188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66" y="188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92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10" y="166"/>
                    </a:lnTo>
                    <a:lnTo>
                      <a:pt x="110" y="166"/>
                    </a:lnTo>
                    <a:lnTo>
                      <a:pt x="118" y="168"/>
                    </a:lnTo>
                    <a:lnTo>
                      <a:pt x="126" y="170"/>
                    </a:lnTo>
                    <a:lnTo>
                      <a:pt x="126" y="170"/>
                    </a:lnTo>
                    <a:lnTo>
                      <a:pt x="138" y="174"/>
                    </a:lnTo>
                    <a:lnTo>
                      <a:pt x="144" y="176"/>
                    </a:lnTo>
                    <a:lnTo>
                      <a:pt x="152" y="176"/>
                    </a:lnTo>
                    <a:lnTo>
                      <a:pt x="152" y="176"/>
                    </a:lnTo>
                    <a:lnTo>
                      <a:pt x="158" y="176"/>
                    </a:lnTo>
                    <a:lnTo>
                      <a:pt x="162" y="174"/>
                    </a:lnTo>
                    <a:lnTo>
                      <a:pt x="166" y="172"/>
                    </a:lnTo>
                    <a:lnTo>
                      <a:pt x="168" y="168"/>
                    </a:lnTo>
                    <a:lnTo>
                      <a:pt x="170" y="160"/>
                    </a:lnTo>
                    <a:lnTo>
                      <a:pt x="170" y="150"/>
                    </a:lnTo>
                    <a:lnTo>
                      <a:pt x="170" y="150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38"/>
                    </a:lnTo>
                    <a:lnTo>
                      <a:pt x="176" y="134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92" y="124"/>
                    </a:lnTo>
                    <a:lnTo>
                      <a:pt x="196" y="120"/>
                    </a:lnTo>
                    <a:lnTo>
                      <a:pt x="196" y="120"/>
                    </a:lnTo>
                    <a:lnTo>
                      <a:pt x="200" y="112"/>
                    </a:lnTo>
                    <a:lnTo>
                      <a:pt x="200" y="104"/>
                    </a:lnTo>
                    <a:lnTo>
                      <a:pt x="198" y="94"/>
                    </a:lnTo>
                    <a:lnTo>
                      <a:pt x="194" y="84"/>
                    </a:lnTo>
                    <a:lnTo>
                      <a:pt x="194" y="84"/>
                    </a:lnTo>
                    <a:lnTo>
                      <a:pt x="190" y="72"/>
                    </a:lnTo>
                    <a:lnTo>
                      <a:pt x="188" y="60"/>
                    </a:lnTo>
                    <a:lnTo>
                      <a:pt x="188" y="60"/>
                    </a:lnTo>
                    <a:close/>
                    <a:moveTo>
                      <a:pt x="190" y="114"/>
                    </a:moveTo>
                    <a:lnTo>
                      <a:pt x="190" y="114"/>
                    </a:lnTo>
                    <a:lnTo>
                      <a:pt x="186" y="118"/>
                    </a:lnTo>
                    <a:lnTo>
                      <a:pt x="180" y="122"/>
                    </a:lnTo>
                    <a:lnTo>
                      <a:pt x="180" y="122"/>
                    </a:lnTo>
                    <a:lnTo>
                      <a:pt x="170" y="130"/>
                    </a:lnTo>
                    <a:lnTo>
                      <a:pt x="166" y="134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62" y="160"/>
                    </a:lnTo>
                    <a:lnTo>
                      <a:pt x="162" y="164"/>
                    </a:lnTo>
                    <a:lnTo>
                      <a:pt x="158" y="168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66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20" y="160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94" y="160"/>
                    </a:lnTo>
                    <a:lnTo>
                      <a:pt x="88" y="164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64" y="180"/>
                    </a:lnTo>
                    <a:lnTo>
                      <a:pt x="56" y="182"/>
                    </a:lnTo>
                    <a:lnTo>
                      <a:pt x="56" y="182"/>
                    </a:lnTo>
                    <a:lnTo>
                      <a:pt x="50" y="182"/>
                    </a:lnTo>
                    <a:lnTo>
                      <a:pt x="46" y="178"/>
                    </a:lnTo>
                    <a:lnTo>
                      <a:pt x="40" y="176"/>
                    </a:lnTo>
                    <a:lnTo>
                      <a:pt x="38" y="170"/>
                    </a:lnTo>
                    <a:lnTo>
                      <a:pt x="38" y="170"/>
                    </a:lnTo>
                    <a:lnTo>
                      <a:pt x="32" y="160"/>
                    </a:lnTo>
                    <a:lnTo>
                      <a:pt x="28" y="152"/>
                    </a:lnTo>
                    <a:lnTo>
                      <a:pt x="20" y="144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10" y="122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0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94"/>
                    </a:lnTo>
                    <a:lnTo>
                      <a:pt x="38" y="94"/>
                    </a:lnTo>
                    <a:lnTo>
                      <a:pt x="38" y="84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4" y="74"/>
                    </a:lnTo>
                    <a:lnTo>
                      <a:pt x="48" y="64"/>
                    </a:lnTo>
                    <a:lnTo>
                      <a:pt x="48" y="54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8" y="42"/>
                    </a:lnTo>
                    <a:lnTo>
                      <a:pt x="62" y="4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8" y="40"/>
                    </a:lnTo>
                    <a:lnTo>
                      <a:pt x="82" y="36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104" y="16"/>
                    </a:lnTo>
                    <a:lnTo>
                      <a:pt x="114" y="12"/>
                    </a:lnTo>
                    <a:lnTo>
                      <a:pt x="126" y="8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46" y="8"/>
                    </a:lnTo>
                    <a:lnTo>
                      <a:pt x="146" y="8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60" y="8"/>
                    </a:lnTo>
                    <a:lnTo>
                      <a:pt x="164" y="10"/>
                    </a:lnTo>
                    <a:lnTo>
                      <a:pt x="168" y="12"/>
                    </a:lnTo>
                    <a:lnTo>
                      <a:pt x="170" y="16"/>
                    </a:lnTo>
                    <a:lnTo>
                      <a:pt x="170" y="16"/>
                    </a:lnTo>
                    <a:lnTo>
                      <a:pt x="174" y="28"/>
                    </a:lnTo>
                    <a:lnTo>
                      <a:pt x="176" y="40"/>
                    </a:lnTo>
                    <a:lnTo>
                      <a:pt x="176" y="40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80" y="62"/>
                    </a:lnTo>
                    <a:lnTo>
                      <a:pt x="180" y="62"/>
                    </a:lnTo>
                    <a:lnTo>
                      <a:pt x="182" y="74"/>
                    </a:lnTo>
                    <a:lnTo>
                      <a:pt x="186" y="88"/>
                    </a:lnTo>
                    <a:lnTo>
                      <a:pt x="186" y="88"/>
                    </a:lnTo>
                    <a:lnTo>
                      <a:pt x="190" y="96"/>
                    </a:lnTo>
                    <a:lnTo>
                      <a:pt x="192" y="104"/>
                    </a:lnTo>
                    <a:lnTo>
                      <a:pt x="192" y="110"/>
                    </a:lnTo>
                    <a:lnTo>
                      <a:pt x="190" y="114"/>
                    </a:lnTo>
                    <a:lnTo>
                      <a:pt x="19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ko-KR" altLang="en-US" sz="900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058690" y="1123326"/>
              <a:ext cx="943734" cy="118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 &lt;</a:t>
              </a:r>
              <a:r>
                <a:rPr lang="ko-KR" altLang="en-US" sz="900" dirty="0" smtClean="0"/>
                <a:t>서울 </a:t>
              </a:r>
              <a:r>
                <a:rPr lang="en-US" altLang="ko-KR" sz="900" dirty="0" smtClean="0"/>
                <a:t>: 6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건국대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국민대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동국대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연세대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b="1" dirty="0" err="1" smtClean="0">
                  <a:solidFill>
                    <a:srgbClr val="FF0000"/>
                  </a:solidFill>
                </a:rPr>
                <a:t>인덕대</a:t>
              </a:r>
              <a:endParaRPr lang="en-US" altLang="ko-KR" sz="900" b="1" dirty="0" smtClean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>
                  <a:solidFill>
                    <a:srgbClr val="0070C0"/>
                  </a:solidFill>
                </a:rPr>
                <a:t>숭실</a:t>
              </a:r>
              <a:r>
                <a:rPr lang="ko-KR" altLang="en-US" sz="900" dirty="0">
                  <a:solidFill>
                    <a:srgbClr val="0070C0"/>
                  </a:solidFill>
                </a:rPr>
                <a:t>대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07304" y="3336562"/>
              <a:ext cx="943734" cy="164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&lt;</a:t>
              </a:r>
              <a:r>
                <a:rPr lang="ko-KR" altLang="en-US" sz="900" dirty="0" smtClean="0"/>
                <a:t>영남 </a:t>
              </a:r>
              <a:r>
                <a:rPr lang="en-US" altLang="ko-KR" sz="900" dirty="0" smtClean="0"/>
                <a:t>: 9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 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경성대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/>
                <a:t>경일대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계명대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동아대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>
                  <a:solidFill>
                    <a:srgbClr val="0070C0"/>
                  </a:solidFill>
                </a:rPr>
                <a:t>동서대</a:t>
              </a:r>
              <a:endParaRPr lang="en-US" altLang="ko-KR" sz="900" dirty="0" smtClean="0">
                <a:solidFill>
                  <a:srgbClr val="0070C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>
                  <a:solidFill>
                    <a:srgbClr val="0070C0"/>
                  </a:solidFill>
                </a:rPr>
                <a:t>대구대</a:t>
              </a:r>
              <a:endParaRPr lang="en-US" altLang="ko-KR" sz="900" dirty="0" smtClean="0">
                <a:solidFill>
                  <a:srgbClr val="0070C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/>
                <a:t>부경대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/>
                <a:t>영남이공대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>
                  <a:solidFill>
                    <a:srgbClr val="0070C0"/>
                  </a:solidFill>
                </a:rPr>
                <a:t>창원</a:t>
              </a:r>
              <a:r>
                <a:rPr lang="ko-KR" altLang="en-US" sz="900" dirty="0">
                  <a:solidFill>
                    <a:srgbClr val="0070C0"/>
                  </a:solidFill>
                </a:rPr>
                <a:t>대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43744" y="5826336"/>
              <a:ext cx="943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 &lt;</a:t>
              </a:r>
              <a:r>
                <a:rPr lang="ko-KR" altLang="en-US" sz="900" dirty="0" smtClean="0"/>
                <a:t>제주 </a:t>
              </a:r>
              <a:r>
                <a:rPr lang="en-US" altLang="ko-KR" sz="900" dirty="0" smtClean="0"/>
                <a:t>: 1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제주대</a:t>
              </a:r>
              <a:endParaRPr lang="ko-KR" altLang="en-US" sz="9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23306" y="1953346"/>
              <a:ext cx="1309133" cy="564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   &lt;</a:t>
              </a:r>
              <a:r>
                <a:rPr lang="ko-KR" altLang="en-US" sz="900" dirty="0" smtClean="0"/>
                <a:t>강원 </a:t>
              </a:r>
              <a:r>
                <a:rPr lang="en-US" altLang="ko-KR" sz="900" dirty="0" smtClean="0"/>
                <a:t>: 2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>
                  <a:solidFill>
                    <a:srgbClr val="0070C0"/>
                  </a:solidFill>
                </a:rPr>
                <a:t>카톨릭관동대</a:t>
              </a:r>
              <a:endParaRPr lang="en-US" altLang="ko-KR" sz="900" dirty="0" smtClean="0">
                <a:solidFill>
                  <a:srgbClr val="0070C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강원</a:t>
              </a:r>
              <a:r>
                <a:rPr lang="ko-KR" altLang="en-US" sz="900" dirty="0"/>
                <a:t>대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97173" y="2000491"/>
              <a:ext cx="943734" cy="41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 &lt;</a:t>
              </a:r>
              <a:r>
                <a:rPr lang="ko-KR" altLang="en-US" sz="900" dirty="0" smtClean="0"/>
                <a:t>인천 </a:t>
              </a:r>
              <a:r>
                <a:rPr lang="en-US" altLang="ko-KR" sz="900" dirty="0" smtClean="0"/>
                <a:t>: 1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b="1" dirty="0" smtClean="0">
                  <a:solidFill>
                    <a:srgbClr val="FF0000"/>
                  </a:solidFill>
                </a:rPr>
                <a:t>인천대</a:t>
              </a:r>
              <a:endParaRPr lang="ko-KR" alt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03754" y="2360218"/>
              <a:ext cx="1203422" cy="87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  &lt;</a:t>
              </a:r>
              <a:r>
                <a:rPr lang="ko-KR" altLang="en-US" sz="900" dirty="0" smtClean="0"/>
                <a:t>경기 </a:t>
              </a:r>
              <a:r>
                <a:rPr lang="en-US" altLang="ko-KR" sz="900" dirty="0" smtClean="0"/>
                <a:t>: 4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경기대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단국대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>
                  <a:solidFill>
                    <a:srgbClr val="0070C0"/>
                  </a:solidFill>
                </a:rPr>
                <a:t>성균관대</a:t>
              </a:r>
              <a:endParaRPr lang="en-US" altLang="ko-KR" sz="900" dirty="0" smtClean="0">
                <a:solidFill>
                  <a:srgbClr val="0070C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/>
                <a:t>한국산업기술대</a:t>
              </a:r>
              <a:endParaRPr lang="ko-KR" altLang="en-US" sz="9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18055" y="3441641"/>
              <a:ext cx="943734" cy="118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 &lt;</a:t>
              </a:r>
              <a:r>
                <a:rPr lang="ko-KR" altLang="en-US" sz="900" dirty="0" smtClean="0"/>
                <a:t>충청 </a:t>
              </a:r>
              <a:r>
                <a:rPr lang="en-US" altLang="ko-KR" sz="900" dirty="0" smtClean="0"/>
                <a:t>: 6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순천향대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b="1" dirty="0" smtClean="0">
                  <a:solidFill>
                    <a:srgbClr val="FF0000"/>
                  </a:solidFill>
                </a:rPr>
                <a:t>충북대</a:t>
              </a:r>
              <a:endParaRPr lang="en-US" altLang="ko-KR" sz="900" b="1" dirty="0" smtClean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b="1" dirty="0" err="1" smtClean="0">
                  <a:solidFill>
                    <a:srgbClr val="FF0000"/>
                  </a:solidFill>
                </a:rPr>
                <a:t>한국교통대</a:t>
              </a:r>
              <a:endParaRPr lang="en-US" altLang="ko-KR" sz="900" b="1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한남대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err="1" smtClean="0"/>
                <a:t>한밭대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호서</a:t>
              </a:r>
              <a:r>
                <a:rPr lang="ko-KR" altLang="en-US" sz="900" dirty="0"/>
                <a:t>대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99986" y="4518277"/>
              <a:ext cx="943734" cy="102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/>
                <a:t>  &lt;</a:t>
              </a:r>
              <a:r>
                <a:rPr lang="ko-KR" altLang="en-US" sz="900" dirty="0" smtClean="0"/>
                <a:t>호남 </a:t>
              </a:r>
              <a:r>
                <a:rPr lang="en-US" altLang="ko-KR" sz="900" dirty="0" smtClean="0"/>
                <a:t>: 5</a:t>
              </a:r>
              <a:r>
                <a:rPr lang="ko-KR" altLang="en-US" sz="900" dirty="0" smtClean="0"/>
                <a:t>개</a:t>
              </a:r>
              <a:r>
                <a:rPr lang="en-US" altLang="ko-KR" sz="900" dirty="0" smtClean="0"/>
                <a:t>&gt;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순천대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원광대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전북대</a:t>
              </a:r>
              <a:endParaRPr lang="en-US" altLang="ko-KR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b="1" dirty="0" err="1" smtClean="0">
                  <a:solidFill>
                    <a:srgbClr val="FF0000"/>
                  </a:solidFill>
                </a:rPr>
                <a:t>전주대</a:t>
              </a:r>
              <a:endParaRPr lang="en-US" altLang="ko-KR" sz="900" b="1" dirty="0" smtClean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900" dirty="0" smtClean="0"/>
                <a:t>조선</a:t>
              </a:r>
              <a:r>
                <a:rPr lang="ko-KR" altLang="en-US" sz="900" dirty="0"/>
                <a:t>대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932040" y="1196752"/>
            <a:ext cx="396044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</a:rPr>
              <a:t>중요한 이유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!!!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신청을 희망하는 창업선도대학을 선택해야 함</a:t>
            </a:r>
            <a:endParaRPr lang="en-US" altLang="ko-KR" sz="1600" dirty="0" smtClean="0"/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경쟁률을 고려</a:t>
            </a:r>
            <a:endParaRPr lang="ko-KR" altLang="en-US" sz="1600" dirty="0"/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95836"/>
              </p:ext>
            </p:extLst>
          </p:nvPr>
        </p:nvGraphicFramePr>
        <p:xfrm>
          <a:off x="4644008" y="2777336"/>
          <a:ext cx="432048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080120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학교명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경쟁률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비 고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인덕대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13:1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416</a:t>
                      </a:r>
                      <a:r>
                        <a:rPr lang="ko-KR" altLang="en-US" sz="1200" dirty="0" smtClean="0"/>
                        <a:t>명 지원</a:t>
                      </a:r>
                      <a:r>
                        <a:rPr lang="en-US" altLang="ko-KR" sz="1200" dirty="0" smtClean="0"/>
                        <a:t>, 32</a:t>
                      </a:r>
                      <a:r>
                        <a:rPr lang="ko-KR" altLang="en-US" sz="1200" dirty="0" smtClean="0"/>
                        <a:t>명 선정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인천대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9:1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252</a:t>
                      </a:r>
                      <a:r>
                        <a:rPr lang="ko-KR" altLang="en-US" sz="1200" dirty="0" smtClean="0"/>
                        <a:t>명 지원</a:t>
                      </a:r>
                      <a:r>
                        <a:rPr lang="en-US" altLang="ko-KR" sz="1200" dirty="0" smtClean="0"/>
                        <a:t>, 28</a:t>
                      </a:r>
                      <a:r>
                        <a:rPr lang="ko-KR" altLang="en-US" sz="1200" dirty="0" smtClean="0"/>
                        <a:t>명 선정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한국교통대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4.6:1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83</a:t>
                      </a:r>
                      <a:r>
                        <a:rPr lang="ko-KR" altLang="en-US" sz="1200" dirty="0" smtClean="0"/>
                        <a:t>명 지원</a:t>
                      </a:r>
                      <a:r>
                        <a:rPr lang="en-US" altLang="ko-KR" sz="1200" dirty="0" smtClean="0"/>
                        <a:t>, 18</a:t>
                      </a:r>
                      <a:r>
                        <a:rPr lang="ko-KR" altLang="en-US" sz="1200" dirty="0" smtClean="0"/>
                        <a:t>명 선정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전주대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7:1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충북대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6:1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132</a:t>
                      </a:r>
                      <a:r>
                        <a:rPr lang="ko-KR" altLang="en-US" sz="1200" dirty="0" smtClean="0"/>
                        <a:t>명 지원</a:t>
                      </a:r>
                      <a:r>
                        <a:rPr lang="en-US" altLang="ko-KR" sz="1200" dirty="0" smtClean="0"/>
                        <a:t>, 22</a:t>
                      </a:r>
                      <a:r>
                        <a:rPr lang="ko-KR" altLang="en-US" sz="1200" dirty="0" smtClean="0"/>
                        <a:t>명 선정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</a:rPr>
                        <a:t>평균경쟁률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7.9:1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577564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70C0"/>
                </a:solidFill>
              </a:rPr>
              <a:t>*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추가선정대학 </a:t>
            </a:r>
            <a:r>
              <a:rPr lang="en-US" altLang="ko-KR" sz="1200" dirty="0" smtClean="0"/>
              <a:t>: </a:t>
            </a:r>
          </a:p>
          <a:p>
            <a:r>
              <a:rPr lang="ko-KR" altLang="en-US" sz="1200" dirty="0" smtClean="0"/>
              <a:t>  </a:t>
            </a:r>
            <a:r>
              <a:rPr lang="ko-KR" altLang="en-US" sz="1200" dirty="0" err="1" smtClean="0"/>
              <a:t>카톨릭관동대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대구대학교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동서대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성균관대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숭실대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창원대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678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창업선도대학 준비사항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5536" y="1196752"/>
            <a:ext cx="8352928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신청 시</a:t>
            </a:r>
            <a:r>
              <a:rPr lang="en-US" altLang="ko-KR" sz="1400" b="1" dirty="0" smtClean="0"/>
              <a:t>&gt;</a:t>
            </a:r>
          </a:p>
          <a:p>
            <a:pPr algn="just">
              <a:lnSpc>
                <a:spcPct val="130000"/>
              </a:lnSpc>
            </a:pP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- </a:t>
            </a:r>
            <a:r>
              <a:rPr lang="ko-KR" altLang="en-US" sz="1400" b="1" dirty="0" smtClean="0"/>
              <a:t>신청서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온라인 작성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- </a:t>
            </a:r>
            <a:r>
              <a:rPr lang="ko-KR" altLang="en-US" sz="1400" b="1" dirty="0" smtClean="0"/>
              <a:t>사업계획서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온라인 신청 시 파일첨부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- </a:t>
            </a:r>
            <a:r>
              <a:rPr lang="ko-KR" altLang="en-US" sz="1400" b="1" dirty="0" smtClean="0"/>
              <a:t>신분증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주민등록증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운전면허증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여권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endParaRPr lang="en-US" altLang="ko-KR" sz="1400" dirty="0"/>
          </a:p>
          <a:p>
            <a:pPr algn="just">
              <a:lnSpc>
                <a:spcPct val="13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선정 후</a:t>
            </a:r>
            <a:r>
              <a:rPr lang="en-US" altLang="ko-KR" sz="1400" b="1" dirty="0" smtClean="0"/>
              <a:t>&gt;</a:t>
            </a:r>
          </a:p>
          <a:p>
            <a:pPr algn="just">
              <a:lnSpc>
                <a:spcPct val="13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- (</a:t>
            </a:r>
            <a:r>
              <a:rPr lang="ko-KR" altLang="en-US" sz="1400" dirty="0" smtClean="0"/>
              <a:t>예비창업자</a:t>
            </a:r>
            <a:r>
              <a:rPr lang="en-US" altLang="ko-KR" sz="1400" dirty="0" smtClean="0"/>
              <a:t>) </a:t>
            </a:r>
            <a:r>
              <a:rPr lang="ko-KR" altLang="en-US" sz="1400" b="1" dirty="0" err="1" smtClean="0"/>
              <a:t>사실증명원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세무서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국세청홈페이지</a:t>
            </a:r>
            <a:r>
              <a:rPr lang="en-US" altLang="ko-KR" sz="1400" dirty="0" smtClean="0"/>
              <a:t>)</a:t>
            </a:r>
          </a:p>
          <a:p>
            <a:pPr algn="just">
              <a:lnSpc>
                <a:spcPct val="13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- (</a:t>
            </a:r>
            <a:r>
              <a:rPr lang="ko-KR" altLang="en-US" sz="1400" dirty="0" smtClean="0"/>
              <a:t>개인사업자</a:t>
            </a:r>
            <a:r>
              <a:rPr lang="en-US" altLang="ko-KR" sz="1400" dirty="0" smtClean="0"/>
              <a:t>) </a:t>
            </a:r>
            <a:r>
              <a:rPr lang="ko-KR" altLang="en-US" sz="1400" b="1" dirty="0" err="1" smtClean="0"/>
              <a:t>사업자등록증명원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국세청 홈페이지</a:t>
            </a:r>
            <a:r>
              <a:rPr lang="en-US" altLang="ko-KR" sz="1400" dirty="0" smtClean="0"/>
              <a:t>)</a:t>
            </a:r>
          </a:p>
          <a:p>
            <a:pPr algn="just">
              <a:lnSpc>
                <a:spcPct val="13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- (</a:t>
            </a:r>
            <a:r>
              <a:rPr lang="ko-KR" altLang="en-US" sz="1400" dirty="0" smtClean="0"/>
              <a:t>법인사업자</a:t>
            </a:r>
            <a:r>
              <a:rPr lang="en-US" altLang="ko-KR" sz="1400" dirty="0" smtClean="0"/>
              <a:t>) </a:t>
            </a:r>
            <a:r>
              <a:rPr lang="ko-KR" altLang="en-US" sz="1400" b="1" dirty="0" smtClean="0"/>
              <a:t>법인등기부등본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대법원 인터넷등기소</a:t>
            </a:r>
            <a:r>
              <a:rPr lang="en-US" altLang="ko-KR" sz="1400" dirty="0" smtClean="0"/>
              <a:t>)</a:t>
            </a:r>
          </a:p>
          <a:p>
            <a:pPr algn="just">
              <a:lnSpc>
                <a:spcPct val="130000"/>
              </a:lnSpc>
            </a:pPr>
            <a:endParaRPr lang="en-US" altLang="ko-KR" sz="1400" dirty="0"/>
          </a:p>
          <a:p>
            <a:pPr algn="just">
              <a:lnSpc>
                <a:spcPct val="130000"/>
              </a:lnSpc>
            </a:pPr>
            <a:r>
              <a:rPr lang="en-US" altLang="ko-KR" sz="1400" dirty="0" smtClean="0"/>
              <a:t>  </a:t>
            </a:r>
            <a:r>
              <a:rPr lang="ko-KR" altLang="en-US" sz="1400" dirty="0" smtClean="0"/>
              <a:t>기타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가점 증빙 </a:t>
            </a:r>
            <a:r>
              <a:rPr lang="en-US" altLang="ko-KR" sz="1400" dirty="0" smtClean="0"/>
              <a:t>/ </a:t>
            </a:r>
            <a:r>
              <a:rPr lang="ko-KR" altLang="en-US" sz="1400" dirty="0" smtClean="0"/>
              <a:t>수출 증빙 </a:t>
            </a:r>
            <a:r>
              <a:rPr lang="en-US" altLang="ko-KR" sz="1400" dirty="0" smtClean="0"/>
              <a:t>/ </a:t>
            </a:r>
            <a:r>
              <a:rPr lang="ko-KR" altLang="en-US" sz="1400" dirty="0" smtClean="0"/>
              <a:t>고용실적 </a:t>
            </a:r>
            <a:r>
              <a:rPr lang="en-US" altLang="ko-KR" sz="1400" dirty="0" smtClean="0"/>
              <a:t>/ </a:t>
            </a:r>
            <a:r>
              <a:rPr lang="ko-KR" altLang="en-US" sz="1400" dirty="0" smtClean="0"/>
              <a:t>고급기술 증빙</a:t>
            </a:r>
            <a:endParaRPr lang="ko-KR" altLang="en-US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6265264" descr="EMB0000155c3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45" y="1268760"/>
            <a:ext cx="3586935" cy="51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80662"/>
              </p:ext>
            </p:extLst>
          </p:nvPr>
        </p:nvGraphicFramePr>
        <p:xfrm>
          <a:off x="539552" y="1196752"/>
          <a:ext cx="8136904" cy="5112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2520280"/>
                <a:gridCol w="2376264"/>
                <a:gridCol w="1368152"/>
              </a:tblGrid>
              <a:tr h="454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구 분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2015</a:t>
                      </a:r>
                      <a:r>
                        <a:rPr lang="ko-KR" altLang="en-US" sz="1200" b="1" dirty="0" smtClean="0"/>
                        <a:t>년 이전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2016</a:t>
                      </a:r>
                      <a:r>
                        <a:rPr lang="ko-KR" altLang="en-US" sz="1200" b="1" dirty="0" smtClean="0"/>
                        <a:t>년 부터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비 고</a:t>
                      </a:r>
                      <a:endParaRPr lang="ko-KR" altLang="en-US" sz="12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4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b="1" dirty="0" smtClean="0"/>
                        <a:t>추 가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20000"/>
                        </a:lnSpc>
                      </a:pP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b="1" dirty="0" smtClean="0"/>
                        <a:t>창업아이템 개요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200" b="1" dirty="0"/>
                    </a:p>
                  </a:txBody>
                  <a:tcPr anchor="ctr"/>
                </a:tc>
              </a:tr>
              <a:tr h="6499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200" b="1" dirty="0" smtClean="0"/>
                        <a:t>1. </a:t>
                      </a:r>
                      <a:r>
                        <a:rPr lang="ko-KR" altLang="en-US" sz="1200" b="1" dirty="0" smtClean="0"/>
                        <a:t>창업자의 전문성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창업배경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보유역량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dirty="0" smtClean="0"/>
                        <a:t>좌 동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dirty="0" smtClean="0"/>
                        <a:t>세부적으로 구분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118786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200" b="1" dirty="0" smtClean="0"/>
                        <a:t>2. </a:t>
                      </a:r>
                      <a:r>
                        <a:rPr lang="ko-KR" altLang="en-US" sz="1200" b="1" dirty="0" smtClean="0"/>
                        <a:t>창업아이템의 </a:t>
                      </a:r>
                      <a:r>
                        <a:rPr lang="ko-KR" altLang="en-US" sz="1200" b="1" dirty="0" err="1" smtClean="0"/>
                        <a:t>기술성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기술의 구체성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기술의 차별성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기술의 독창성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제품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서비스</a:t>
                      </a:r>
                      <a:r>
                        <a:rPr lang="en-US" altLang="ko-KR" sz="1200" dirty="0" smtClean="0"/>
                        <a:t>)</a:t>
                      </a:r>
                      <a:r>
                        <a:rPr lang="ko-KR" altLang="en-US" sz="1200" dirty="0" smtClean="0"/>
                        <a:t>의 구현계획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기술개요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기술 차별성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제품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서비스</a:t>
                      </a:r>
                      <a:r>
                        <a:rPr lang="en-US" altLang="ko-KR" sz="1200" dirty="0" smtClean="0"/>
                        <a:t>)</a:t>
                      </a:r>
                      <a:r>
                        <a:rPr lang="ko-KR" altLang="en-US" sz="1200" dirty="0" smtClean="0"/>
                        <a:t>의 구현계획</a:t>
                      </a:r>
                      <a:endParaRPr lang="en-US" altLang="ko-KR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200"/>
                    </a:p>
                  </a:txBody>
                  <a:tcPr anchor="ctr"/>
                </a:tc>
              </a:tr>
              <a:tr h="145682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200" b="1" dirty="0" smtClean="0"/>
                        <a:t>3. </a:t>
                      </a:r>
                      <a:r>
                        <a:rPr lang="ko-KR" altLang="en-US" sz="1200" b="1" dirty="0" smtClean="0"/>
                        <a:t>창업아이템의 시장성</a:t>
                      </a:r>
                      <a:endParaRPr lang="en-US" altLang="ko-KR" sz="1200" b="1" dirty="0" smtClean="0"/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200" b="1" dirty="0" smtClean="0"/>
                        <a:t>   (</a:t>
                      </a:r>
                      <a:r>
                        <a:rPr lang="ko-KR" altLang="en-US" sz="1200" b="1" dirty="0" smtClean="0"/>
                        <a:t>사업성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홍보 및 판매전략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경쟁 및 판매가능성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수익성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내수시장전략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경쟁 및 판매가능성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해외시장전략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경쟁 및 판매가능성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pPr marL="228600" indent="-228600" algn="just" latinLnBrk="1">
                        <a:lnSpc>
                          <a:spcPct val="120000"/>
                        </a:lnSpc>
                        <a:buAutoNum type="arabicParenR"/>
                      </a:pPr>
                      <a:r>
                        <a:rPr lang="ko-KR" altLang="en-US" sz="1200" dirty="0" smtClean="0"/>
                        <a:t>수익성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200"/>
                    </a:p>
                  </a:txBody>
                  <a:tcPr anchor="ctr"/>
                </a:tc>
              </a:tr>
              <a:tr h="4544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200" b="1" dirty="0" smtClean="0"/>
                        <a:t>4. </a:t>
                      </a:r>
                      <a:r>
                        <a:rPr lang="ko-KR" altLang="en-US" sz="1200" b="1" dirty="0" smtClean="0"/>
                        <a:t>사업추진일정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20000"/>
                        </a:lnSpc>
                      </a:pP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dirty="0" smtClean="0"/>
                        <a:t>좌 동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세부적으로 구분</a:t>
                      </a:r>
                    </a:p>
                  </a:txBody>
                  <a:tcPr anchor="ctr"/>
                </a:tc>
              </a:tr>
              <a:tr h="4544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200" b="1" dirty="0" smtClean="0"/>
                        <a:t>5. </a:t>
                      </a:r>
                      <a:r>
                        <a:rPr lang="ko-KR" altLang="en-US" sz="1200" b="1" dirty="0" smtClean="0"/>
                        <a:t>자금조달계획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20000"/>
                        </a:lnSpc>
                      </a:pP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dirty="0" smtClean="0"/>
                        <a:t>좌 동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세부적으로 구분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사업계획서의 차이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9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C00000"/>
                </a:solidFill>
              </a:rPr>
              <a:t>Key-Point :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창업선도대학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4750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# </a:t>
            </a:r>
            <a:r>
              <a:rPr lang="ko-KR" altLang="en-US" sz="1600" dirty="0" smtClean="0"/>
              <a:t>분량제한이 있는 사업계획서 </a:t>
            </a:r>
            <a:r>
              <a:rPr lang="en-US" altLang="ko-KR" sz="1600" dirty="0" smtClean="0"/>
              <a:t>: </a:t>
            </a:r>
            <a:r>
              <a:rPr lang="en-US" altLang="ko-KR" sz="1600" b="1" u="sng" dirty="0" smtClean="0">
                <a:solidFill>
                  <a:srgbClr val="FF0000"/>
                </a:solidFill>
              </a:rPr>
              <a:t>5page </a:t>
            </a:r>
            <a:r>
              <a:rPr lang="ko-KR" altLang="en-US" sz="1600" b="1" u="sng" dirty="0" smtClean="0">
                <a:solidFill>
                  <a:srgbClr val="FF0000"/>
                </a:solidFill>
              </a:rPr>
              <a:t>이내</a:t>
            </a:r>
            <a:r>
              <a:rPr lang="en-US" altLang="ko-KR" sz="1600" b="1" u="sng" dirty="0" smtClean="0">
                <a:solidFill>
                  <a:srgbClr val="FF0000"/>
                </a:solidFill>
              </a:rPr>
              <a:t>(2015</a:t>
            </a:r>
            <a:r>
              <a:rPr lang="ko-KR" altLang="en-US" sz="1600" b="1" u="sng" dirty="0" smtClean="0">
                <a:solidFill>
                  <a:srgbClr val="FF0000"/>
                </a:solidFill>
              </a:rPr>
              <a:t>년 이전</a:t>
            </a:r>
            <a:r>
              <a:rPr lang="en-US" altLang="ko-KR" sz="1600" b="1" u="sng" dirty="0" smtClean="0">
                <a:solidFill>
                  <a:srgbClr val="FF0000"/>
                </a:solidFill>
              </a:rPr>
              <a:t>) 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/>
                <a:ea typeface="맑은 고딕"/>
              </a:rPr>
              <a:t>→ 10page 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/>
                <a:ea typeface="맑은 고딕"/>
              </a:rPr>
              <a:t>이내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/>
                <a:ea typeface="맑은 고딕"/>
              </a:rPr>
              <a:t>(2016</a:t>
            </a:r>
            <a:r>
              <a:rPr lang="ko-KR" altLang="en-US" sz="1600" b="1" u="sng" dirty="0" smtClean="0">
                <a:solidFill>
                  <a:srgbClr val="FF0000"/>
                </a:solidFill>
                <a:latin typeface="맑은 고딕"/>
                <a:ea typeface="맑은 고딕"/>
              </a:rPr>
              <a:t>년 부터</a:t>
            </a:r>
            <a:r>
              <a:rPr lang="en-US" altLang="ko-KR" sz="1600" b="1" u="sng" dirty="0" smtClean="0">
                <a:solidFill>
                  <a:srgbClr val="FF0000"/>
                </a:solidFill>
                <a:latin typeface="맑은 고딕"/>
                <a:ea typeface="맑은 고딕"/>
              </a:rPr>
              <a:t>)</a:t>
            </a:r>
            <a:endParaRPr lang="ko-KR" altLang="en-US" sz="16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kmister\Desktop\파워포인트 양식\이모티콘\사람\사람 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형 설명선 5"/>
          <p:cNvSpPr/>
          <p:nvPr/>
        </p:nvSpPr>
        <p:spPr>
          <a:xfrm flipV="1">
            <a:off x="1187624" y="3645024"/>
            <a:ext cx="6768752" cy="266429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35696" y="4276253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 smtClean="0"/>
              <a:t>기본 분량이 </a:t>
            </a:r>
            <a:r>
              <a:rPr lang="en-US" altLang="ko-KR" sz="1400" b="1" dirty="0" smtClean="0"/>
              <a:t>7</a:t>
            </a:r>
            <a:r>
              <a:rPr lang="ko-KR" altLang="en-US" sz="1400" b="1" dirty="0" smtClean="0"/>
              <a:t>페이지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제한은 </a:t>
            </a:r>
            <a:r>
              <a:rPr lang="en-US" altLang="ko-KR" sz="1400" b="1" dirty="0" smtClean="0"/>
              <a:t>10</a:t>
            </a:r>
            <a:r>
              <a:rPr lang="ko-KR" altLang="en-US" sz="1400" b="1" dirty="0" smtClean="0"/>
              <a:t>페이지</a:t>
            </a:r>
            <a:endParaRPr lang="en-US" altLang="ko-KR" sz="1400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 smtClean="0"/>
              <a:t>수출 및 글로벌이 </a:t>
            </a:r>
            <a:r>
              <a:rPr lang="en-US" altLang="ko-KR" sz="1400" b="1" dirty="0" smtClean="0"/>
              <a:t>1</a:t>
            </a:r>
            <a:r>
              <a:rPr lang="ko-KR" altLang="en-US" sz="1400" b="1" dirty="0" smtClean="0"/>
              <a:t>페이지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예비창업자는 해당 없음</a:t>
            </a:r>
            <a:r>
              <a:rPr lang="en-US" altLang="ko-KR" sz="1400" b="1" dirty="0" smtClean="0"/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 smtClean="0"/>
              <a:t>정해진 표 양식이 </a:t>
            </a:r>
            <a:r>
              <a:rPr lang="ko-KR" altLang="en-US" sz="1400" b="1" dirty="0" smtClean="0"/>
              <a:t>많아졌으나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테크닉으로 극복할 수 있는 부분이 많음</a:t>
            </a:r>
            <a:endParaRPr lang="ko-KR" altLang="en-US" sz="1400" b="1" dirty="0"/>
          </a:p>
        </p:txBody>
      </p:sp>
      <p:sp>
        <p:nvSpPr>
          <p:cNvPr id="2" name="포인트가 5개인 별 1"/>
          <p:cNvSpPr/>
          <p:nvPr/>
        </p:nvSpPr>
        <p:spPr>
          <a:xfrm rot="1104641">
            <a:off x="251520" y="1010345"/>
            <a:ext cx="576064" cy="53715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9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1409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C00000"/>
                </a:solidFill>
              </a:rPr>
              <a:t>Q&amp;A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77272"/>
            <a:ext cx="1224136" cy="7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01885" y="22768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C00000"/>
                </a:solidFill>
              </a:rPr>
              <a:t>okmister365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@gmail.com</a:t>
            </a:r>
          </a:p>
          <a:p>
            <a:pPr algn="r"/>
            <a:r>
              <a:rPr lang="en-US" altLang="ko-KR" sz="1400" dirty="0" smtClean="0"/>
              <a:t>010-5341-3508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04663"/>
            <a:ext cx="504056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dirty="0" smtClean="0"/>
              <a:t>(</a:t>
            </a:r>
            <a:r>
              <a:rPr lang="ko-KR" altLang="en-US" b="1" dirty="0" smtClean="0"/>
              <a:t>주</a:t>
            </a:r>
            <a:r>
              <a:rPr lang="en-US" altLang="ko-KR" b="1" dirty="0" smtClean="0"/>
              <a:t>)</a:t>
            </a:r>
            <a:r>
              <a:rPr lang="ko-KR" altLang="en-US" b="1" dirty="0" err="1" smtClean="0"/>
              <a:t>굿스타트파트너스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강남구 역삼동 소재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    </a:t>
            </a:r>
            <a:r>
              <a:rPr lang="ko-KR" altLang="en-US" b="1" dirty="0" smtClean="0"/>
              <a:t> 여철기 대표이사 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 </a:t>
            </a:r>
            <a:r>
              <a:rPr lang="ko-KR" altLang="en-US" sz="1600" dirty="0" err="1" smtClean="0"/>
              <a:t>경영지도사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재무관리</a:t>
            </a:r>
            <a:r>
              <a:rPr lang="en-US" altLang="ko-KR" sz="1600" dirty="0" smtClean="0"/>
              <a:t>)</a:t>
            </a:r>
            <a:endParaRPr lang="en-US" altLang="ko-KR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1684546"/>
            <a:ext cx="388843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000" b="1" dirty="0" smtClean="0">
                <a:solidFill>
                  <a:srgbClr val="C00000"/>
                </a:solidFill>
              </a:rPr>
              <a:t>[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주요 경력</a:t>
            </a:r>
            <a:r>
              <a:rPr lang="en-US" altLang="ko-KR" sz="1000" b="1" dirty="0" smtClean="0">
                <a:solidFill>
                  <a:srgbClr val="C00000"/>
                </a:solidFill>
              </a:rPr>
              <a:t>]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중소기업청 </a:t>
            </a:r>
            <a:r>
              <a:rPr lang="en-US" altLang="ko-KR" sz="1000" b="1" dirty="0" smtClean="0"/>
              <a:t>R&amp;D</a:t>
            </a:r>
            <a:r>
              <a:rPr lang="ko-KR" altLang="en-US" sz="1000" b="1" dirty="0" smtClean="0"/>
              <a:t>평가위원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한국방송통신전파진흥원 심사평가위원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농업기술실용화재단</a:t>
            </a:r>
            <a:r>
              <a:rPr lang="ko-KR" altLang="en-US" sz="1000" b="1" dirty="0" smtClean="0"/>
              <a:t> 컨설팅자문위원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제주테크노파크</a:t>
            </a:r>
            <a:r>
              <a:rPr lang="ko-KR" altLang="en-US" sz="1000" b="1" dirty="0" smtClean="0"/>
              <a:t> 경영지원단 자문위원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농업정책보험금융원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구 </a:t>
            </a:r>
            <a:r>
              <a:rPr lang="ko-KR" altLang="en-US" sz="1000" b="1" dirty="0" err="1" smtClean="0"/>
              <a:t>농업정책자금관리단</a:t>
            </a:r>
            <a:r>
              <a:rPr lang="en-US" altLang="ko-KR" sz="1000" b="1" dirty="0" smtClean="0"/>
              <a:t>) </a:t>
            </a:r>
            <a:r>
              <a:rPr lang="ko-KR" altLang="en-US" sz="1000" b="1" dirty="0" smtClean="0"/>
              <a:t>전문위원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드림기술투자</a:t>
            </a:r>
            <a:r>
              <a:rPr lang="en-US" altLang="ko-KR" sz="1000" b="1" dirty="0" smtClean="0"/>
              <a:t>, </a:t>
            </a:r>
            <a:r>
              <a:rPr lang="ko-KR" altLang="en-US" sz="1000" b="1" dirty="0" err="1" smtClean="0"/>
              <a:t>굿모닝신한증권</a:t>
            </a:r>
            <a:r>
              <a:rPr lang="ko-KR" altLang="en-US" sz="1000" b="1" dirty="0" smtClean="0"/>
              <a:t> 근무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한양대학교 경영학과 졸업 </a:t>
            </a:r>
            <a:r>
              <a:rPr lang="en-US" altLang="ko-KR" sz="1000" b="1" dirty="0" smtClean="0"/>
              <a:t>/ </a:t>
            </a:r>
            <a:r>
              <a:rPr lang="ko-KR" altLang="en-US" sz="1000" b="1" dirty="0" smtClean="0"/>
              <a:t>한성대학교 컨설팅대학원 수료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ko-KR" alt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684546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000" b="1" dirty="0" smtClean="0">
                <a:solidFill>
                  <a:srgbClr val="C00000"/>
                </a:solidFill>
              </a:rPr>
              <a:t>[</a:t>
            </a:r>
            <a:r>
              <a:rPr lang="ko-KR" altLang="en-US" sz="1000" b="1" dirty="0" smtClean="0">
                <a:solidFill>
                  <a:srgbClr val="C00000"/>
                </a:solidFill>
              </a:rPr>
              <a:t>전문 분야</a:t>
            </a:r>
            <a:r>
              <a:rPr lang="en-US" altLang="ko-KR" sz="1000" b="1" dirty="0" smtClean="0">
                <a:solidFill>
                  <a:srgbClr val="C00000"/>
                </a:solidFill>
              </a:rPr>
              <a:t>]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altLang="ko-KR" sz="1000" b="1" dirty="0" smtClean="0"/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 투자유치 컨설팅 </a:t>
            </a:r>
            <a:r>
              <a:rPr lang="en-US" altLang="ko-KR" sz="1000" b="1" dirty="0" smtClean="0"/>
              <a:t>/ </a:t>
            </a:r>
            <a:r>
              <a:rPr lang="ko-KR" altLang="en-US" sz="1000" b="1" dirty="0" smtClean="0"/>
              <a:t>투자심사</a:t>
            </a:r>
            <a:endParaRPr lang="en-US" altLang="ko-KR" sz="1000" b="1" dirty="0" smtClean="0"/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 사업타당성 분석</a:t>
            </a:r>
            <a:endParaRPr lang="en-US" altLang="ko-KR" sz="1000" b="1" dirty="0" smtClean="0"/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 경영전략 </a:t>
            </a:r>
            <a:r>
              <a:rPr lang="en-US" altLang="ko-KR" sz="1000" b="1" dirty="0" smtClean="0"/>
              <a:t>/ </a:t>
            </a:r>
            <a:r>
              <a:rPr lang="ko-KR" altLang="en-US" sz="1000" b="1" dirty="0" smtClean="0"/>
              <a:t>비즈니스모델 수립</a:t>
            </a:r>
            <a:endParaRPr lang="en-US" altLang="ko-KR" sz="1000" b="1" dirty="0" smtClean="0"/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 사업계획서 작성 </a:t>
            </a:r>
            <a:r>
              <a:rPr lang="ko-KR" altLang="en-US" sz="1000" b="1" dirty="0" err="1" smtClean="0"/>
              <a:t>코칭</a:t>
            </a:r>
            <a:endParaRPr lang="en-US" altLang="ko-KR" sz="1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3645024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000" b="1" dirty="0" smtClean="0">
                <a:solidFill>
                  <a:srgbClr val="002060"/>
                </a:solidFill>
              </a:rPr>
              <a:t>[</a:t>
            </a:r>
            <a:r>
              <a:rPr lang="ko-KR" altLang="en-US" sz="1000" b="1" dirty="0" smtClean="0">
                <a:solidFill>
                  <a:srgbClr val="002060"/>
                </a:solidFill>
              </a:rPr>
              <a:t>주요 교</a:t>
            </a:r>
            <a:r>
              <a:rPr lang="ko-KR" altLang="en-US" sz="1000" b="1" dirty="0">
                <a:solidFill>
                  <a:srgbClr val="002060"/>
                </a:solidFill>
              </a:rPr>
              <a:t>육</a:t>
            </a:r>
            <a:r>
              <a:rPr lang="ko-KR" altLang="en-US" sz="1000" b="1" dirty="0" smtClean="0">
                <a:solidFill>
                  <a:srgbClr val="002060"/>
                </a:solidFill>
              </a:rPr>
              <a:t>이력</a:t>
            </a:r>
            <a:r>
              <a:rPr lang="en-US" altLang="ko-KR" sz="1000" b="1" dirty="0" smtClean="0">
                <a:solidFill>
                  <a:srgbClr val="002060"/>
                </a:solidFill>
              </a:rPr>
              <a:t>]</a:t>
            </a:r>
          </a:p>
          <a:p>
            <a:pPr>
              <a:lnSpc>
                <a:spcPct val="110000"/>
              </a:lnSpc>
            </a:pP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한국방송통신전파진흥원 스마트미디어센터 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스타트업의</a:t>
            </a:r>
            <a:r>
              <a:rPr lang="ko-KR" altLang="en-US" sz="1000" b="1" dirty="0" smtClean="0"/>
              <a:t> 투자유치전략</a:t>
            </a:r>
            <a:endParaRPr lang="en-US" altLang="ko-KR" sz="1000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환경산업기술원 환경산업투자유치아카데미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사업계획서 작성실무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성남산업진흥재단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정부지원사업 사업계획서 분석</a:t>
            </a:r>
            <a:endParaRPr lang="en-US" altLang="ko-KR" sz="1000" b="1" dirty="0" smtClean="0"/>
          </a:p>
          <a:p>
            <a:pPr>
              <a:lnSpc>
                <a:spcPct val="110000"/>
              </a:lnSpc>
            </a:pPr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                       </a:t>
            </a:r>
            <a:r>
              <a:rPr lang="ko-KR" altLang="en-US" sz="1000" b="1" dirty="0" smtClean="0"/>
              <a:t>사업계획서 작성분야별 </a:t>
            </a:r>
            <a:r>
              <a:rPr lang="en-US" altLang="ko-KR" sz="1000" b="1" dirty="0" smtClean="0"/>
              <a:t>one-point tip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한국컨설팅산업협회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인사조직양성교육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비즈니스모델을 활용한 </a:t>
            </a:r>
            <a:endParaRPr lang="en-US" altLang="ko-KR" sz="1000" b="1" dirty="0" smtClean="0"/>
          </a:p>
          <a:p>
            <a:pPr>
              <a:lnSpc>
                <a:spcPct val="110000"/>
              </a:lnSpc>
            </a:pPr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                                                  </a:t>
            </a:r>
            <a:r>
              <a:rPr lang="ko-KR" altLang="en-US" sz="1000" b="1" dirty="0" smtClean="0"/>
              <a:t>효과적인 </a:t>
            </a:r>
            <a:r>
              <a:rPr lang="en-US" altLang="ko-KR" sz="1000" b="1" dirty="0" smtClean="0"/>
              <a:t>PT</a:t>
            </a:r>
            <a:r>
              <a:rPr lang="ko-KR" altLang="en-US" sz="1000" b="1" dirty="0" smtClean="0"/>
              <a:t>제안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농업기술실용화재단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투자유치멘토링</a:t>
            </a:r>
            <a:r>
              <a:rPr lang="ko-KR" altLang="en-US" sz="1000" b="1" dirty="0" smtClean="0"/>
              <a:t> 교육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사업계획서 작성실무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전남테크노파크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투자의 이해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경영지도사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강남지회</a:t>
            </a:r>
            <a:r>
              <a:rPr lang="ko-KR" altLang="en-US" sz="1000" b="1" dirty="0" smtClean="0"/>
              <a:t> 교육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중소기업 투자환경과 투자유치 지원제도 등</a:t>
            </a:r>
            <a:endParaRPr lang="en-US" altLang="ko-KR" sz="1000" b="1" dirty="0" smtClean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스마트미디어센터 교육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투자의 이해 및 효과적인 </a:t>
            </a:r>
            <a:r>
              <a:rPr lang="en-US" altLang="ko-KR" sz="1000" b="1" dirty="0" smtClean="0"/>
              <a:t>IR</a:t>
            </a:r>
            <a:r>
              <a:rPr lang="ko-KR" altLang="en-US" sz="1000" b="1" dirty="0" smtClean="0"/>
              <a:t>방법</a:t>
            </a:r>
            <a:endParaRPr lang="en-US" altLang="ko-KR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3651414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000" b="1" dirty="0" smtClean="0">
                <a:solidFill>
                  <a:srgbClr val="002060"/>
                </a:solidFill>
              </a:rPr>
              <a:t>[</a:t>
            </a:r>
            <a:r>
              <a:rPr lang="ko-KR" altLang="en-US" sz="1000" b="1" dirty="0" smtClean="0">
                <a:solidFill>
                  <a:srgbClr val="002060"/>
                </a:solidFill>
              </a:rPr>
              <a:t>주요 컨설팅이력</a:t>
            </a:r>
            <a:r>
              <a:rPr lang="en-US" altLang="ko-KR" sz="1000" b="1" dirty="0" smtClean="0">
                <a:solidFill>
                  <a:srgbClr val="002060"/>
                </a:solidFill>
              </a:rPr>
              <a:t>]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altLang="ko-KR" sz="1000" b="1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중소기업청 </a:t>
            </a:r>
            <a:r>
              <a:rPr lang="en-US" altLang="ko-KR" sz="1000" b="1" dirty="0" smtClean="0"/>
              <a:t>:</a:t>
            </a:r>
            <a:r>
              <a:rPr lang="ko-KR" altLang="en-US" sz="1000" b="1" dirty="0" smtClean="0"/>
              <a:t> 벤처투자로드쇼 </a:t>
            </a:r>
            <a:r>
              <a:rPr lang="en-US" altLang="ko-KR" sz="1000" b="1" dirty="0" smtClean="0"/>
              <a:t>/ </a:t>
            </a:r>
            <a:r>
              <a:rPr lang="ko-KR" altLang="en-US" sz="1000" b="1" dirty="0" smtClean="0"/>
              <a:t>서비스</a:t>
            </a:r>
            <a:r>
              <a:rPr lang="en-US" altLang="ko-KR" sz="1000" b="1" dirty="0" smtClean="0"/>
              <a:t>R&amp;D</a:t>
            </a:r>
            <a:r>
              <a:rPr lang="ko-KR" altLang="en-US" sz="1000" b="1" dirty="0" err="1" smtClean="0"/>
              <a:t>멘토링</a:t>
            </a:r>
            <a:r>
              <a:rPr lang="en-US" altLang="ko-KR" sz="1000" b="1" dirty="0" smtClean="0"/>
              <a:t>(2013~2015)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경기지방중소기업청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벤처투자마트</a:t>
            </a:r>
            <a:r>
              <a:rPr lang="en-US" altLang="ko-KR" sz="1000" b="1" dirty="0" smtClean="0"/>
              <a:t>(2014~2015)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한국발명진흥회 </a:t>
            </a:r>
            <a:r>
              <a:rPr lang="en-US" altLang="ko-KR" sz="1000" b="1" dirty="0" smtClean="0"/>
              <a:t>:</a:t>
            </a:r>
            <a:r>
              <a:rPr lang="ko-KR" altLang="en-US" sz="1000" b="1" dirty="0" smtClean="0"/>
              <a:t> 성장기업대상 </a:t>
            </a:r>
            <a:r>
              <a:rPr lang="ko-KR" altLang="en-US" sz="1000" b="1" dirty="0" err="1" smtClean="0"/>
              <a:t>투자유치인큐베이팅프로그램</a:t>
            </a:r>
            <a:r>
              <a:rPr lang="en-US" altLang="ko-KR" sz="1000" b="1" dirty="0" smtClean="0"/>
              <a:t>(2014)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환경산업기술원 </a:t>
            </a:r>
            <a:r>
              <a:rPr lang="en-US" altLang="ko-KR" sz="1000" b="1" dirty="0" smtClean="0"/>
              <a:t>: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중소환경기업사업화기반구축사업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서울시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투자연계 </a:t>
            </a:r>
            <a:r>
              <a:rPr lang="ko-KR" altLang="en-US" sz="1000" b="1" dirty="0" err="1" smtClean="0"/>
              <a:t>기술사업화프로그램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서울산업진흥원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투자유치지원사업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한국여성벤처협회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선도벤처연계 창업지원사업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연구개발특구재단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기술금융연계형</a:t>
            </a:r>
            <a:r>
              <a:rPr lang="ko-KR" altLang="en-US" sz="1000" b="1" dirty="0" smtClean="0"/>
              <a:t> 기업성장지원사업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전남테크노파크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기술투자유치사업 </a:t>
            </a:r>
            <a:r>
              <a:rPr lang="en-US" altLang="ko-KR" sz="1000" b="1" dirty="0" smtClean="0"/>
              <a:t>(2013~2015)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err="1" smtClean="0"/>
              <a:t>경기테크노파크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:</a:t>
            </a:r>
            <a:r>
              <a:rPr lang="ko-KR" altLang="en-US" sz="1000" b="1" dirty="0" smtClean="0"/>
              <a:t> 창조경제타운 </a:t>
            </a:r>
            <a:r>
              <a:rPr lang="ko-KR" altLang="en-US" sz="1000" b="1" dirty="0" err="1" smtClean="0"/>
              <a:t>사업화연계</a:t>
            </a:r>
            <a:r>
              <a:rPr lang="ko-KR" altLang="en-US" sz="1000" b="1" dirty="0" smtClean="0"/>
              <a:t> 투자촉진지원사업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중소기업융합중앙회 </a:t>
            </a:r>
            <a:r>
              <a:rPr lang="en-US" altLang="ko-KR" sz="1000" b="1" dirty="0" smtClean="0"/>
              <a:t>: R&amp;D</a:t>
            </a:r>
            <a:r>
              <a:rPr lang="ko-KR" altLang="en-US" sz="1000" b="1" dirty="0" smtClean="0"/>
              <a:t>기획과제 지원사업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경기창업보육센터협의회 투자포럼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멘토링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대전 스마트벤처창업학교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투자유치 프로그램</a:t>
            </a:r>
            <a:r>
              <a:rPr lang="en-US" altLang="ko-KR" sz="1000" b="1" dirty="0" smtClean="0"/>
              <a:t>(2015)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000" b="1" dirty="0" smtClean="0"/>
              <a:t>산업통상자원부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글로벌 경쟁력확보 기술사업화 사업</a:t>
            </a:r>
            <a:r>
              <a:rPr lang="en-US" altLang="ko-KR" sz="1000" b="1" dirty="0" smtClean="0"/>
              <a:t>(2016)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00" y="412061"/>
            <a:ext cx="1354264" cy="180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9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창업선도대학육성사업이란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?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35292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400" b="1" dirty="0" smtClean="0"/>
              <a:t>개  요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창업사업화지원사업</a:t>
            </a:r>
            <a:r>
              <a:rPr lang="ko-KR" altLang="en-US" sz="1400" dirty="0" smtClean="0"/>
              <a:t> 중 하나로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창업선도대학을 주관기관으로 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</a:t>
            </a:r>
            <a:r>
              <a:rPr lang="ko-KR" altLang="en-US" sz="1400" dirty="0" smtClean="0"/>
              <a:t>예비창업자 및 </a:t>
            </a:r>
            <a:r>
              <a:rPr lang="en-US" altLang="ko-KR" sz="1400" dirty="0"/>
              <a:t>3</a:t>
            </a:r>
            <a:r>
              <a:rPr lang="ko-KR" altLang="en-US" sz="1400" dirty="0" smtClean="0"/>
              <a:t>년 이내 창업 대표를 대상으로 지원</a:t>
            </a:r>
            <a:endParaRPr lang="ko-KR" altLang="en-US" sz="1400" u="sng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28869"/>
              </p:ext>
            </p:extLst>
          </p:nvPr>
        </p:nvGraphicFramePr>
        <p:xfrm>
          <a:off x="457200" y="1849241"/>
          <a:ext cx="8229600" cy="45990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2432"/>
                <a:gridCol w="1512168"/>
                <a:gridCol w="1944216"/>
                <a:gridCol w="1008112"/>
                <a:gridCol w="1224136"/>
                <a:gridCol w="504056"/>
                <a:gridCol w="576064"/>
                <a:gridCol w="658416"/>
              </a:tblGrid>
              <a:tr h="65701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 err="1">
                          <a:effectLst/>
                        </a:rPr>
                        <a:t>대분류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effectLst/>
                        </a:rPr>
                        <a:t>소분류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effectLst/>
                        </a:rPr>
                        <a:t>지원대상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effectLst/>
                        </a:rPr>
                        <a:t>주관기관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effectLst/>
                        </a:rPr>
                        <a:t>지원규모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effectLst/>
                        </a:rPr>
                        <a:t>예산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800" b="1" u="none" strike="noStrike" dirty="0" err="1">
                          <a:effectLst/>
                        </a:rPr>
                        <a:t>억원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)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effectLst/>
                        </a:rPr>
                        <a:t>소관부처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effectLst/>
                        </a:rPr>
                        <a:t>시기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701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err="1">
                          <a:effectLst/>
                        </a:rPr>
                        <a:t>창업사업화지원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창업선도대학</a:t>
                      </a:r>
                      <a:endParaRPr lang="ko-KR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429" marR="6429" marT="642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예비창업자 및 </a:t>
                      </a:r>
                      <a:r>
                        <a:rPr lang="en-US" altLang="ko-KR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ko-KR" altLang="en-US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년 미만 창업</a:t>
                      </a:r>
                      <a:r>
                        <a:rPr lang="ko-KR" altLang="en-US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대표</a:t>
                      </a:r>
                      <a:endParaRPr lang="en-US" altLang="ko-KR" sz="8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ko-KR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→</a:t>
                      </a:r>
                      <a:r>
                        <a:rPr lang="en-US" altLang="ko-KR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예비창업자 및 </a:t>
                      </a:r>
                      <a:r>
                        <a:rPr lang="en-US" altLang="ko-KR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년 이내 </a:t>
                      </a:r>
                      <a:r>
                        <a:rPr lang="ko-KR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창업 대표</a:t>
                      </a:r>
                      <a:endParaRPr lang="ko-KR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창업선도대학</a:t>
                      </a:r>
                      <a:endParaRPr lang="ko-KR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최대 </a:t>
                      </a:r>
                      <a:r>
                        <a:rPr lang="en-US" altLang="ko-KR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7,000</a:t>
                      </a:r>
                      <a:r>
                        <a:rPr lang="ko-KR" altLang="en-US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만원</a:t>
                      </a:r>
                      <a:endParaRPr lang="en-US" altLang="ko-KR" sz="8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ko-KR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→</a:t>
                      </a:r>
                      <a:r>
                        <a:rPr lang="en-US" altLang="ko-KR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7,000 or 5,000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만원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753.00 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중기청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800" u="none" strike="noStrike" dirty="0" smtClean="0">
                          <a:effectLst/>
                        </a:rPr>
                        <a:t>4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altLang="ko-KR" sz="800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ko-KR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→</a:t>
                      </a:r>
                      <a:r>
                        <a:rPr lang="en-US" altLang="ko-KR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5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월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</a:tr>
              <a:tr h="6570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청년창업사관학교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만</a:t>
                      </a:r>
                      <a:r>
                        <a:rPr lang="en-US" altLang="ko-KR" sz="800" u="none" strike="noStrike" dirty="0">
                          <a:effectLst/>
                        </a:rPr>
                        <a:t>39</a:t>
                      </a:r>
                      <a:r>
                        <a:rPr lang="ko-KR" altLang="en-US" sz="800" u="none" strike="noStrike" dirty="0">
                          <a:effectLst/>
                        </a:rPr>
                        <a:t>세 이하의 창업</a:t>
                      </a:r>
                      <a:r>
                        <a:rPr lang="en-US" altLang="ko-KR" sz="800" u="none" strike="noStrike" dirty="0">
                          <a:effectLst/>
                        </a:rPr>
                        <a:t>3</a:t>
                      </a:r>
                      <a:r>
                        <a:rPr lang="ko-KR" altLang="en-US" sz="800" u="none" strike="noStrike" dirty="0">
                          <a:effectLst/>
                        </a:rPr>
                        <a:t>년 이내의 자</a:t>
                      </a:r>
                      <a:r>
                        <a:rPr lang="en-US" altLang="ko-KR" sz="800" u="none" strike="noStrike" dirty="0">
                          <a:effectLst/>
                        </a:rPr>
                        <a:t>(</a:t>
                      </a:r>
                      <a:r>
                        <a:rPr lang="ko-KR" altLang="en-US" sz="800" u="none" strike="noStrike" dirty="0">
                          <a:effectLst/>
                        </a:rPr>
                        <a:t>기업</a:t>
                      </a:r>
                      <a:r>
                        <a:rPr lang="en-US" altLang="ko-KR" sz="800" u="none" strike="noStrike" dirty="0">
                          <a:effectLst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중소기업진흥공단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최대 </a:t>
                      </a:r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r>
                        <a:rPr lang="ko-KR" altLang="en-US" sz="800" u="none" strike="noStrike">
                          <a:effectLst/>
                        </a:rPr>
                        <a:t>억원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260.00 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중기청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r>
                        <a:rPr lang="ko-KR" altLang="en-US" sz="800" u="none" strike="noStrike">
                          <a:effectLst/>
                        </a:rPr>
                        <a:t>월</a:t>
                      </a:r>
                      <a:r>
                        <a:rPr lang="en-US" altLang="ko-KR" sz="800" u="none" strike="noStrike">
                          <a:effectLst/>
                        </a:rPr>
                        <a:t>, 7</a:t>
                      </a:r>
                      <a:r>
                        <a:rPr lang="ko-KR" altLang="en-US" sz="800" u="none" strike="noStrike">
                          <a:effectLst/>
                        </a:rPr>
                        <a:t>월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</a:tr>
              <a:tr h="6570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창업맞춤형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사업화지원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</a:rPr>
                        <a:t>3</a:t>
                      </a:r>
                      <a:r>
                        <a:rPr lang="ko-KR" altLang="en-US" sz="800" u="none" strike="noStrike" dirty="0">
                          <a:effectLst/>
                        </a:rPr>
                        <a:t>년 미만 창업기업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대학 등 전문기관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최대 </a:t>
                      </a:r>
                      <a:r>
                        <a:rPr lang="en-US" altLang="ko-KR" sz="800" u="none" strike="noStrike">
                          <a:effectLst/>
                        </a:rPr>
                        <a:t>3,000</a:t>
                      </a:r>
                      <a:r>
                        <a:rPr lang="ko-KR" altLang="en-US" sz="800" u="none" strike="noStrike">
                          <a:effectLst/>
                        </a:rPr>
                        <a:t>만원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223.00 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중기청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7</a:t>
                      </a:r>
                      <a:r>
                        <a:rPr lang="ko-KR" altLang="en-US" sz="800" u="none" strike="noStrike">
                          <a:effectLst/>
                        </a:rPr>
                        <a:t>월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</a:tr>
              <a:tr h="6570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창업도약패키지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r>
                        <a:rPr lang="ko-KR" altLang="en-US" sz="800" u="none" strike="noStrike">
                          <a:effectLst/>
                        </a:rPr>
                        <a:t>년 이상 </a:t>
                      </a:r>
                      <a:r>
                        <a:rPr lang="en-US" altLang="ko-KR" sz="800" u="none" strike="noStrike">
                          <a:effectLst/>
                        </a:rPr>
                        <a:t>7</a:t>
                      </a:r>
                      <a:r>
                        <a:rPr lang="ko-KR" altLang="en-US" sz="800" u="none" strike="noStrike">
                          <a:effectLst/>
                        </a:rPr>
                        <a:t>년 이내 창업기업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창업진흥원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최대 </a:t>
                      </a:r>
                      <a:r>
                        <a:rPr lang="en-US" altLang="ko-KR" sz="800" u="none" strike="noStrike" dirty="0">
                          <a:effectLst/>
                        </a:rPr>
                        <a:t>5,000</a:t>
                      </a:r>
                      <a:r>
                        <a:rPr lang="ko-KR" altLang="en-US" sz="800" u="none" strike="noStrike" dirty="0">
                          <a:effectLst/>
                        </a:rPr>
                        <a:t>만원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100.00 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중기청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r>
                        <a:rPr lang="ko-KR" altLang="en-US" sz="800" u="none" strike="noStrike">
                          <a:effectLst/>
                        </a:rPr>
                        <a:t>월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</a:tr>
              <a:tr h="6570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선도벤처연계기술창업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예비창업자 및 </a:t>
                      </a:r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r>
                        <a:rPr lang="ko-KR" altLang="en-US" sz="800" u="none" strike="noStrike">
                          <a:effectLst/>
                        </a:rPr>
                        <a:t>년 미만 창업기업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창업진흥원 등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최대 </a:t>
                      </a:r>
                      <a:r>
                        <a:rPr lang="en-US" altLang="ko-KR" sz="800" u="none" strike="noStrike" dirty="0">
                          <a:effectLst/>
                        </a:rPr>
                        <a:t>9,000</a:t>
                      </a:r>
                      <a:r>
                        <a:rPr lang="ko-KR" altLang="en-US" sz="800" u="none" strike="noStrike" dirty="0">
                          <a:effectLst/>
                        </a:rPr>
                        <a:t>만원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70.00 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중기청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r>
                        <a:rPr lang="ko-KR" altLang="en-US" sz="800" u="none" strike="noStrike">
                          <a:effectLst/>
                        </a:rPr>
                        <a:t>월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</a:tr>
              <a:tr h="6570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민관공동 창업자 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발굴육성</a:t>
                      </a:r>
                      <a:endParaRPr lang="en-US" altLang="ko-KR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altLang="ko-KR" sz="800" u="none" strike="noStrike" dirty="0" smtClean="0">
                          <a:effectLst/>
                        </a:rPr>
                        <a:t>(</a:t>
                      </a:r>
                      <a:r>
                        <a:rPr lang="en-US" altLang="ko-KR" sz="800" u="none" strike="noStrike" dirty="0">
                          <a:effectLst/>
                        </a:rPr>
                        <a:t>TIPS</a:t>
                      </a:r>
                      <a:r>
                        <a:rPr lang="ko-KR" altLang="en-US" sz="800" u="none" strike="noStrike" dirty="0">
                          <a:effectLst/>
                        </a:rPr>
                        <a:t>연계지원</a:t>
                      </a:r>
                      <a:r>
                        <a:rPr lang="en-US" altLang="ko-KR" sz="800" u="none" strike="noStrike" dirty="0">
                          <a:effectLst/>
                        </a:rPr>
                        <a:t>)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</a:rPr>
                        <a:t>3</a:t>
                      </a:r>
                      <a:r>
                        <a:rPr lang="ko-KR" altLang="en-US" sz="800" u="none" strike="noStrike" dirty="0">
                          <a:effectLst/>
                        </a:rPr>
                        <a:t>년 미만 창업기업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창업진흥원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effectLst/>
                        </a:rPr>
                        <a:t>60.00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err="1">
                          <a:effectLst/>
                        </a:rPr>
                        <a:t>중기청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29" marR="6429" marT="64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7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창업선도대학육성사업 내용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640960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400" b="1" dirty="0" smtClean="0"/>
              <a:t>사업목적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우수한 창업지원 인프라를 갖춘 대학을 </a:t>
            </a:r>
            <a:r>
              <a:rPr lang="en-US" altLang="ko-KR" sz="1400" dirty="0" smtClean="0"/>
              <a:t>‘ </a:t>
            </a:r>
            <a:r>
              <a:rPr lang="ko-KR" altLang="en-US" sz="1400" dirty="0" smtClean="0"/>
              <a:t>창업선도대학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으로 지정하여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창업교육부터 창업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    </a:t>
            </a:r>
            <a:r>
              <a:rPr lang="ko-KR" altLang="en-US" sz="1400" dirty="0" smtClean="0"/>
              <a:t>아이템 발굴 및 사업화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후속지원까지 </a:t>
            </a:r>
            <a:r>
              <a:rPr lang="ko-KR" altLang="en-US" sz="1400" dirty="0" err="1" smtClean="0"/>
              <a:t>패키</a:t>
            </a:r>
            <a:r>
              <a:rPr lang="ko-KR" altLang="en-US" sz="1400" dirty="0" err="1"/>
              <a:t>지</a:t>
            </a:r>
            <a:r>
              <a:rPr lang="ko-KR" altLang="en-US" sz="1400" dirty="0" err="1" smtClean="0"/>
              <a:t>식</a:t>
            </a:r>
            <a:r>
              <a:rPr lang="ko-KR" altLang="en-US" sz="1400" dirty="0" smtClean="0"/>
              <a:t> 지원을 통해 대학을 창업의 요람으로 육성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endParaRPr lang="en-US" altLang="ko-KR" sz="1400" dirty="0"/>
          </a:p>
          <a:p>
            <a:pPr algn="just">
              <a:lnSpc>
                <a:spcPct val="130000"/>
              </a:lnSpc>
            </a:pPr>
            <a:r>
              <a:rPr lang="ko-KR" altLang="en-US" sz="1400" b="1" dirty="0" smtClean="0"/>
              <a:t>지원내용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시제품개발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지재권출원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등록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마케팅활동 등 창업사업화에 소요되는 </a:t>
            </a:r>
            <a:r>
              <a:rPr lang="ko-KR" altLang="en-US" sz="1400" u="sng" dirty="0" smtClean="0"/>
              <a:t>자금</a:t>
            </a:r>
            <a:r>
              <a:rPr lang="en-US" altLang="ko-KR" sz="1400" u="sng" dirty="0" smtClean="0"/>
              <a:t>(</a:t>
            </a:r>
            <a:r>
              <a:rPr lang="ko-KR" altLang="en-US" sz="1400" u="sng" dirty="0" smtClean="0"/>
              <a:t>최대 </a:t>
            </a:r>
            <a:r>
              <a:rPr lang="en-US" altLang="ko-KR" sz="1400" u="sng" dirty="0" smtClean="0"/>
              <a:t>7,000</a:t>
            </a:r>
            <a:r>
              <a:rPr lang="ko-KR" altLang="en-US" sz="1400" u="sng" dirty="0" smtClean="0"/>
              <a:t>만원</a:t>
            </a:r>
            <a:r>
              <a:rPr lang="en-US" altLang="ko-KR" sz="1400" u="sng" dirty="0" smtClean="0"/>
              <a:t>)</a:t>
            </a:r>
            <a:r>
              <a:rPr lang="ko-KR" altLang="en-US" sz="1400" u="sng" dirty="0" smtClean="0"/>
              <a:t>지원</a:t>
            </a:r>
            <a:endParaRPr lang="en-US" altLang="ko-KR" sz="1400" u="sng" dirty="0" smtClean="0"/>
          </a:p>
          <a:p>
            <a:pPr algn="just">
              <a:lnSpc>
                <a:spcPct val="130000"/>
              </a:lnSpc>
            </a:pPr>
            <a:endParaRPr lang="en-US" altLang="ko-KR" sz="1400" u="sng" dirty="0"/>
          </a:p>
          <a:p>
            <a:pPr algn="just">
              <a:lnSpc>
                <a:spcPct val="130000"/>
              </a:lnSpc>
            </a:pPr>
            <a:r>
              <a:rPr lang="ko-KR" altLang="en-US" sz="1400" b="1" dirty="0"/>
              <a:t>선도대학 협약기간</a:t>
            </a:r>
            <a:r>
              <a:rPr lang="ko-KR" altLang="en-US" sz="1400" dirty="0"/>
              <a:t> </a:t>
            </a:r>
            <a:r>
              <a:rPr lang="en-US" altLang="ko-KR" sz="1400" dirty="0"/>
              <a:t>: 10</a:t>
            </a:r>
            <a:r>
              <a:rPr lang="ko-KR" altLang="en-US" sz="1400" dirty="0"/>
              <a:t>개월</a:t>
            </a:r>
            <a:r>
              <a:rPr lang="en-US" altLang="ko-KR" sz="1400" dirty="0"/>
              <a:t>(</a:t>
            </a:r>
            <a:r>
              <a:rPr lang="en-US" altLang="ko-KR" sz="1400" dirty="0" smtClean="0"/>
              <a:t>2016</a:t>
            </a:r>
            <a:r>
              <a:rPr lang="ko-KR" altLang="en-US" sz="1400" dirty="0" smtClean="0"/>
              <a:t>년  </a:t>
            </a:r>
            <a:r>
              <a:rPr lang="en-US" altLang="ko-KR" sz="1400" dirty="0"/>
              <a:t>7</a:t>
            </a:r>
            <a:r>
              <a:rPr lang="ko-KR" altLang="en-US" sz="1400" dirty="0" smtClean="0"/>
              <a:t>월초 </a:t>
            </a:r>
            <a:r>
              <a:rPr lang="en-US" altLang="ko-KR" sz="1400" dirty="0" smtClean="0"/>
              <a:t>~ 2017</a:t>
            </a:r>
            <a:r>
              <a:rPr lang="ko-KR" altLang="en-US" sz="1400" dirty="0" smtClean="0"/>
              <a:t>년 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월  </a:t>
            </a:r>
            <a:r>
              <a:rPr lang="en-US" altLang="ko-KR" sz="1400" dirty="0" smtClean="0"/>
              <a:t>14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)</a:t>
            </a:r>
          </a:p>
          <a:p>
            <a:pPr algn="just">
              <a:lnSpc>
                <a:spcPct val="130000"/>
              </a:lnSpc>
            </a:pPr>
            <a:endParaRPr lang="en-US" altLang="ko-KR" sz="1400" dirty="0"/>
          </a:p>
          <a:p>
            <a:pPr algn="just">
              <a:lnSpc>
                <a:spcPct val="130000"/>
              </a:lnSpc>
            </a:pPr>
            <a:r>
              <a:rPr lang="ko-KR" altLang="en-US" sz="1400" b="1" dirty="0"/>
              <a:t>지원대상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 smtClean="0"/>
              <a:t> </a:t>
            </a:r>
            <a:r>
              <a:rPr lang="ko-KR" altLang="en-US" sz="1400" u="sng" dirty="0"/>
              <a:t>예비창업자</a:t>
            </a:r>
            <a:r>
              <a:rPr lang="ko-KR" altLang="en-US" sz="1400" dirty="0"/>
              <a:t> 및 </a:t>
            </a:r>
            <a:r>
              <a:rPr lang="ko-KR" altLang="en-US" sz="1400" u="sng" dirty="0"/>
              <a:t>창업 후 </a:t>
            </a:r>
            <a:r>
              <a:rPr lang="en-US" altLang="ko-KR" sz="1400" b="1" u="sng" dirty="0">
                <a:solidFill>
                  <a:srgbClr val="FF0000"/>
                </a:solidFill>
              </a:rPr>
              <a:t>3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년 이내</a:t>
            </a:r>
            <a:r>
              <a:rPr lang="ko-KR" altLang="en-US" sz="1400" u="sng" dirty="0" smtClean="0"/>
              <a:t> 대표</a:t>
            </a:r>
            <a:endParaRPr lang="en-US" altLang="ko-KR" sz="1400" u="sng" dirty="0"/>
          </a:p>
          <a:p>
            <a:pPr algn="just">
              <a:lnSpc>
                <a:spcPct val="130000"/>
              </a:lnSpc>
            </a:pPr>
            <a:endParaRPr lang="ko-KR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320620"/>
            <a:ext cx="4176464" cy="10525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 smtClean="0"/>
              <a:t>예비창업자</a:t>
            </a:r>
            <a:endParaRPr lang="en-US" altLang="ko-KR" sz="1200" b="1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 smtClean="0"/>
              <a:t> </a:t>
            </a:r>
            <a:r>
              <a:rPr lang="en-US" altLang="ko-KR" sz="1200" dirty="0" smtClean="0"/>
              <a:t>: </a:t>
            </a:r>
            <a:r>
              <a:rPr lang="ko-KR" altLang="en-US" sz="1200" dirty="0"/>
              <a:t>신청일 현재 사업자등록</a:t>
            </a:r>
            <a:r>
              <a:rPr lang="en-US" altLang="ko-KR" sz="1200" dirty="0"/>
              <a:t>(</a:t>
            </a:r>
            <a:r>
              <a:rPr lang="ko-KR" altLang="en-US" sz="1200" dirty="0"/>
              <a:t>개인</a:t>
            </a:r>
            <a:r>
              <a:rPr lang="en-US" altLang="ko-KR" sz="1200" dirty="0"/>
              <a:t>, </a:t>
            </a:r>
            <a:r>
              <a:rPr lang="ko-KR" altLang="en-US" sz="1200" dirty="0"/>
              <a:t>법인</a:t>
            </a:r>
            <a:r>
              <a:rPr lang="en-US" altLang="ko-KR" sz="1200" dirty="0"/>
              <a:t>)</a:t>
            </a:r>
            <a:r>
              <a:rPr lang="ko-KR" altLang="en-US" sz="1200" dirty="0"/>
              <a:t>을 하지 않은 </a:t>
            </a:r>
            <a:r>
              <a:rPr lang="ko-KR" altLang="en-US" sz="1200" dirty="0" smtClean="0"/>
              <a:t>자로서</a:t>
            </a:r>
            <a:endParaRPr lang="en-US" altLang="ko-KR" sz="1200" dirty="0" smtClean="0"/>
          </a:p>
          <a:p>
            <a:pPr>
              <a:lnSpc>
                <a:spcPct val="13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협약종료일로부터 </a:t>
            </a:r>
            <a:r>
              <a:rPr lang="en-US" altLang="ko-KR" sz="1200" dirty="0"/>
              <a:t>2</a:t>
            </a:r>
            <a:r>
              <a:rPr lang="ko-KR" altLang="en-US" sz="1200" dirty="0"/>
              <a:t>개월 이전에 창업이 가능한 </a:t>
            </a:r>
            <a:r>
              <a:rPr lang="ko-KR" altLang="en-US" sz="1200" dirty="0" smtClean="0"/>
              <a:t>자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328036"/>
            <a:ext cx="4176464" cy="8125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b="1" dirty="0"/>
              <a:t>3</a:t>
            </a:r>
            <a:r>
              <a:rPr lang="ko-KR" altLang="en-US" sz="1200" b="1" dirty="0" smtClean="0"/>
              <a:t>년 이내 창업 대표</a:t>
            </a:r>
            <a:endParaRPr lang="en-US" altLang="ko-KR" sz="1200" b="1" dirty="0" smtClean="0"/>
          </a:p>
          <a:p>
            <a:pPr>
              <a:lnSpc>
                <a:spcPct val="130000"/>
              </a:lnSpc>
            </a:pP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 smtClean="0"/>
              <a:t> </a:t>
            </a:r>
            <a:r>
              <a:rPr lang="en-US" altLang="ko-KR" sz="1200" dirty="0" smtClean="0"/>
              <a:t>: 13</a:t>
            </a:r>
            <a:r>
              <a:rPr lang="ko-KR" altLang="en-US" sz="1200" dirty="0" smtClean="0"/>
              <a:t>년 </a:t>
            </a:r>
            <a:r>
              <a:rPr lang="en-US" altLang="ko-KR" sz="1200" dirty="0"/>
              <a:t>4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29</a:t>
            </a:r>
            <a:r>
              <a:rPr lang="ko-KR" altLang="en-US" sz="1200" dirty="0" smtClean="0"/>
              <a:t>일 이후 창업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개인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법인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한 자</a:t>
            </a:r>
            <a:endParaRPr lang="ko-KR" altLang="en-US" sz="1200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1259632" y="3429000"/>
            <a:ext cx="504056" cy="7920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3347864" y="3429000"/>
            <a:ext cx="2592288" cy="89162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지</a:t>
            </a:r>
            <a:r>
              <a:rPr lang="ko-KR" altLang="en-US" sz="2400" b="1" dirty="0">
                <a:solidFill>
                  <a:srgbClr val="C00000"/>
                </a:solidFill>
              </a:rPr>
              <a:t>원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 내용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okmister\Desktop\파워포인트 양식\이모티콘\돈\돈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87" y="1340768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kmister\Desktop\파워포인트 양식\이모티콘\건물\건물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9"/>
            <a:ext cx="27146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2849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5,000</a:t>
            </a:r>
            <a:r>
              <a:rPr lang="ko-KR" altLang="en-US" b="1" dirty="0" smtClean="0"/>
              <a:t>만원 </a:t>
            </a:r>
            <a:r>
              <a:rPr lang="en-US" altLang="ko-KR" b="1" dirty="0" smtClean="0"/>
              <a:t>or 7,000</a:t>
            </a:r>
            <a:r>
              <a:rPr lang="ko-KR" altLang="en-US" b="1" dirty="0" smtClean="0"/>
              <a:t>만</a:t>
            </a:r>
            <a:r>
              <a:rPr lang="ko-KR" altLang="en-US" b="1" dirty="0"/>
              <a:t>원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899592" y="3789040"/>
            <a:ext cx="3168352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아이템 개발비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기술정보 활동비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/>
                </a:solidFill>
              </a:rPr>
              <a:t>마케팅비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2849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창업준비공간 </a:t>
            </a:r>
            <a:r>
              <a:rPr lang="en-US" altLang="ko-KR" b="1" dirty="0" smtClean="0"/>
              <a:t>: </a:t>
            </a:r>
            <a:r>
              <a:rPr lang="en-US" altLang="ko-KR" b="1" dirty="0"/>
              <a:t>13m</a:t>
            </a:r>
            <a:r>
              <a:rPr lang="en-US" altLang="ko-KR" b="1" baseline="30000" dirty="0"/>
              <a:t>2</a:t>
            </a:r>
            <a:r>
              <a:rPr lang="ko-KR" altLang="en-US" b="1" dirty="0" smtClean="0"/>
              <a:t>내외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932040" y="3789040"/>
            <a:ext cx="3168352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창업교육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/>
                </a:solidFill>
              </a:rPr>
              <a:t>기술멘토링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/>
                </a:solidFill>
              </a:rPr>
              <a:t>경영멘토링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100</a:t>
            </a:r>
            <a:r>
              <a:rPr lang="ko-KR" altLang="en-US" b="1" dirty="0" smtClean="0">
                <a:solidFill>
                  <a:srgbClr val="FF0000"/>
                </a:solidFill>
              </a:rPr>
              <a:t>시간 이상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8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mister\Desktop\파워포인트 양식\이모티콘\비즈니스\비즈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75000" cy="212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3942356" y="476672"/>
            <a:ext cx="4878116" cy="1224136"/>
            <a:chOff x="3942356" y="764704"/>
            <a:chExt cx="4878116" cy="1224136"/>
          </a:xfrm>
        </p:grpSpPr>
        <p:sp>
          <p:nvSpPr>
            <p:cNvPr id="5" name="사각형 설명선 4"/>
            <p:cNvSpPr/>
            <p:nvPr/>
          </p:nvSpPr>
          <p:spPr>
            <a:xfrm>
              <a:off x="3942356" y="764704"/>
              <a:ext cx="4878116" cy="1224136"/>
            </a:xfrm>
            <a:prstGeom prst="wedgeRectCallou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8460" y="908720"/>
              <a:ext cx="4576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b="1" dirty="0" smtClean="0">
                  <a:solidFill>
                    <a:srgbClr val="FF0000"/>
                  </a:solidFill>
                </a:rPr>
                <a:t>그냥 돈 사용하면 되는가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?</a:t>
              </a:r>
              <a:br>
                <a:rPr lang="en-US" altLang="ko-KR" b="1" dirty="0" smtClean="0">
                  <a:solidFill>
                    <a:srgbClr val="FF0000"/>
                  </a:solidFill>
                </a:rPr>
              </a:br>
              <a:r>
                <a:rPr lang="en-US" altLang="ko-KR" b="1" dirty="0" smtClean="0"/>
                <a:t>- </a:t>
              </a:r>
              <a:r>
                <a:rPr lang="ko-KR" altLang="en-US" b="1" dirty="0" smtClean="0"/>
                <a:t>창업자도 몸 바치고</a:t>
              </a:r>
              <a:r>
                <a:rPr lang="en-US" altLang="ko-KR" b="1" dirty="0" smtClean="0"/>
                <a:t>, </a:t>
              </a:r>
              <a:r>
                <a:rPr lang="ko-KR" altLang="en-US" b="1" dirty="0" smtClean="0"/>
                <a:t>돈도 바치고</a:t>
              </a:r>
              <a:r>
                <a:rPr lang="en-US" altLang="ko-KR" b="1" dirty="0" smtClean="0"/>
                <a:t>…</a:t>
              </a:r>
              <a:endParaRPr lang="ko-KR" altLang="en-US" b="1" dirty="0"/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49768"/>
              </p:ext>
            </p:extLst>
          </p:nvPr>
        </p:nvGraphicFramePr>
        <p:xfrm>
          <a:off x="395536" y="2708920"/>
          <a:ext cx="8352929" cy="1692620"/>
        </p:xfrm>
        <a:graphic>
          <a:graphicData uri="http://schemas.openxmlformats.org/drawingml/2006/table">
            <a:tbl>
              <a:tblPr/>
              <a:tblGrid>
                <a:gridCol w="2088360"/>
                <a:gridCol w="2088360"/>
                <a:gridCol w="2088360"/>
                <a:gridCol w="2087849"/>
              </a:tblGrid>
              <a:tr h="33852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정부지원금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예비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창업자 부담금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5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현금</a:t>
                      </a:r>
                      <a:r>
                        <a:rPr lang="ko-KR" altLang="en-US" sz="1200" b="1" kern="0" spc="0" baseline="3000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*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현물</a:t>
                      </a:r>
                      <a:r>
                        <a:rPr lang="ko-KR" altLang="en-US" sz="1200" b="1" kern="0" spc="0" baseline="3000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**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100%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70%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10%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20%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7,142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5,000</a:t>
                      </a:r>
                      <a:r>
                        <a:rPr lang="ko-KR" altLang="en-US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714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1,428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10,000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7,000</a:t>
                      </a:r>
                      <a:r>
                        <a:rPr lang="ko-KR" altLang="en-US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2,000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70246"/>
              </p:ext>
            </p:extLst>
          </p:nvPr>
        </p:nvGraphicFramePr>
        <p:xfrm>
          <a:off x="395536" y="4797152"/>
          <a:ext cx="8352929" cy="1692620"/>
        </p:xfrm>
        <a:graphic>
          <a:graphicData uri="http://schemas.openxmlformats.org/drawingml/2006/table">
            <a:tbl>
              <a:tblPr/>
              <a:tblGrid>
                <a:gridCol w="2088360"/>
                <a:gridCol w="2088360"/>
                <a:gridCol w="2088360"/>
                <a:gridCol w="2087849"/>
              </a:tblGrid>
              <a:tr h="33852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정부지원금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예비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창업자 부담금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5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현금</a:t>
                      </a:r>
                      <a:r>
                        <a:rPr lang="ko-KR" altLang="en-US" sz="1200" b="1" kern="0" spc="0" baseline="3000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*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현물</a:t>
                      </a:r>
                      <a:r>
                        <a:rPr lang="ko-KR" altLang="en-US" sz="1200" b="1" kern="0" spc="0" baseline="3000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**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100%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70%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10%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총 사업비의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20%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5,000</a:t>
                      </a:r>
                      <a:r>
                        <a:rPr lang="ko-KR" altLang="en-US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만원</a:t>
                      </a:r>
                      <a:endParaRPr lang="en-US" sz="1200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3,500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7,000</a:t>
                      </a:r>
                      <a:r>
                        <a:rPr lang="ko-KR" altLang="en-US" sz="1200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만원</a:t>
                      </a:r>
                      <a:endParaRPr lang="en-US" sz="1200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4,900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700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1,400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만원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4437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9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52960" r="2152"/>
          <a:stretch/>
        </p:blipFill>
        <p:spPr>
          <a:xfrm>
            <a:off x="449116" y="312440"/>
            <a:ext cx="1319949" cy="1331410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1769065" y="404664"/>
            <a:ext cx="6600931" cy="1224136"/>
          </a:xfrm>
          <a:prstGeom prst="wedge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51720" y="54868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>
                <a:solidFill>
                  <a:srgbClr val="FF0000"/>
                </a:solidFill>
              </a:rPr>
              <a:t>나는 이번 사업에 해당이 되는가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br>
              <a:rPr lang="en-US" altLang="ko-KR" b="1" dirty="0" smtClean="0">
                <a:solidFill>
                  <a:srgbClr val="FF0000"/>
                </a:solidFill>
              </a:rPr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신청 요건에 충족되는지 여부</a:t>
            </a:r>
            <a:endParaRPr lang="ko-KR" altLang="en-US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755576" y="2276872"/>
            <a:ext cx="7632848" cy="3960440"/>
            <a:chOff x="755576" y="2276872"/>
            <a:chExt cx="7632848" cy="3960440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755576" y="2276872"/>
              <a:ext cx="2304256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업종이 적합한가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?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347864" y="3717032"/>
              <a:ext cx="2304256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창업자인</a:t>
              </a:r>
              <a:r>
                <a:rPr lang="ko-KR" altLang="en-US" b="1" dirty="0">
                  <a:solidFill>
                    <a:schemeClr val="tx1"/>
                  </a:solidFill>
                </a:rPr>
                <a:t>가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?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6084168" y="5229200"/>
              <a:ext cx="2304256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고급기술</a:t>
              </a:r>
              <a:r>
                <a:rPr lang="ko-KR" altLang="en-US" b="1" dirty="0">
                  <a:solidFill>
                    <a:schemeClr val="tx1"/>
                  </a:solidFill>
                </a:rPr>
                <a:t>자</a:t>
              </a:r>
              <a:r>
                <a:rPr lang="ko-KR" altLang="en-US" b="1" dirty="0" smtClean="0">
                  <a:solidFill>
                    <a:schemeClr val="tx1"/>
                  </a:solidFill>
                </a:rPr>
                <a:t>인가</a:t>
              </a:r>
              <a:r>
                <a:rPr lang="en-US" altLang="ko-KR" b="1" dirty="0" smtClean="0">
                  <a:solidFill>
                    <a:schemeClr val="tx1"/>
                  </a:solidFill>
                </a:rPr>
                <a:t>?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아래로 구부러진 화살표 2"/>
            <p:cNvSpPr/>
            <p:nvPr/>
          </p:nvSpPr>
          <p:spPr>
            <a:xfrm rot="1727615">
              <a:off x="3141479" y="2673675"/>
              <a:ext cx="2088232" cy="57606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아래로 구부러진 화살표 8"/>
            <p:cNvSpPr/>
            <p:nvPr/>
          </p:nvSpPr>
          <p:spPr>
            <a:xfrm rot="1727615">
              <a:off x="5714489" y="4184325"/>
              <a:ext cx="2088232" cy="57606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3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창업에서 배제되는 업종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35292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400" b="1" dirty="0" smtClean="0"/>
              <a:t>개  요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정부 및 공공기관에서 지원을 하는 것은 이유가 있음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endParaRPr lang="en-US" altLang="ko-KR" sz="1400" u="sng" dirty="0"/>
          </a:p>
          <a:p>
            <a:pPr algn="just">
              <a:lnSpc>
                <a:spcPct val="130000"/>
              </a:lnSpc>
            </a:pP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√ 목적 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신규 취업이 어려운 상황에서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창업으로 유도</a:t>
            </a:r>
            <a:endParaRPr lang="en-US" altLang="ko-KR" sz="1400" dirty="0" smtClean="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400" dirty="0">
                <a:solidFill>
                  <a:srgbClr val="C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         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중소기업은 산업의 근간으로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인적자원이 풍부한 국내 사정에 적합</a:t>
            </a:r>
            <a:endParaRPr lang="en-US" altLang="ko-KR" sz="1400" dirty="0" smtClean="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400" dirty="0">
                <a:solidFill>
                  <a:srgbClr val="C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         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공공성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고용창출 등 일반 민간기업에서 하기 어려운 부분에 대한 비중이 높음</a:t>
            </a:r>
            <a:endParaRPr lang="en-US" altLang="ko-KR" sz="1400" dirty="0" smtClean="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400" dirty="0">
                <a:solidFill>
                  <a:srgbClr val="C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          </a:t>
            </a: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생산적이고 건설적인 업종을 지원</a:t>
            </a:r>
            <a:r>
              <a:rPr lang="en-US" altLang="ko-KR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  </a:t>
            </a:r>
            <a:endParaRPr lang="ko-KR" altLang="en-US" sz="1400" dirty="0"/>
          </a:p>
        </p:txBody>
      </p:sp>
      <p:sp>
        <p:nvSpPr>
          <p:cNvPr id="3" name="타원 2"/>
          <p:cNvSpPr/>
          <p:nvPr/>
        </p:nvSpPr>
        <p:spPr>
          <a:xfrm>
            <a:off x="38305" y="3717032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210959" y="3501008"/>
            <a:ext cx="1800000" cy="180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486577" y="4005064"/>
            <a:ext cx="1800000" cy="180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854729" y="4401008"/>
            <a:ext cx="1800000" cy="180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150873" y="4005064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64015"/>
            <a:ext cx="1224138" cy="1059435"/>
          </a:xfrm>
          <a:prstGeom prst="rect">
            <a:avLst/>
          </a:prstGeom>
        </p:spPr>
      </p:pic>
      <p:sp>
        <p:nvSpPr>
          <p:cNvPr id="16" name="타원 15"/>
          <p:cNvSpPr/>
          <p:nvPr/>
        </p:nvSpPr>
        <p:spPr>
          <a:xfrm>
            <a:off x="6534127" y="3356992"/>
            <a:ext cx="1800000" cy="180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7346809" y="4077072"/>
            <a:ext cx="1800000" cy="180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21" y="3945757"/>
            <a:ext cx="1112714" cy="92360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41" y="4391035"/>
            <a:ext cx="1165671" cy="94632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59" y="4798789"/>
            <a:ext cx="1288029" cy="107848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01" y="4390339"/>
            <a:ext cx="1296144" cy="10484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15" y="3789240"/>
            <a:ext cx="1185423" cy="9623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24328" y="4849415"/>
            <a:ext cx="154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/>
              <a:t>기타 개인서비스</a:t>
            </a:r>
            <a:endParaRPr lang="ko-KR" alt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5654729" y="2969545"/>
            <a:ext cx="3309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출처 </a:t>
            </a:r>
            <a:r>
              <a:rPr lang="en-US" altLang="ko-KR" sz="1200" dirty="0" smtClean="0"/>
              <a:t>: </a:t>
            </a:r>
            <a:r>
              <a:rPr lang="ko-KR" altLang="en-US" sz="1200" dirty="0" err="1" smtClean="0"/>
              <a:t>중소기업창업지원법</a:t>
            </a:r>
            <a:r>
              <a:rPr lang="ko-KR" altLang="en-US" sz="1200" dirty="0" smtClean="0"/>
              <a:t> 시행령 제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조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513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C00000"/>
                </a:solidFill>
              </a:rPr>
              <a:t>창업이란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?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35292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1400" b="1" dirty="0" smtClean="0"/>
              <a:t>개  요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지원사업에 대한 </a:t>
            </a:r>
            <a:r>
              <a:rPr lang="ko-KR" altLang="en-US" sz="1400" u="sng" dirty="0" smtClean="0"/>
              <a:t>대상이 되는지 여부</a:t>
            </a:r>
            <a:r>
              <a:rPr lang="ko-KR" altLang="en-US" sz="1400" dirty="0" smtClean="0"/>
              <a:t>를 확인하기 위한 기본전제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endParaRPr lang="en-US" altLang="ko-KR" sz="1400" u="sng" dirty="0"/>
          </a:p>
          <a:p>
            <a:pPr algn="just">
              <a:lnSpc>
                <a:spcPct val="130000"/>
              </a:lnSpc>
            </a:pPr>
            <a:r>
              <a:rPr lang="ko-KR" altLang="en-US" sz="1400" dirty="0" smtClean="0">
                <a:solidFill>
                  <a:srgbClr val="C00000"/>
                </a:solidFill>
                <a:latin typeface="맑은 고딕"/>
                <a:ea typeface="맑은 고딕"/>
              </a:rPr>
              <a:t>√ </a:t>
            </a:r>
            <a:r>
              <a:rPr lang="ko-KR" altLang="en-US" sz="1400" dirty="0" smtClean="0">
                <a:solidFill>
                  <a:srgbClr val="C00000"/>
                </a:solidFill>
              </a:rPr>
              <a:t>사전적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기업을 새로이 창조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r>
              <a:rPr lang="ko-KR" altLang="en-US" sz="1400" dirty="0">
                <a:solidFill>
                  <a:srgbClr val="C00000"/>
                </a:solidFill>
              </a:rPr>
              <a:t>√ </a:t>
            </a:r>
            <a:r>
              <a:rPr lang="ko-KR" altLang="en-US" sz="1400" dirty="0" smtClean="0">
                <a:solidFill>
                  <a:srgbClr val="C00000"/>
                </a:solidFill>
              </a:rPr>
              <a:t>학문적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인적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물적 자원을 적절히 결합하여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미리 설정된 기업목적을 달성하기 위해 상품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서비스를 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    </a:t>
            </a:r>
            <a:r>
              <a:rPr lang="ko-KR" altLang="en-US" sz="1400" dirty="0" smtClean="0"/>
              <a:t>조달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생산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판매하거나 그와 부수된 활동을 수행하는 것</a:t>
            </a:r>
            <a:endParaRPr lang="en-US" altLang="ko-KR" sz="1400" dirty="0" smtClean="0"/>
          </a:p>
          <a:p>
            <a:pPr algn="just">
              <a:lnSpc>
                <a:spcPct val="130000"/>
              </a:lnSpc>
            </a:pPr>
            <a:r>
              <a:rPr lang="ko-KR" altLang="en-US" sz="1400" dirty="0">
                <a:solidFill>
                  <a:srgbClr val="C00000"/>
                </a:solidFill>
              </a:rPr>
              <a:t>√ </a:t>
            </a:r>
            <a:r>
              <a:rPr lang="ko-KR" altLang="en-US" sz="1400" dirty="0" smtClean="0">
                <a:solidFill>
                  <a:srgbClr val="C00000"/>
                </a:solidFill>
              </a:rPr>
              <a:t>실무적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개인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집단이 자신의 책임하에 돈과 사람을 동원하여 새로이 사업을 개시하는 것</a:t>
            </a:r>
            <a:endParaRPr lang="ko-KR" altLang="en-US" sz="14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467544" y="3501008"/>
            <a:ext cx="8375701" cy="3024336"/>
            <a:chOff x="467544" y="1772816"/>
            <a:chExt cx="8375701" cy="3024336"/>
          </a:xfrm>
        </p:grpSpPr>
        <p:sp>
          <p:nvSpPr>
            <p:cNvPr id="2" name="직사각형 1"/>
            <p:cNvSpPr/>
            <p:nvPr/>
          </p:nvSpPr>
          <p:spPr>
            <a:xfrm>
              <a:off x="467544" y="1988840"/>
              <a:ext cx="4104456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716016" y="1988840"/>
              <a:ext cx="4104456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8789" y="2348879"/>
              <a:ext cx="4104456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dirty="0" smtClean="0"/>
                <a:t>중소기업을 새로이 설립하여 사업을 개시</a:t>
              </a: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smtClean="0">
                  <a:solidFill>
                    <a:srgbClr val="FF0000"/>
                  </a:solidFill>
                </a:rPr>
                <a:t>* 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창업의 예외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/>
              </a:r>
              <a:br>
                <a:rPr lang="en-US" altLang="ko-KR" sz="1400" dirty="0" smtClean="0">
                  <a:solidFill>
                    <a:srgbClr val="FF0000"/>
                  </a:solidFill>
                </a:rPr>
              </a:br>
              <a:r>
                <a:rPr lang="en-US" altLang="ko-KR" sz="1400" dirty="0" smtClean="0"/>
                <a:t> - </a:t>
              </a:r>
              <a:r>
                <a:rPr lang="ko-KR" altLang="en-US" sz="1400" dirty="0" smtClean="0"/>
                <a:t>사업 승계</a:t>
              </a: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> - </a:t>
              </a:r>
              <a:r>
                <a:rPr lang="ko-KR" altLang="en-US" sz="1400" dirty="0" smtClean="0"/>
                <a:t>기업형태 변경</a:t>
              </a: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> - </a:t>
              </a:r>
              <a:r>
                <a:rPr lang="ko-KR" altLang="en-US" sz="1400" dirty="0" smtClean="0"/>
                <a:t>폐업 후 사업재개 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타업종은 창업으로 인정</a:t>
              </a:r>
              <a:r>
                <a:rPr lang="en-US" altLang="ko-KR" sz="1400" dirty="0" smtClean="0"/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544" y="2348880"/>
              <a:ext cx="4104456" cy="205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dirty="0" smtClean="0"/>
                <a:t>새로이 중소기업을 설립</a:t>
              </a:r>
              <a:endParaRPr lang="en-US" altLang="ko-KR" sz="1400" dirty="0"/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dirty="0" smtClean="0"/>
                <a:t>사업자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개인 또는 법인</a:t>
              </a:r>
              <a:r>
                <a:rPr lang="en-US" altLang="ko-KR" sz="1400" dirty="0" smtClean="0"/>
                <a:t>)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dirty="0" smtClean="0"/>
                <a:t>기존사업과 연관 없이</a:t>
              </a:r>
              <a:endParaRPr lang="en-US" altLang="ko-KR" sz="1400" dirty="0" smtClean="0"/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dirty="0" smtClean="0"/>
                <a:t>원시적이고 실질적으로 사업개시</a:t>
              </a: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>* </a:t>
              </a:r>
              <a:r>
                <a:rPr lang="ko-KR" altLang="en-US" sz="1400" dirty="0" smtClean="0"/>
                <a:t>창업자 </a:t>
              </a:r>
              <a:r>
                <a:rPr lang="en-US" altLang="ko-KR" sz="1400" dirty="0" smtClean="0"/>
                <a:t>: </a:t>
              </a:r>
              <a:r>
                <a:rPr lang="ko-KR" altLang="en-US" sz="1400" dirty="0" smtClean="0"/>
                <a:t>사업개시일로부터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7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년 </a:t>
              </a:r>
              <a:r>
                <a:rPr lang="ko-KR" altLang="en-US" sz="1400" dirty="0" smtClean="0"/>
                <a:t>경과되지 </a:t>
              </a:r>
              <a:r>
                <a:rPr lang="en-US" altLang="ko-KR" sz="1400" dirty="0" smtClean="0"/>
                <a:t/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>              </a:t>
              </a:r>
              <a:r>
                <a:rPr lang="ko-KR" altLang="en-US" sz="1400" dirty="0" smtClean="0"/>
                <a:t>아니한 자</a:t>
              </a:r>
              <a:endParaRPr lang="ko-KR" altLang="en-US" sz="1400" dirty="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5364088" y="1772816"/>
              <a:ext cx="2880320" cy="36004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/>
                <a:t>중소기업기본법 </a:t>
              </a:r>
              <a:r>
                <a:rPr lang="ko-KR" altLang="en-US" sz="1400" b="1" smtClean="0"/>
                <a:t>제</a:t>
              </a:r>
              <a:r>
                <a:rPr lang="en-US" altLang="ko-KR" sz="1400" b="1" dirty="0" smtClean="0"/>
                <a:t>2</a:t>
              </a:r>
              <a:r>
                <a:rPr lang="ko-KR" altLang="en-US" sz="1400" b="1" dirty="0" smtClean="0"/>
                <a:t>조</a:t>
              </a:r>
              <a:endParaRPr lang="ko-KR" altLang="en-US" sz="1400" b="1" dirty="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115616" y="1772816"/>
              <a:ext cx="2880320" cy="36004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/>
                <a:t>중소기업 </a:t>
              </a:r>
              <a:r>
                <a:rPr lang="ko-KR" altLang="en-US" sz="1400" b="1" dirty="0" err="1" smtClean="0"/>
                <a:t>창업지원법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07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1616</Words>
  <Application>Microsoft Office PowerPoint</Application>
  <PresentationFormat>화면 슬라이드 쇼(4:3)</PresentationFormat>
  <Paragraphs>499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okmister</dc:creator>
  <cp:lastModifiedBy>okmister</cp:lastModifiedBy>
  <cp:revision>123</cp:revision>
  <dcterms:created xsi:type="dcterms:W3CDTF">2015-12-18T04:29:00Z</dcterms:created>
  <dcterms:modified xsi:type="dcterms:W3CDTF">2016-05-05T14:59:05Z</dcterms:modified>
</cp:coreProperties>
</file>