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78"/>
    <p:restoredTop sz="94637"/>
  </p:normalViewPr>
  <p:slideViewPr>
    <p:cSldViewPr snapToGrid="0" snapToObjects="1">
      <p:cViewPr varScale="1">
        <p:scale>
          <a:sx n="145" d="100"/>
          <a:sy n="145" d="100"/>
        </p:scale>
        <p:origin x="200" y="1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180EE2-B329-CE41-9272-B36FCC8D7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11BE458-289D-BE42-842B-AEAB997B1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89DC05-E3E5-C941-B759-60929D31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564246-2182-D84F-B752-D8A49ECA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F343E2-2ECA-804F-B516-08BCABC0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34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367562-C300-F944-967A-B24CB256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AADC705-F7AF-BA48-815F-CA35AF507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7BAF02-B19B-7040-8643-10EEC51E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9B35C-1A65-5D49-BC37-9CC91FC0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DD4553-3FF1-E14F-8D14-234E3213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370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5E237D9-7A84-7944-948B-FD3256F5B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A2B5D9E-18DF-3348-A55E-64FCBBA57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E97C94-4C8B-6C46-9114-0CA89249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A07588-4B9C-244B-AF00-02407DA2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80526C-B9AD-F342-A96A-8D695B1F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610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DEC3D6-1035-AA4D-B454-D8722AA7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2BDB0A-A53A-DF45-98D4-A04F0E55B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B72E31-984C-2448-81F8-5E4F15230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1326A2-DE56-A042-AD74-DA1BCB76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257DA5-E506-1F47-AF27-210247B69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434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CF6896-E12A-1A44-AD2E-FFBE5614F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00A9B05-3ECE-0C4A-8833-5F10F95A4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5B9757-484B-F24E-9865-3F4057D8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E71946-28A3-3D44-BC53-D30E4389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E0E0C8-5D46-B54D-AF86-C9BCD831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657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329D82-C79D-ED46-9FF8-6904D3D4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E305F3-BA6F-2141-A412-EC25356AD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E754E8F-053D-BE47-9BFC-C83A0C452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3779C10-5B94-B74B-BF01-B8DDD5DB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4B816F3-380C-C046-B359-E836653C3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F8843-DAC1-1048-970A-FB4E3CEE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15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1980E0-1E9F-8B41-BC91-D40AC5150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E22C13-1ED8-EF44-B511-D1C787539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1BA0BC-5216-E440-BD6C-EADCC6387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5CAC943-4C8D-0F44-9E80-A1BFCB6B4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FE2CA97-DF3D-994E-B702-3891F2BFD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A22013F-67A4-BC40-A22A-D0C9F93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C95C841-507C-F048-8095-DB2858F42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C50306B-BDBD-6C4C-A5AD-5AFDE8D1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784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FF2A46-1566-3C4A-8883-CBE68660F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ACDFBA3-7200-4F41-90E9-A4B21D4A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461A2C1-A3AC-6D44-B283-C99EE526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E3ABBB4-B897-404A-B2DD-9F047491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2788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C9014D6-98A2-8441-869C-E62ED450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731E984-7E5E-B64D-B395-16B4307A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A963C41-0549-0E41-871D-0E16CF57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522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F903C4-4F67-8944-AF88-1D4186C78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CF608E-AA9D-564E-B0A7-A1DD74EB3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866A93D-0A71-714D-B85D-54C664ABE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F62AB6-F974-C24A-9737-B7BCFD70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DED6A3-F39B-9944-B482-2DB6F925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2E7F8BC-1E85-B440-A296-F01B07CA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67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695CED-9391-F142-99CC-CC74D096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56AC959-396E-C046-8B35-DF78CBFDA2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0A703AF-0808-AA49-B727-203B9D03A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069764-ECD4-6E4B-97CD-1481A645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53A71F-EB0B-8E4C-B160-509A51CDE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9084D7-63EE-8044-8D73-4471B93F1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079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1EA3E84-E6F4-6547-9BC5-0FF5407A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15E47E8-FE7B-A848-97C6-4BD534B48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88D1BB-25C1-E345-9EB4-D9B148FA9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7DBE-04A6-E648-9E6C-75119233872A}" type="datetimeFigureOut">
              <a:rPr kumimoji="1" lang="ko-KR" altLang="en-US" smtClean="0"/>
              <a:t>2020. 8. 8.</a:t>
            </a:fld>
            <a:endParaRPr kumimoji="1"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577D70-B9E1-3F4F-A83C-B5B91804E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891E9A-8CE7-D14D-B0CA-693906ACB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37009-0A80-5342-88C3-4C71F10E696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6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1909C048-859B-D346-A0CD-69C95CA6D5AF}"/>
              </a:ext>
            </a:extLst>
          </p:cNvPr>
          <p:cNvSpPr/>
          <p:nvPr/>
        </p:nvSpPr>
        <p:spPr>
          <a:xfrm>
            <a:off x="2136530" y="5943598"/>
            <a:ext cx="7429500" cy="5363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Ubuntu 18.04 </a:t>
            </a:r>
            <a:r>
              <a:rPr kumimoji="1" lang="ko-KR" altLang="en-US" dirty="0"/>
              <a:t>리눅스 서버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89D4FC-88C4-654B-996A-C39F68BE57A3}"/>
              </a:ext>
            </a:extLst>
          </p:cNvPr>
          <p:cNvSpPr/>
          <p:nvPr/>
        </p:nvSpPr>
        <p:spPr>
          <a:xfrm>
            <a:off x="2136530" y="5322275"/>
            <a:ext cx="7429500" cy="5363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Postgresql </a:t>
            </a:r>
            <a:r>
              <a:rPr kumimoji="1" lang="ko-KR" altLang="en-US" dirty="0"/>
              <a:t>관계형 데이터베이스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BE0CAFE-8451-2845-B548-8D37A3747A5A}"/>
              </a:ext>
            </a:extLst>
          </p:cNvPr>
          <p:cNvSpPr/>
          <p:nvPr/>
        </p:nvSpPr>
        <p:spPr>
          <a:xfrm>
            <a:off x="2136530" y="4700952"/>
            <a:ext cx="7429500" cy="5363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Nginx </a:t>
            </a:r>
            <a:r>
              <a:rPr kumimoji="1" lang="ko-KR" altLang="en-US" dirty="0"/>
              <a:t>웹 서버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F4022A13-0A05-804C-9901-9FF38696F137}"/>
              </a:ext>
            </a:extLst>
          </p:cNvPr>
          <p:cNvSpPr/>
          <p:nvPr/>
        </p:nvSpPr>
        <p:spPr>
          <a:xfrm>
            <a:off x="2136530" y="4079629"/>
            <a:ext cx="7429500" cy="5363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Passenger </a:t>
            </a:r>
            <a:r>
              <a:rPr kumimoji="1" lang="ko-KR" altLang="en-US" dirty="0"/>
              <a:t>애플리케이션 서버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CECDCB7-D911-9E4C-893B-3537405AFB8C}"/>
              </a:ext>
            </a:extLst>
          </p:cNvPr>
          <p:cNvSpPr/>
          <p:nvPr/>
        </p:nvSpPr>
        <p:spPr>
          <a:xfrm>
            <a:off x="2136529" y="3279530"/>
            <a:ext cx="2409093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Ruby on Rails Backend</a:t>
            </a:r>
            <a:endParaRPr kumimoji="1"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861436DC-ECCD-3142-B48C-C5D6AD624E90}"/>
              </a:ext>
            </a:extLst>
          </p:cNvPr>
          <p:cNvSpPr/>
          <p:nvPr/>
        </p:nvSpPr>
        <p:spPr>
          <a:xfrm>
            <a:off x="4646733" y="3279530"/>
            <a:ext cx="2409093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Ruby on Rails Backend</a:t>
            </a:r>
            <a:endParaRPr kumimoji="1"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F5D1E266-6ECE-B14C-93F4-A3826414AA13}"/>
              </a:ext>
            </a:extLst>
          </p:cNvPr>
          <p:cNvSpPr/>
          <p:nvPr/>
        </p:nvSpPr>
        <p:spPr>
          <a:xfrm>
            <a:off x="7156937" y="3279529"/>
            <a:ext cx="2409093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Ruby on Rails Backend</a:t>
            </a:r>
            <a:endParaRPr kumimoji="1"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283D808-82A7-8447-BCF7-BE3376973DBF}"/>
              </a:ext>
            </a:extLst>
          </p:cNvPr>
          <p:cNvSpPr/>
          <p:nvPr/>
        </p:nvSpPr>
        <p:spPr>
          <a:xfrm>
            <a:off x="2136527" y="2114550"/>
            <a:ext cx="2409093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Html/CSS/JS</a:t>
            </a:r>
          </a:p>
          <a:p>
            <a:pPr algn="ctr"/>
            <a:r>
              <a:rPr kumimoji="1" lang="en-US" altLang="ko-KR" dirty="0"/>
              <a:t>Frontend</a:t>
            </a:r>
            <a:endParaRPr kumimoji="1"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790A790F-172E-5248-93B8-9291EE2465B5}"/>
              </a:ext>
            </a:extLst>
          </p:cNvPr>
          <p:cNvSpPr/>
          <p:nvPr/>
        </p:nvSpPr>
        <p:spPr>
          <a:xfrm>
            <a:off x="4655524" y="2114550"/>
            <a:ext cx="2409093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Html/CSS/JS</a:t>
            </a:r>
          </a:p>
          <a:p>
            <a:pPr algn="ctr"/>
            <a:r>
              <a:rPr kumimoji="1" lang="en-US" altLang="ko-KR" dirty="0"/>
              <a:t>Frontend</a:t>
            </a:r>
            <a:endParaRPr kumimoji="1"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CF77BFD-2C18-8E47-AAF4-FB1AC2DBC1E6}"/>
              </a:ext>
            </a:extLst>
          </p:cNvPr>
          <p:cNvSpPr/>
          <p:nvPr/>
        </p:nvSpPr>
        <p:spPr>
          <a:xfrm>
            <a:off x="7174521" y="2114549"/>
            <a:ext cx="2409093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Html/CSS/JS</a:t>
            </a:r>
          </a:p>
          <a:p>
            <a:pPr algn="ctr"/>
            <a:r>
              <a:rPr kumimoji="1" lang="en-US" altLang="ko-KR" dirty="0"/>
              <a:t>Frontend</a:t>
            </a:r>
            <a:endParaRPr kumimoji="1"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478177B-1A7D-7D4A-9A62-FB87852BC613}"/>
              </a:ext>
            </a:extLst>
          </p:cNvPr>
          <p:cNvSpPr/>
          <p:nvPr/>
        </p:nvSpPr>
        <p:spPr>
          <a:xfrm>
            <a:off x="2136527" y="584690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Mobile </a:t>
            </a:r>
          </a:p>
          <a:p>
            <a:pPr algn="ctr"/>
            <a:r>
              <a:rPr kumimoji="1" lang="en-US" altLang="ko-KR" dirty="0"/>
              <a:t>Device</a:t>
            </a:r>
            <a:endParaRPr kumimoji="1"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F5212C37-E0E7-7E4E-8933-270D2B84F92B}"/>
              </a:ext>
            </a:extLst>
          </p:cNvPr>
          <p:cNvSpPr/>
          <p:nvPr/>
        </p:nvSpPr>
        <p:spPr>
          <a:xfrm>
            <a:off x="3385033" y="584690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Mobile </a:t>
            </a:r>
          </a:p>
          <a:p>
            <a:pPr algn="ctr"/>
            <a:r>
              <a:rPr kumimoji="1" lang="en-US" altLang="ko-KR" dirty="0"/>
              <a:t>Device</a:t>
            </a:r>
            <a:endParaRPr kumimoji="1"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921E8F1-D277-BB4F-B7C1-B85F52E54AF5}"/>
              </a:ext>
            </a:extLst>
          </p:cNvPr>
          <p:cNvSpPr/>
          <p:nvPr/>
        </p:nvSpPr>
        <p:spPr>
          <a:xfrm>
            <a:off x="4633539" y="584690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Mobile </a:t>
            </a:r>
          </a:p>
          <a:p>
            <a:pPr algn="ctr"/>
            <a:r>
              <a:rPr kumimoji="1" lang="en-US" altLang="ko-KR" dirty="0"/>
              <a:t>Device</a:t>
            </a:r>
            <a:endParaRPr kumimoji="1"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3F83AA7-5A07-0243-A6E4-EC60E6C39B26}"/>
              </a:ext>
            </a:extLst>
          </p:cNvPr>
          <p:cNvSpPr/>
          <p:nvPr/>
        </p:nvSpPr>
        <p:spPr>
          <a:xfrm>
            <a:off x="5908429" y="584689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Mobile </a:t>
            </a:r>
          </a:p>
          <a:p>
            <a:pPr algn="ctr"/>
            <a:r>
              <a:rPr kumimoji="1" lang="en-US" altLang="ko-KR" dirty="0"/>
              <a:t>Device</a:t>
            </a:r>
            <a:endParaRPr kumimoji="1" lang="ko-KR" altLang="en-US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47FED38-10AE-2E4E-81FD-CE359B26E70F}"/>
              </a:ext>
            </a:extLst>
          </p:cNvPr>
          <p:cNvSpPr/>
          <p:nvPr/>
        </p:nvSpPr>
        <p:spPr>
          <a:xfrm>
            <a:off x="7156935" y="584689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Mobile </a:t>
            </a:r>
          </a:p>
          <a:p>
            <a:pPr algn="ctr"/>
            <a:r>
              <a:rPr kumimoji="1" lang="en-US" altLang="ko-KR" dirty="0"/>
              <a:t>Device</a:t>
            </a:r>
            <a:endParaRPr kumimoji="1"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84E4CDE-DB05-7B40-8F2E-E313F44C1C0E}"/>
              </a:ext>
            </a:extLst>
          </p:cNvPr>
          <p:cNvSpPr/>
          <p:nvPr/>
        </p:nvSpPr>
        <p:spPr>
          <a:xfrm>
            <a:off x="8405441" y="584689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Mobile </a:t>
            </a:r>
          </a:p>
          <a:p>
            <a:pPr algn="ctr"/>
            <a:r>
              <a:rPr kumimoji="1" lang="en-US" altLang="ko-KR" dirty="0"/>
              <a:t>Device</a:t>
            </a:r>
            <a:endParaRPr kumimoji="1" lang="ko-KR" altLang="en-US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671EF87E-E7DF-7A48-A040-CF042975115E}"/>
              </a:ext>
            </a:extLst>
          </p:cNvPr>
          <p:cNvCxnSpPr>
            <a:stCxn id="12" idx="0"/>
            <a:endCxn id="15" idx="2"/>
          </p:cNvCxnSpPr>
          <p:nvPr/>
        </p:nvCxnSpPr>
        <p:spPr>
          <a:xfrm flipH="1" flipV="1">
            <a:off x="2716821" y="1299798"/>
            <a:ext cx="624253" cy="814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E2A65531-73E7-7946-8F16-8191C5F9F1F9}"/>
              </a:ext>
            </a:extLst>
          </p:cNvPr>
          <p:cNvCxnSpPr>
            <a:cxnSpLocks/>
            <a:stCxn id="12" idx="0"/>
            <a:endCxn id="16" idx="2"/>
          </p:cNvCxnSpPr>
          <p:nvPr/>
        </p:nvCxnSpPr>
        <p:spPr>
          <a:xfrm flipV="1">
            <a:off x="3341074" y="1299798"/>
            <a:ext cx="624253" cy="814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1E443C3A-DC14-6341-8760-A49C871CD15E}"/>
              </a:ext>
            </a:extLst>
          </p:cNvPr>
          <p:cNvCxnSpPr/>
          <p:nvPr/>
        </p:nvCxnSpPr>
        <p:spPr>
          <a:xfrm flipH="1" flipV="1">
            <a:off x="5196257" y="1292471"/>
            <a:ext cx="624253" cy="814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EB8AA80E-CB6E-1E47-87A6-758FC7BAAF0B}"/>
              </a:ext>
            </a:extLst>
          </p:cNvPr>
          <p:cNvCxnSpPr>
            <a:cxnSpLocks/>
          </p:cNvCxnSpPr>
          <p:nvPr/>
        </p:nvCxnSpPr>
        <p:spPr>
          <a:xfrm flipV="1">
            <a:off x="5820510" y="1292471"/>
            <a:ext cx="624253" cy="814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BE414C18-FD5A-9147-BE26-12026BD2034B}"/>
              </a:ext>
            </a:extLst>
          </p:cNvPr>
          <p:cNvCxnSpPr/>
          <p:nvPr/>
        </p:nvCxnSpPr>
        <p:spPr>
          <a:xfrm flipH="1" flipV="1">
            <a:off x="7781188" y="1282214"/>
            <a:ext cx="624253" cy="814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CADADEB1-42B6-B943-895F-BF9E02296B53}"/>
              </a:ext>
            </a:extLst>
          </p:cNvPr>
          <p:cNvCxnSpPr>
            <a:cxnSpLocks/>
          </p:cNvCxnSpPr>
          <p:nvPr/>
        </p:nvCxnSpPr>
        <p:spPr>
          <a:xfrm flipV="1">
            <a:off x="8405441" y="1282214"/>
            <a:ext cx="624253" cy="8147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F985FFBB-6D84-514E-9D4E-7089077CFBFA}"/>
              </a:ext>
            </a:extLst>
          </p:cNvPr>
          <p:cNvCxnSpPr>
            <a:cxnSpLocks/>
            <a:stCxn id="8" idx="0"/>
            <a:endCxn id="12" idx="2"/>
          </p:cNvCxnSpPr>
          <p:nvPr/>
        </p:nvCxnSpPr>
        <p:spPr>
          <a:xfrm flipH="1" flipV="1">
            <a:off x="3341074" y="2829658"/>
            <a:ext cx="2" cy="4498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25130E13-6406-F146-9271-4D0BA58A2CFD}"/>
              </a:ext>
            </a:extLst>
          </p:cNvPr>
          <p:cNvCxnSpPr>
            <a:cxnSpLocks/>
          </p:cNvCxnSpPr>
          <p:nvPr/>
        </p:nvCxnSpPr>
        <p:spPr>
          <a:xfrm flipH="1" flipV="1">
            <a:off x="5884249" y="2829657"/>
            <a:ext cx="2" cy="4498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A8431FE3-AE30-644F-9407-078390476E8F}"/>
              </a:ext>
            </a:extLst>
          </p:cNvPr>
          <p:cNvCxnSpPr>
            <a:cxnSpLocks/>
          </p:cNvCxnSpPr>
          <p:nvPr/>
        </p:nvCxnSpPr>
        <p:spPr>
          <a:xfrm flipH="1" flipV="1">
            <a:off x="8403242" y="2807677"/>
            <a:ext cx="2" cy="4498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3BAA656-3821-A947-82E7-AF69289AA209}"/>
              </a:ext>
            </a:extLst>
          </p:cNvPr>
          <p:cNvSpPr txBox="1"/>
          <p:nvPr/>
        </p:nvSpPr>
        <p:spPr>
          <a:xfrm>
            <a:off x="2063332" y="117234"/>
            <a:ext cx="388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dirty="0"/>
              <a:t>시스템 구성도 </a:t>
            </a:r>
            <a:r>
              <a:rPr kumimoji="1" lang="en-US" altLang="ko-KR" dirty="0"/>
              <a:t>(</a:t>
            </a:r>
            <a:r>
              <a:rPr kumimoji="1" lang="ko-KR" altLang="en-US" dirty="0" err="1"/>
              <a:t>하이브리드</a:t>
            </a:r>
            <a:r>
              <a:rPr kumimoji="1" lang="ko-KR" altLang="en-US" dirty="0"/>
              <a:t> 앱 예시</a:t>
            </a:r>
            <a:r>
              <a:rPr kumimoji="1" lang="en-US" altLang="ko-KR" dirty="0"/>
              <a:t>)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672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>
            <a:extLst>
              <a:ext uri="{FF2B5EF4-FFF2-40B4-BE49-F238E27FC236}">
                <a16:creationId xmlns:a16="http://schemas.microsoft.com/office/drawing/2014/main" id="{E6D522DB-3FAB-B04A-8AA5-E505FCC60CCB}"/>
              </a:ext>
            </a:extLst>
          </p:cNvPr>
          <p:cNvSpPr/>
          <p:nvPr/>
        </p:nvSpPr>
        <p:spPr>
          <a:xfrm>
            <a:off x="4086766" y="2619241"/>
            <a:ext cx="3043791" cy="342107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243F639-A1FF-3948-AA5B-A064DF7A10B7}"/>
              </a:ext>
            </a:extLst>
          </p:cNvPr>
          <p:cNvSpPr/>
          <p:nvPr/>
        </p:nvSpPr>
        <p:spPr>
          <a:xfrm>
            <a:off x="1702875" y="2032265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End</a:t>
            </a:r>
          </a:p>
          <a:p>
            <a:pPr algn="ctr"/>
            <a:r>
              <a:rPr kumimoji="1" lang="en-US" altLang="ko-KR" dirty="0"/>
              <a:t>User</a:t>
            </a:r>
            <a:endParaRPr kumimoji="1"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6800260-5542-1E4D-98C6-F0ABC518CDDA}"/>
              </a:ext>
            </a:extLst>
          </p:cNvPr>
          <p:cNvSpPr/>
          <p:nvPr/>
        </p:nvSpPr>
        <p:spPr>
          <a:xfrm>
            <a:off x="8418623" y="2105757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Service</a:t>
            </a:r>
          </a:p>
          <a:p>
            <a:pPr algn="ctr"/>
            <a:r>
              <a:rPr kumimoji="1" lang="en-US" altLang="ko-KR" dirty="0"/>
              <a:t>Provider</a:t>
            </a:r>
            <a:endParaRPr kumimoji="1"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03226BD-3AB6-E743-B6AC-A600C51929ED}"/>
              </a:ext>
            </a:extLst>
          </p:cNvPr>
          <p:cNvSpPr/>
          <p:nvPr/>
        </p:nvSpPr>
        <p:spPr>
          <a:xfrm>
            <a:off x="8418623" y="3067050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Service</a:t>
            </a:r>
          </a:p>
          <a:p>
            <a:pPr algn="ctr"/>
            <a:r>
              <a:rPr kumimoji="1" lang="en-US" altLang="ko-KR" dirty="0"/>
              <a:t>Provider</a:t>
            </a:r>
            <a:endParaRPr kumimoji="1"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6F4E32B-BC94-7743-B4B5-2696120163BD}"/>
              </a:ext>
            </a:extLst>
          </p:cNvPr>
          <p:cNvSpPr/>
          <p:nvPr/>
        </p:nvSpPr>
        <p:spPr>
          <a:xfrm>
            <a:off x="8418623" y="4028343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Service</a:t>
            </a:r>
          </a:p>
          <a:p>
            <a:pPr algn="ctr"/>
            <a:r>
              <a:rPr kumimoji="1" lang="en-US" altLang="ko-KR" dirty="0"/>
              <a:t>Provider</a:t>
            </a:r>
            <a:endParaRPr kumimoji="1"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85EB960-9520-E243-BB68-4F84EA890A3F}"/>
              </a:ext>
            </a:extLst>
          </p:cNvPr>
          <p:cNvSpPr/>
          <p:nvPr/>
        </p:nvSpPr>
        <p:spPr>
          <a:xfrm>
            <a:off x="8418622" y="4989636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Service</a:t>
            </a:r>
          </a:p>
          <a:p>
            <a:pPr algn="ctr"/>
            <a:r>
              <a:rPr kumimoji="1" lang="en-US" altLang="ko-KR" dirty="0"/>
              <a:t>Provider</a:t>
            </a:r>
            <a:endParaRPr kumimoji="1"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D11D599-18FC-E24A-88C7-C86514B17D6C}"/>
              </a:ext>
            </a:extLst>
          </p:cNvPr>
          <p:cNvSpPr/>
          <p:nvPr/>
        </p:nvSpPr>
        <p:spPr>
          <a:xfrm>
            <a:off x="4226601" y="2768624"/>
            <a:ext cx="1074506" cy="30875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dirty="0"/>
              <a:t>사용자</a:t>
            </a:r>
            <a:endParaRPr kumimoji="1" lang="en-US" altLang="ko-KR" dirty="0"/>
          </a:p>
          <a:p>
            <a:pPr algn="ctr"/>
            <a:r>
              <a:rPr kumimoji="1" lang="ko-KR" altLang="en-US" dirty="0"/>
              <a:t>서비스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72B1D8D4-CE79-0845-900B-03C3A9785C24}"/>
              </a:ext>
            </a:extLst>
          </p:cNvPr>
          <p:cNvSpPr/>
          <p:nvPr/>
        </p:nvSpPr>
        <p:spPr>
          <a:xfrm>
            <a:off x="4333134" y="884233"/>
            <a:ext cx="2508743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Administrator</a:t>
            </a:r>
            <a:endParaRPr kumimoji="1"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3987E38-C5DA-DE4F-91B1-304B6CCE7E01}"/>
              </a:ext>
            </a:extLst>
          </p:cNvPr>
          <p:cNvSpPr/>
          <p:nvPr/>
        </p:nvSpPr>
        <p:spPr>
          <a:xfrm>
            <a:off x="1702874" y="2896842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End</a:t>
            </a:r>
          </a:p>
          <a:p>
            <a:pPr algn="ctr"/>
            <a:r>
              <a:rPr kumimoji="1" lang="en-US" altLang="ko-KR" dirty="0"/>
              <a:t>User</a:t>
            </a:r>
            <a:endParaRPr kumimoji="1" lang="ko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2BF8118-9E01-6C44-BA27-08BBC98B3FE7}"/>
              </a:ext>
            </a:extLst>
          </p:cNvPr>
          <p:cNvSpPr/>
          <p:nvPr/>
        </p:nvSpPr>
        <p:spPr>
          <a:xfrm>
            <a:off x="1702873" y="3761419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End</a:t>
            </a:r>
          </a:p>
          <a:p>
            <a:pPr algn="ctr"/>
            <a:r>
              <a:rPr kumimoji="1" lang="en-US" altLang="ko-KR" dirty="0"/>
              <a:t>User</a:t>
            </a:r>
            <a:endParaRPr kumimoji="1"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80FF7EEE-682D-E743-96D7-938FF8EB4311}"/>
              </a:ext>
            </a:extLst>
          </p:cNvPr>
          <p:cNvSpPr/>
          <p:nvPr/>
        </p:nvSpPr>
        <p:spPr>
          <a:xfrm>
            <a:off x="1702873" y="4625996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End</a:t>
            </a:r>
          </a:p>
          <a:p>
            <a:pPr algn="ctr"/>
            <a:r>
              <a:rPr kumimoji="1" lang="en-US" altLang="ko-KR" dirty="0"/>
              <a:t>User</a:t>
            </a:r>
            <a:endParaRPr kumimoji="1"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8FE5B81-5C70-5C4F-9124-C16593C492A2}"/>
              </a:ext>
            </a:extLst>
          </p:cNvPr>
          <p:cNvSpPr/>
          <p:nvPr/>
        </p:nvSpPr>
        <p:spPr>
          <a:xfrm>
            <a:off x="1702873" y="5494972"/>
            <a:ext cx="1160587" cy="7151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/>
              <a:t>End</a:t>
            </a:r>
          </a:p>
          <a:p>
            <a:pPr algn="ctr"/>
            <a:r>
              <a:rPr kumimoji="1" lang="en-US" altLang="ko-KR" dirty="0"/>
              <a:t>User</a:t>
            </a:r>
            <a:endParaRPr kumimoji="1" lang="ko-KR" altLang="en-US" dirty="0"/>
          </a:p>
        </p:txBody>
      </p:sp>
      <p:sp>
        <p:nvSpPr>
          <p:cNvPr id="22" name="왼쪽 화살표[L] 21">
            <a:extLst>
              <a:ext uri="{FF2B5EF4-FFF2-40B4-BE49-F238E27FC236}">
                <a16:creationId xmlns:a16="http://schemas.microsoft.com/office/drawing/2014/main" id="{223DC1F5-AC67-8D47-B344-1D97E8F146E7}"/>
              </a:ext>
            </a:extLst>
          </p:cNvPr>
          <p:cNvSpPr/>
          <p:nvPr/>
        </p:nvSpPr>
        <p:spPr>
          <a:xfrm>
            <a:off x="2951383" y="3339388"/>
            <a:ext cx="984739" cy="42203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80FC8C-267B-8045-B022-A3DF1F39A1F4}"/>
              </a:ext>
            </a:extLst>
          </p:cNvPr>
          <p:cNvSpPr txBox="1"/>
          <p:nvPr/>
        </p:nvSpPr>
        <p:spPr>
          <a:xfrm>
            <a:off x="1588548" y="298712"/>
            <a:ext cx="553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dirty="0"/>
              <a:t>서비스 구성도 </a:t>
            </a:r>
            <a:r>
              <a:rPr kumimoji="1" lang="en-US" altLang="ko-KR" dirty="0"/>
              <a:t>(O2O </a:t>
            </a:r>
            <a:r>
              <a:rPr kumimoji="1" lang="ko-KR" altLang="en-US" dirty="0"/>
              <a:t>또는 전문가 매칭 서비스 예시</a:t>
            </a:r>
            <a:r>
              <a:rPr kumimoji="1" lang="en-US" altLang="ko-KR" dirty="0"/>
              <a:t>)</a:t>
            </a:r>
            <a:endParaRPr kumimoji="1"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A2C274-E73E-044D-81C2-47753A5FB42E}"/>
              </a:ext>
            </a:extLst>
          </p:cNvPr>
          <p:cNvSpPr txBox="1"/>
          <p:nvPr/>
        </p:nvSpPr>
        <p:spPr>
          <a:xfrm>
            <a:off x="3082436" y="300083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서비스</a:t>
            </a:r>
            <a:endParaRPr kumimoji="1" lang="en-US" altLang="ko-KR" sz="1600" dirty="0"/>
          </a:p>
        </p:txBody>
      </p:sp>
      <p:sp>
        <p:nvSpPr>
          <p:cNvPr id="25" name="왼쪽 화살표[L] 24">
            <a:extLst>
              <a:ext uri="{FF2B5EF4-FFF2-40B4-BE49-F238E27FC236}">
                <a16:creationId xmlns:a16="http://schemas.microsoft.com/office/drawing/2014/main" id="{7F9C79E2-7DD0-8345-809F-6FE918D09DA7}"/>
              </a:ext>
            </a:extLst>
          </p:cNvPr>
          <p:cNvSpPr/>
          <p:nvPr/>
        </p:nvSpPr>
        <p:spPr>
          <a:xfrm rot="10800000">
            <a:off x="2951382" y="3952007"/>
            <a:ext cx="984739" cy="42203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CBE955B-0F56-404C-A026-819C89B0A8D4}"/>
              </a:ext>
            </a:extLst>
          </p:cNvPr>
          <p:cNvSpPr txBox="1"/>
          <p:nvPr/>
        </p:nvSpPr>
        <p:spPr>
          <a:xfrm>
            <a:off x="3146233" y="4397172"/>
            <a:ext cx="595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결제</a:t>
            </a:r>
          </a:p>
        </p:txBody>
      </p:sp>
      <p:sp>
        <p:nvSpPr>
          <p:cNvPr id="27" name="왼쪽 화살표[L] 26">
            <a:extLst>
              <a:ext uri="{FF2B5EF4-FFF2-40B4-BE49-F238E27FC236}">
                <a16:creationId xmlns:a16="http://schemas.microsoft.com/office/drawing/2014/main" id="{1F9C08FA-CEE8-0B4A-B5D5-1D2F27CB3658}"/>
              </a:ext>
            </a:extLst>
          </p:cNvPr>
          <p:cNvSpPr/>
          <p:nvPr/>
        </p:nvSpPr>
        <p:spPr>
          <a:xfrm rot="16200000">
            <a:off x="5095135" y="1982355"/>
            <a:ext cx="984739" cy="42203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2EF232-3401-E84A-A98C-7E2E20394D2C}"/>
              </a:ext>
            </a:extLst>
          </p:cNvPr>
          <p:cNvSpPr txBox="1"/>
          <p:nvPr/>
        </p:nvSpPr>
        <p:spPr>
          <a:xfrm>
            <a:off x="4897270" y="1989366"/>
            <a:ext cx="595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개발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E850B1-2673-5D46-8149-C130383628CC}"/>
              </a:ext>
            </a:extLst>
          </p:cNvPr>
          <p:cNvSpPr txBox="1"/>
          <p:nvPr/>
        </p:nvSpPr>
        <p:spPr>
          <a:xfrm>
            <a:off x="5697402" y="1973119"/>
            <a:ext cx="595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운영</a:t>
            </a:r>
          </a:p>
        </p:txBody>
      </p:sp>
      <p:sp>
        <p:nvSpPr>
          <p:cNvPr id="30" name="왼쪽 화살표[L] 29">
            <a:extLst>
              <a:ext uri="{FF2B5EF4-FFF2-40B4-BE49-F238E27FC236}">
                <a16:creationId xmlns:a16="http://schemas.microsoft.com/office/drawing/2014/main" id="{40233D97-B576-B945-B32F-438EFAC445C0}"/>
              </a:ext>
            </a:extLst>
          </p:cNvPr>
          <p:cNvSpPr/>
          <p:nvPr/>
        </p:nvSpPr>
        <p:spPr>
          <a:xfrm>
            <a:off x="7236064" y="3316165"/>
            <a:ext cx="984739" cy="42203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728835-C6A9-F447-B8D1-189C4335393C}"/>
              </a:ext>
            </a:extLst>
          </p:cNvPr>
          <p:cNvSpPr txBox="1"/>
          <p:nvPr/>
        </p:nvSpPr>
        <p:spPr>
          <a:xfrm>
            <a:off x="7367117" y="2977611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서비스</a:t>
            </a:r>
            <a:endParaRPr kumimoji="1" lang="en-US" altLang="ko-KR" sz="1600" dirty="0"/>
          </a:p>
        </p:txBody>
      </p:sp>
      <p:sp>
        <p:nvSpPr>
          <p:cNvPr id="32" name="왼쪽 화살표[L] 31">
            <a:extLst>
              <a:ext uri="{FF2B5EF4-FFF2-40B4-BE49-F238E27FC236}">
                <a16:creationId xmlns:a16="http://schemas.microsoft.com/office/drawing/2014/main" id="{2516D632-9D0B-6147-A9A7-367CAFB80B16}"/>
              </a:ext>
            </a:extLst>
          </p:cNvPr>
          <p:cNvSpPr/>
          <p:nvPr/>
        </p:nvSpPr>
        <p:spPr>
          <a:xfrm rot="10800000">
            <a:off x="7236063" y="3928784"/>
            <a:ext cx="984739" cy="42203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7E3E6E-A87F-6146-B0D8-F8F04ECB8EB0}"/>
              </a:ext>
            </a:extLst>
          </p:cNvPr>
          <p:cNvSpPr txBox="1"/>
          <p:nvPr/>
        </p:nvSpPr>
        <p:spPr>
          <a:xfrm>
            <a:off x="7430914" y="4373949"/>
            <a:ext cx="595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정산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86A8E46C-2923-4F40-97F2-5BAD74E887E0}"/>
              </a:ext>
            </a:extLst>
          </p:cNvPr>
          <p:cNvSpPr/>
          <p:nvPr/>
        </p:nvSpPr>
        <p:spPr>
          <a:xfrm>
            <a:off x="5842451" y="2768113"/>
            <a:ext cx="1123550" cy="308756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dirty="0"/>
              <a:t>전문가</a:t>
            </a:r>
            <a:endParaRPr kumimoji="1" lang="en-US" altLang="ko-KR" dirty="0"/>
          </a:p>
          <a:p>
            <a:pPr algn="ctr"/>
            <a:r>
              <a:rPr kumimoji="1" lang="ko-KR" altLang="en-US" dirty="0"/>
              <a:t>대시보드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6CDEB4C-103D-CB43-8DBB-1EC1ABEF28A4}"/>
              </a:ext>
            </a:extLst>
          </p:cNvPr>
          <p:cNvSpPr txBox="1"/>
          <p:nvPr/>
        </p:nvSpPr>
        <p:spPr>
          <a:xfrm>
            <a:off x="5274229" y="4163779"/>
            <a:ext cx="595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매칭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5DD957A-EC2D-184E-8BF5-C85121BE359E}"/>
              </a:ext>
            </a:extLst>
          </p:cNvPr>
          <p:cNvSpPr txBox="1"/>
          <p:nvPr/>
        </p:nvSpPr>
        <p:spPr>
          <a:xfrm>
            <a:off x="5176372" y="6117213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ko-KR" altLang="en-US" sz="1600" dirty="0"/>
              <a:t>플랫폼</a:t>
            </a:r>
          </a:p>
        </p:txBody>
      </p:sp>
    </p:spTree>
    <p:extLst>
      <p:ext uri="{BB962C8B-B14F-4D97-AF65-F5344CB8AC3E}">
        <p14:creationId xmlns:p14="http://schemas.microsoft.com/office/powerpoint/2010/main" val="204329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103</Words>
  <Application>Microsoft Macintosh PowerPoint</Application>
  <PresentationFormat>와이드스크린</PresentationFormat>
  <Paragraphs>58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성훈</dc:creator>
  <cp:lastModifiedBy>이 성훈</cp:lastModifiedBy>
  <cp:revision>3</cp:revision>
  <dcterms:created xsi:type="dcterms:W3CDTF">2020-08-07T15:27:38Z</dcterms:created>
  <dcterms:modified xsi:type="dcterms:W3CDTF">2020-08-07T15:50:29Z</dcterms:modified>
</cp:coreProperties>
</file>