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12" autoAdjust="0"/>
    <p:restoredTop sz="94660"/>
  </p:normalViewPr>
  <p:slideViewPr>
    <p:cSldViewPr showGuides="1">
      <p:cViewPr varScale="1">
        <p:scale>
          <a:sx n="63" d="100"/>
          <a:sy n="63" d="100"/>
        </p:scale>
        <p:origin x="96" y="912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17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674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1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93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64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224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54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51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22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89F5-45F1-4224-82CB-BCFF842A144D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9DF-88BA-4618-A540-ACF4B0F003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44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9336" y="980728"/>
            <a:ext cx="6048672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다음과 같이 혁신리더 워크숍을 진행하고자 하오니 팀장께서는 </a:t>
            </a:r>
            <a:endParaRPr lang="en-US" altLang="ko-KR" sz="14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적극적인 협조 부탁 드립니다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.</a:t>
            </a:r>
            <a:endParaRPr lang="ko-KR" altLang="en-US" sz="14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algn="just" fontAlgn="base">
              <a:lnSpc>
                <a:spcPct val="160000"/>
              </a:lnSpc>
            </a:pP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-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다 음 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-</a:t>
            </a:r>
            <a:endParaRPr lang="ko-KR" altLang="en-US" sz="14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marL="182563" lvl="0" indent="-182563" fontAlgn="base" latinLnBrk="0">
              <a:lnSpc>
                <a:spcPct val="160000"/>
              </a:lnSpc>
              <a:buFont typeface="Wingdings" panose="05000000000000000000" pitchFamily="2" charset="2"/>
              <a:buChar char=""/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목적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: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이 워크숍은 변화의 조직적인 측면에 초점을 맞춤으로써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, </a:t>
            </a:r>
          </a:p>
          <a:p>
            <a:pPr marL="182563" lvl="0" indent="-182563" fontAlgn="base" latinLnBrk="0">
              <a:lnSpc>
                <a:spcPct val="160000"/>
              </a:lnSpc>
            </a:pPr>
            <a:r>
              <a:rPr lang="en-US" altLang="ko-KR" sz="1400" kern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400" kern="0" dirty="0" smtClean="0">
                <a:solidFill>
                  <a:srgbClr val="000000"/>
                </a:solidFill>
                <a:latin typeface="+mn-ea"/>
              </a:rPr>
              <a:t>   </a:t>
            </a:r>
            <a:r>
              <a:rPr lang="ko-KR" altLang="en-US" sz="1400" kern="0" dirty="0" smtClean="0">
                <a:solidFill>
                  <a:srgbClr val="000000"/>
                </a:solidFill>
                <a:latin typeface="+mn-ea"/>
              </a:rPr>
              <a:t>혁신리더의 </a:t>
            </a:r>
            <a:r>
              <a:rPr lang="ko-KR" altLang="en-US" sz="1400" kern="0" dirty="0">
                <a:solidFill>
                  <a:srgbClr val="000000"/>
                </a:solidFill>
                <a:latin typeface="+mn-ea"/>
              </a:rPr>
              <a:t>역할에 대한 노력을 더욱 효과적으로 강화하고자 실시함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. </a:t>
            </a:r>
            <a:endParaRPr lang="ko-KR" altLang="en-US" sz="14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marL="182563" indent="-182563" fontAlgn="base" latinLnBrk="0">
              <a:lnSpc>
                <a:spcPct val="160000"/>
              </a:lnSpc>
            </a:pP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   -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혁신리더 역할 공유 및 혁신 마인드 제고</a:t>
            </a:r>
          </a:p>
          <a:p>
            <a:pPr marL="182563" indent="-182563" fontAlgn="base" latinLnBrk="0">
              <a:lnSpc>
                <a:spcPct val="160000"/>
              </a:lnSpc>
            </a:pP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   - Change Management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역량 제고</a:t>
            </a:r>
          </a:p>
          <a:p>
            <a:pPr marL="182563" indent="-182563" fontAlgn="base" latinLnBrk="0">
              <a:lnSpc>
                <a:spcPct val="160000"/>
              </a:lnSpc>
            </a:pP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   - </a:t>
            </a:r>
            <a:r>
              <a:rPr lang="ko-KR" altLang="en-US" sz="1400" kern="0" spc="0" dirty="0" err="1" smtClean="0">
                <a:solidFill>
                  <a:srgbClr val="000000"/>
                </a:solidFill>
                <a:effectLst/>
                <a:latin typeface="+mn-ea"/>
              </a:rPr>
              <a:t>퍼실리테이터로서의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 혁신리더 역량</a:t>
            </a:r>
          </a:p>
          <a:p>
            <a:pPr marL="182563" lvl="0" indent="-182563" algn="just" fontAlgn="base">
              <a:lnSpc>
                <a:spcPct val="160000"/>
              </a:lnSpc>
              <a:buFont typeface="Wingdings" panose="05000000000000000000" pitchFamily="2" charset="2"/>
              <a:buChar char=""/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일정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: 2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박 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3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일</a:t>
            </a:r>
          </a:p>
          <a:p>
            <a:pPr marL="182563" lvl="0" indent="-182563" algn="just" fontAlgn="base">
              <a:lnSpc>
                <a:spcPct val="160000"/>
              </a:lnSpc>
              <a:buFont typeface="Wingdings" panose="05000000000000000000" pitchFamily="2" charset="2"/>
              <a:buChar char=""/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장소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: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그룹 인재개발원</a:t>
            </a:r>
          </a:p>
          <a:p>
            <a:pPr marL="182563" lvl="0" indent="-182563" algn="just" fontAlgn="base">
              <a:lnSpc>
                <a:spcPct val="160000"/>
              </a:lnSpc>
              <a:buFont typeface="Wingdings" panose="05000000000000000000" pitchFamily="2" charset="2"/>
              <a:buChar char=""/>
            </a:pP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참석 대상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: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혁신리더 전체</a:t>
            </a:r>
            <a:r>
              <a:rPr lang="en-US" altLang="ko-KR" sz="1400" kern="0" spc="0" dirty="0" smtClean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400" kern="0" spc="0" dirty="0" smtClean="0">
                <a:solidFill>
                  <a:srgbClr val="000000"/>
                </a:solidFill>
                <a:effectLst/>
                <a:latin typeface="+mn-ea"/>
              </a:rPr>
              <a:t>사무국</a:t>
            </a:r>
            <a:endParaRPr lang="en-US" altLang="ko-KR" sz="14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marL="182563" lvl="0" indent="-182563" algn="just" fontAlgn="base">
              <a:lnSpc>
                <a:spcPct val="160000"/>
              </a:lnSpc>
              <a:buFont typeface="Wingdings" panose="05000000000000000000" pitchFamily="2" charset="2"/>
              <a:buChar char=""/>
            </a:pPr>
            <a:r>
              <a:rPr lang="ko-KR" altLang="en-US" sz="1400" kern="0" dirty="0" smtClean="0">
                <a:solidFill>
                  <a:srgbClr val="000000"/>
                </a:solidFill>
                <a:latin typeface="+mn-ea"/>
              </a:rPr>
              <a:t>일정표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5334"/>
              </p:ext>
            </p:extLst>
          </p:nvPr>
        </p:nvGraphicFramePr>
        <p:xfrm>
          <a:off x="6168007" y="1052736"/>
          <a:ext cx="5760640" cy="3935256"/>
        </p:xfrm>
        <a:graphic>
          <a:graphicData uri="http://schemas.openxmlformats.org/drawingml/2006/table">
            <a:tbl>
              <a:tblPr/>
              <a:tblGrid>
                <a:gridCol w="1069984"/>
                <a:gridCol w="1608732"/>
                <a:gridCol w="1560423"/>
                <a:gridCol w="1521501"/>
              </a:tblGrid>
              <a:tr h="342478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일차</a:t>
                      </a:r>
                      <a:endParaRPr lang="ko-KR" altLang="en-US" sz="16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일차</a:t>
                      </a:r>
                      <a:endParaRPr lang="ko-KR" altLang="en-US" sz="16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일차</a:t>
                      </a:r>
                      <a:endParaRPr lang="ko-KR" altLang="en-US" sz="16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44777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09:00~10:00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Change Management</a:t>
                      </a:r>
                      <a:endParaRPr 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단계 별 혁신리더 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역할</a:t>
                      </a:r>
                      <a:r>
                        <a:rPr lang="en-US" altLang="ko-KR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(1)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퍼실리테이터로서의 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혁신리더와 소통 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기법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10:00~11:00</a:t>
                      </a:r>
                      <a:endParaRPr 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인사 임원 당부 인사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팀 빌딩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11:00~12:00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12:00~13:00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                                   중식</a:t>
                      </a:r>
                      <a:endParaRPr lang="ko-KR" altLang="en-US" sz="11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13:00~14:00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혁신리더 역할 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Change Management</a:t>
                      </a:r>
                      <a:endParaRPr 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 </a:t>
                      </a:r>
                      <a:r>
                        <a:rPr lang="ko-KR" altLang="en-US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단계 </a:t>
                      </a:r>
                      <a:r>
                        <a:rPr lang="en-US" altLang="ko-KR" sz="1100" kern="0" spc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(2)</a:t>
                      </a:r>
                      <a:endParaRPr lang="ko-KR" altLang="en-US" sz="1400" kern="0" spc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과제 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Action Plan 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수립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발표</a:t>
                      </a:r>
                      <a:r>
                        <a:rPr lang="en-US" altLang="ko-KR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공유 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14:00~15:00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15:00~16:00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혁신리더 역량 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16:00~17:00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Wrap-up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17:00~18:00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18:00~19:00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                         석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식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19:00~20:00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혁신 과제 준비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CEO </a:t>
                      </a:r>
                      <a:r>
                        <a:rPr lang="ko-KR" alt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특강 및 만찬</a:t>
                      </a:r>
                      <a:endParaRPr lang="ko-KR" alt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2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20:00~21:00</a:t>
                      </a:r>
                      <a:endParaRPr lang="en-US" sz="1400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4664357" y="13712"/>
            <a:ext cx="2863284" cy="4324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600" b="1" kern="0" spc="0" dirty="0" smtClean="0">
                <a:solidFill>
                  <a:srgbClr val="000000"/>
                </a:solidFill>
                <a:effectLst/>
                <a:latin typeface="+mn-ea"/>
              </a:rPr>
              <a:t>혁신리더 워크숍 소집 안내서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032875" y="611396"/>
            <a:ext cx="2167581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>
            <a:spAutoFit/>
          </a:bodyPr>
          <a:lstStyle/>
          <a:p>
            <a:r>
              <a:rPr lang="ko-KR" altLang="en-US" sz="1400" b="1" kern="0" spc="0" smtClean="0">
                <a:solidFill>
                  <a:schemeClr val="bg1"/>
                </a:solidFill>
                <a:effectLst/>
                <a:latin typeface="+mn-ea"/>
              </a:rPr>
              <a:t>혁신리더 워크숍 일정표 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9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와이드스크린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테마</vt:lpstr>
      <vt:lpstr>PowerPoint 프레젠테이션</vt:lpstr>
    </vt:vector>
  </TitlesOfParts>
  <Company>WORKGROUP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</cp:revision>
  <dcterms:created xsi:type="dcterms:W3CDTF">2020-09-03T08:13:52Z</dcterms:created>
  <dcterms:modified xsi:type="dcterms:W3CDTF">2020-09-03T08:14:05Z</dcterms:modified>
</cp:coreProperties>
</file>