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88" r:id="rId1"/>
  </p:sldMasterIdLst>
  <p:notesMasterIdLst>
    <p:notesMasterId r:id="rId10"/>
  </p:notesMasterIdLst>
  <p:handoutMasterIdLst>
    <p:handoutMasterId r:id="rId11"/>
  </p:handoutMasterIdLst>
  <p:sldIdLst>
    <p:sldId id="715" r:id="rId2"/>
    <p:sldId id="753" r:id="rId3"/>
    <p:sldId id="760" r:id="rId4"/>
    <p:sldId id="761" r:id="rId5"/>
    <p:sldId id="756" r:id="rId6"/>
    <p:sldId id="764" r:id="rId7"/>
    <p:sldId id="766" r:id="rId8"/>
    <p:sldId id="757" r:id="rId9"/>
  </p:sldIdLst>
  <p:sldSz cx="13823950" cy="7775575"/>
  <p:notesSz cx="6797675" cy="99266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1pPr>
    <a:lvl2pPr marL="523148" indent="122388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2pPr>
    <a:lvl3pPr marL="1046295" indent="249575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3pPr>
    <a:lvl4pPr marL="1571844" indent="374363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4pPr>
    <a:lvl5pPr marL="2094992" indent="501551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5pPr>
    <a:lvl6pPr marL="3455655" algn="l" defTabSz="1382262" rtl="0" eaLnBrk="1" latinLnBrk="1" hangingPunct="1">
      <a:defRPr kumimoji="1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6pPr>
    <a:lvl7pPr marL="4146786" algn="l" defTabSz="1382262" rtl="0" eaLnBrk="1" latinLnBrk="1" hangingPunct="1">
      <a:defRPr kumimoji="1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7pPr>
    <a:lvl8pPr marL="4837917" algn="l" defTabSz="1382262" rtl="0" eaLnBrk="1" latinLnBrk="1" hangingPunct="1">
      <a:defRPr kumimoji="1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8pPr>
    <a:lvl9pPr marL="5529048" algn="l" defTabSz="1382262" rtl="0" eaLnBrk="1" latinLnBrk="1" hangingPunct="1">
      <a:defRPr kumimoji="1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333" userDrawn="1">
          <p15:clr>
            <a:srgbClr val="A4A3A4"/>
          </p15:clr>
        </p15:guide>
        <p15:guide id="2" pos="1791" userDrawn="1">
          <p15:clr>
            <a:srgbClr val="A4A3A4"/>
          </p15:clr>
        </p15:guide>
        <p15:guide id="3" orient="horz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8B547"/>
    <a:srgbClr val="3333FF"/>
    <a:srgbClr val="89FDFD"/>
    <a:srgbClr val="33CCFF"/>
    <a:srgbClr val="000000"/>
    <a:srgbClr val="FF8181"/>
    <a:srgbClr val="FFABAB"/>
    <a:srgbClr val="FFFFFF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1" autoAdjust="0"/>
    <p:restoredTop sz="86379" autoAdjust="0"/>
  </p:normalViewPr>
  <p:slideViewPr>
    <p:cSldViewPr>
      <p:cViewPr varScale="1">
        <p:scale>
          <a:sx n="108" d="100"/>
          <a:sy n="108" d="100"/>
        </p:scale>
        <p:origin x="100" y="420"/>
      </p:cViewPr>
      <p:guideLst>
        <p:guide pos="3333"/>
        <p:guide pos="1791"/>
        <p:guide orient="horz" pos="244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94" d="100"/>
          <a:sy n="94" d="100"/>
        </p:scale>
        <p:origin x="3632" y="68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D9B899BF-7BEF-485F-818D-1C9914FD48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EB27CBD-7A46-4B9F-8684-EC661FFAFE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DFB52-3CCF-433F-90BA-FFCF0FB856F0}" type="datetimeFigureOut">
              <a:rPr lang="ko-KR" altLang="en-US" smtClean="0"/>
              <a:t>2017-12-20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29257CC-1A6B-4A19-BE7B-0C4B104BC29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BDBA184-B9C6-47D1-AADA-10443ACD199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CA002-B58E-4596-9B94-781341897E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5383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latinLnBrk="0" hangingPunct="0">
              <a:defRPr kumimoji="0" sz="1200">
                <a:ea typeface="맑은 고딕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latinLnBrk="0" hangingPunct="0">
              <a:defRPr kumimoji="0" sz="1200">
                <a:ea typeface="맑은 고딕" pitchFamily="50" charset="-127"/>
              </a:defRPr>
            </a:lvl1pPr>
          </a:lstStyle>
          <a:p>
            <a:pPr>
              <a:defRPr/>
            </a:pPr>
            <a:fld id="{D4AC78A7-9A1B-4293-A2A5-88CA1BC8C0BA}" type="datetimeFigureOut">
              <a:rPr lang="ko-KR" altLang="en-US"/>
              <a:pPr>
                <a:defRPr/>
              </a:pPr>
              <a:t>2017-12-20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latinLnBrk="0" hangingPunct="0">
              <a:defRPr kumimoji="0" sz="1200">
                <a:ea typeface="맑은 고딕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latinLnBrk="0" hangingPunct="0">
              <a:defRPr kumimoji="0" sz="1200"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AD5583BF-14CE-4969-8CD9-BF2C4F6A1A2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9194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663" kern="1200">
        <a:solidFill>
          <a:schemeClr val="tx1"/>
        </a:solidFill>
        <a:latin typeface="+mn-lt"/>
        <a:ea typeface="+mn-ea"/>
        <a:cs typeface="+mn-cs"/>
      </a:defRPr>
    </a:lvl1pPr>
    <a:lvl2pPr marL="647936" algn="l" rtl="0" eaLnBrk="0" fontAlgn="base" latinLnBrk="1" hangingPunct="0">
      <a:spcBef>
        <a:spcPct val="30000"/>
      </a:spcBef>
      <a:spcAft>
        <a:spcPct val="0"/>
      </a:spcAft>
      <a:defRPr sz="1663" kern="1200">
        <a:solidFill>
          <a:schemeClr val="tx1"/>
        </a:solidFill>
        <a:latin typeface="+mn-lt"/>
        <a:ea typeface="+mn-ea"/>
        <a:cs typeface="+mn-cs"/>
      </a:defRPr>
    </a:lvl2pPr>
    <a:lvl3pPr marL="1298271" algn="l" rtl="0" eaLnBrk="0" fontAlgn="base" latinLnBrk="1" hangingPunct="0">
      <a:spcBef>
        <a:spcPct val="30000"/>
      </a:spcBef>
      <a:spcAft>
        <a:spcPct val="0"/>
      </a:spcAft>
      <a:defRPr sz="1663" kern="1200">
        <a:solidFill>
          <a:schemeClr val="tx1"/>
        </a:solidFill>
        <a:latin typeface="+mn-lt"/>
        <a:ea typeface="+mn-ea"/>
        <a:cs typeface="+mn-cs"/>
      </a:defRPr>
    </a:lvl3pPr>
    <a:lvl4pPr marL="1948606" algn="l" rtl="0" eaLnBrk="0" fontAlgn="base" latinLnBrk="1" hangingPunct="0">
      <a:spcBef>
        <a:spcPct val="30000"/>
      </a:spcBef>
      <a:spcAft>
        <a:spcPct val="0"/>
      </a:spcAft>
      <a:defRPr sz="1663" kern="1200">
        <a:solidFill>
          <a:schemeClr val="tx1"/>
        </a:solidFill>
        <a:latin typeface="+mn-lt"/>
        <a:ea typeface="+mn-ea"/>
        <a:cs typeface="+mn-cs"/>
      </a:defRPr>
    </a:lvl4pPr>
    <a:lvl5pPr marL="2598942" algn="l" rtl="0" eaLnBrk="0" fontAlgn="base" latinLnBrk="1" hangingPunct="0">
      <a:spcBef>
        <a:spcPct val="30000"/>
      </a:spcBef>
      <a:spcAft>
        <a:spcPct val="0"/>
      </a:spcAft>
      <a:defRPr sz="1663" kern="1200">
        <a:solidFill>
          <a:schemeClr val="tx1"/>
        </a:solidFill>
        <a:latin typeface="+mn-lt"/>
        <a:ea typeface="+mn-ea"/>
        <a:cs typeface="+mn-cs"/>
      </a:defRPr>
    </a:lvl5pPr>
    <a:lvl6pPr marL="3250003" algn="l" defTabSz="1300000" rtl="0" eaLnBrk="1" latinLnBrk="1" hangingPunct="1">
      <a:defRPr sz="1663" kern="1200">
        <a:solidFill>
          <a:schemeClr val="tx1"/>
        </a:solidFill>
        <a:latin typeface="+mn-lt"/>
        <a:ea typeface="+mn-ea"/>
        <a:cs typeface="+mn-cs"/>
      </a:defRPr>
    </a:lvl6pPr>
    <a:lvl7pPr marL="3900003" algn="l" defTabSz="1300000" rtl="0" eaLnBrk="1" latinLnBrk="1" hangingPunct="1">
      <a:defRPr sz="1663" kern="1200">
        <a:solidFill>
          <a:schemeClr val="tx1"/>
        </a:solidFill>
        <a:latin typeface="+mn-lt"/>
        <a:ea typeface="+mn-ea"/>
        <a:cs typeface="+mn-cs"/>
      </a:defRPr>
    </a:lvl7pPr>
    <a:lvl8pPr marL="4550002" algn="l" defTabSz="1300000" rtl="0" eaLnBrk="1" latinLnBrk="1" hangingPunct="1">
      <a:defRPr sz="1663" kern="1200">
        <a:solidFill>
          <a:schemeClr val="tx1"/>
        </a:solidFill>
        <a:latin typeface="+mn-lt"/>
        <a:ea typeface="+mn-ea"/>
        <a:cs typeface="+mn-cs"/>
      </a:defRPr>
    </a:lvl8pPr>
    <a:lvl9pPr marL="5200002" algn="l" defTabSz="1300000" rtl="0" eaLnBrk="1" latinLnBrk="1" hangingPunct="1">
      <a:defRPr sz="166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화면 +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43F267A-8AB7-4C27-85CA-154D7992A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5" y="431403"/>
            <a:ext cx="12960000" cy="504000"/>
          </a:xfrm>
        </p:spPr>
        <p:txBody>
          <a:bodyPr lIns="0" tIns="0" rIns="0" bIns="0"/>
          <a:lstStyle>
            <a:lvl1pPr>
              <a:defRPr lang="ko-KR" altLang="en-US"/>
            </a:lvl1pPr>
          </a:lstStyle>
          <a:p>
            <a:pPr marL="0" marR="0" lvl="0" indent="0" eaLnBrk="0" fontAlgn="base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tabLst/>
            </a:pPr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D302916-D5AB-43A8-9977-8131B2AFB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2695" y="1152123"/>
            <a:ext cx="5760000" cy="5760000"/>
          </a:xfr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defRPr lang="ko-KR" altLang="en-US" smtClean="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lang="ko-KR" altLang="en-US" smtClean="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lang="ko-KR" altLang="en-US" sz="1400" smtClean="0"/>
            </a:lvl3pPr>
            <a:lvl4pPr marL="896938" indent="-22860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lang="ko-KR" altLang="en-US" sz="1400" smtClean="0"/>
            </a:lvl4pPr>
            <a:lvl5pPr marL="1257300" indent="-22860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lang="ko-KR" altLang="en-US" sz="1400"/>
            </a:lvl5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B5B94CA-E108-44C4-8A5B-7CA2879E5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30EB-D9CF-4FD9-9520-0DAA1E8750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42663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354" userDrawn="1">
          <p15:clr>
            <a:srgbClr val="FBAE40"/>
          </p15:clr>
        </p15:guide>
        <p15:guide id="3" orient="horz" pos="244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일반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43F267A-8AB7-4C27-85CA-154D7992A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5" y="431403"/>
            <a:ext cx="12960000" cy="504000"/>
          </a:xfrm>
        </p:spPr>
        <p:txBody>
          <a:bodyPr lIns="0" tIns="0" rIns="0" bIns="0"/>
          <a:lstStyle>
            <a:lvl1pPr>
              <a:defRPr lang="ko-KR" altLang="en-US"/>
            </a:lvl1pPr>
          </a:lstStyle>
          <a:p>
            <a:pPr marL="0" marR="0" lvl="0" indent="0" eaLnBrk="0" fontAlgn="base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tabLst/>
            </a:pPr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D302916-D5AB-43A8-9977-8131B2AFB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255" y="1152123"/>
            <a:ext cx="12960000" cy="5760000"/>
          </a:xfr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defRPr lang="ko-KR" altLang="en-US" smtClean="0"/>
            </a:lvl1pPr>
            <a:lvl2pPr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defRPr lang="ko-KR" altLang="en-US" smtClean="0"/>
            </a:lvl2pPr>
            <a:lvl3pPr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defRPr lang="ko-KR" altLang="en-US" sz="1400" smtClean="0"/>
            </a:lvl3pPr>
            <a:lvl4pPr marL="896938" indent="-228600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defRPr lang="ko-KR" altLang="en-US" sz="1400" smtClean="0"/>
            </a:lvl4pPr>
            <a:lvl5pPr marL="1257300" indent="-228600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defRPr lang="ko-KR" altLang="en-US" sz="1400"/>
            </a:lvl5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B5B94CA-E108-44C4-8A5B-7CA2879E5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30EB-D9CF-4FD9-9520-0DAA1E8750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618602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354">
          <p15:clr>
            <a:srgbClr val="FBAE40"/>
          </p15:clr>
        </p15:guide>
        <p15:guide id="3" orient="horz" pos="244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43F267A-8AB7-4C27-85CA-154D7992A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5" y="431403"/>
            <a:ext cx="12960000" cy="504000"/>
          </a:xfrm>
        </p:spPr>
        <p:txBody>
          <a:bodyPr lIns="0" tIns="0" rIns="0" bIns="0"/>
          <a:lstStyle>
            <a:lvl1pPr>
              <a:defRPr lang="ko-KR" altLang="en-US"/>
            </a:lvl1pPr>
          </a:lstStyle>
          <a:p>
            <a:pPr marL="0" marR="0" lvl="0" indent="0" eaLnBrk="0" fontAlgn="base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tabLst/>
            </a:pPr>
            <a:r>
              <a:rPr lang="ko-KR" altLang="en-US" dirty="0"/>
              <a:t>마스터 제목 스타일 편집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B5B94CA-E108-44C4-8A5B-7CA2879E5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30EB-D9CF-4FD9-9520-0DAA1E8750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01626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354">
          <p15:clr>
            <a:srgbClr val="FBAE40"/>
          </p15:clr>
        </p15:guide>
        <p15:guide id="3" orient="horz" pos="244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첫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8D4844-3DA8-418D-AF44-CB1178A3A7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048" y="1271931"/>
            <a:ext cx="11674308" cy="2721111"/>
          </a:xfrm>
        </p:spPr>
        <p:txBody>
          <a:bodyPr anchor="b"/>
          <a:lstStyle>
            <a:lvl1pPr algn="l">
              <a:lnSpc>
                <a:spcPct val="100000"/>
              </a:lnSpc>
              <a:defRPr sz="440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A51FC98-5B89-4D7E-918E-288DD1D5BD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048" y="4160141"/>
            <a:ext cx="10885000" cy="1904778"/>
          </a:xfrm>
        </p:spPr>
        <p:txBody>
          <a:bodyPr lIns="0">
            <a:normAutofit/>
          </a:bodyPr>
          <a:lstStyle>
            <a:lvl1pPr marL="0" indent="0" algn="l">
              <a:spcAft>
                <a:spcPts val="600"/>
              </a:spcAft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</a:p>
        </p:txBody>
      </p:sp>
      <p:sp>
        <p:nvSpPr>
          <p:cNvPr id="4" name="Text Box 78">
            <a:extLst>
              <a:ext uri="{FF2B5EF4-FFF2-40B4-BE49-F238E27FC236}">
                <a16:creationId xmlns:a16="http://schemas.microsoft.com/office/drawing/2014/main" id="{21CC6C8C-A895-4169-A664-5CFC0D3ACAA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79801" y="7043016"/>
            <a:ext cx="7885771" cy="57416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defTabSz="646233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563" dirty="0">
              <a:solidFill>
                <a:schemeClr val="bg1">
                  <a:lumMod val="6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5298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8D4844-3DA8-418D-AF44-CB1178A3A7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049" y="1493246"/>
            <a:ext cx="10340750" cy="2721111"/>
          </a:xfrm>
        </p:spPr>
        <p:txBody>
          <a:bodyPr lIns="0" tIns="0" rIns="0" bIns="0" anchor="b"/>
          <a:lstStyle>
            <a:lvl1pPr>
              <a:defRPr lang="ko-KR" alt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ko-KR" altLang="en-US" dirty="0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2428517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43F267A-8AB7-4C27-85CA-154D7992A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5" y="431403"/>
            <a:ext cx="12960000" cy="504000"/>
          </a:xfrm>
        </p:spPr>
        <p:txBody>
          <a:bodyPr lIns="0" tIns="0" rIns="0" bIns="0"/>
          <a:lstStyle>
            <a:lvl1pPr>
              <a:defRPr lang="ko-KR" altLang="en-US"/>
            </a:lvl1pPr>
          </a:lstStyle>
          <a:p>
            <a:pPr marL="0" marR="0" lvl="0" indent="0" eaLnBrk="0" fontAlgn="base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tabLst/>
            </a:pPr>
            <a:r>
              <a:rPr lang="ko-KR" altLang="en-US" dirty="0"/>
              <a:t>마스터 제목 스타일 편집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B5B94CA-E108-44C4-8A5B-7CA2879E5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30EB-D9CF-4FD9-9520-0DAA1E875001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2732EBE7-C441-4098-9340-C7C9306E77F7}"/>
              </a:ext>
            </a:extLst>
          </p:cNvPr>
          <p:cNvCxnSpPr/>
          <p:nvPr userDrawn="1"/>
        </p:nvCxnSpPr>
        <p:spPr>
          <a:xfrm>
            <a:off x="431255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16474577-E1B0-47C5-811C-017A346100A5}"/>
              </a:ext>
            </a:extLst>
          </p:cNvPr>
          <p:cNvCxnSpPr/>
          <p:nvPr userDrawn="1"/>
        </p:nvCxnSpPr>
        <p:spPr>
          <a:xfrm>
            <a:off x="503263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5DCC072A-7896-4331-BB70-A2781DE7D993}"/>
              </a:ext>
            </a:extLst>
          </p:cNvPr>
          <p:cNvCxnSpPr/>
          <p:nvPr userDrawn="1"/>
        </p:nvCxnSpPr>
        <p:spPr>
          <a:xfrm>
            <a:off x="575271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B4FDCE81-6C3A-49C9-BBD1-8D0648CC7947}"/>
              </a:ext>
            </a:extLst>
          </p:cNvPr>
          <p:cNvCxnSpPr/>
          <p:nvPr userDrawn="1"/>
        </p:nvCxnSpPr>
        <p:spPr>
          <a:xfrm>
            <a:off x="647279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B1378B79-0AB1-448E-B61C-BA8E16A1883D}"/>
              </a:ext>
            </a:extLst>
          </p:cNvPr>
          <p:cNvCxnSpPr/>
          <p:nvPr userDrawn="1"/>
        </p:nvCxnSpPr>
        <p:spPr>
          <a:xfrm>
            <a:off x="719287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CF12BCA0-7E19-4C54-9928-E561B8352C76}"/>
              </a:ext>
            </a:extLst>
          </p:cNvPr>
          <p:cNvCxnSpPr/>
          <p:nvPr userDrawn="1"/>
        </p:nvCxnSpPr>
        <p:spPr>
          <a:xfrm>
            <a:off x="791295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DB2693B8-4A33-40F3-9259-9FD8D8B678EC}"/>
              </a:ext>
            </a:extLst>
          </p:cNvPr>
          <p:cNvCxnSpPr/>
          <p:nvPr userDrawn="1"/>
        </p:nvCxnSpPr>
        <p:spPr>
          <a:xfrm>
            <a:off x="863303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6C478985-A335-4430-B206-D0F0A4FD2F67}"/>
              </a:ext>
            </a:extLst>
          </p:cNvPr>
          <p:cNvCxnSpPr/>
          <p:nvPr userDrawn="1"/>
        </p:nvCxnSpPr>
        <p:spPr>
          <a:xfrm>
            <a:off x="935311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BD05F39C-B16A-4C26-933D-B0F341FA781E}"/>
              </a:ext>
            </a:extLst>
          </p:cNvPr>
          <p:cNvCxnSpPr/>
          <p:nvPr userDrawn="1"/>
        </p:nvCxnSpPr>
        <p:spPr>
          <a:xfrm>
            <a:off x="1007319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CA98C815-1E37-4A3C-94D5-EEF8C48C1255}"/>
              </a:ext>
            </a:extLst>
          </p:cNvPr>
          <p:cNvCxnSpPr/>
          <p:nvPr userDrawn="1"/>
        </p:nvCxnSpPr>
        <p:spPr>
          <a:xfrm>
            <a:off x="1079327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7CF728EB-48E7-44B7-BBED-1D101240B01A}"/>
              </a:ext>
            </a:extLst>
          </p:cNvPr>
          <p:cNvCxnSpPr/>
          <p:nvPr userDrawn="1"/>
        </p:nvCxnSpPr>
        <p:spPr>
          <a:xfrm>
            <a:off x="1151335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BC139AEA-8F98-4846-AE62-E2F9154E9A49}"/>
              </a:ext>
            </a:extLst>
          </p:cNvPr>
          <p:cNvCxnSpPr/>
          <p:nvPr userDrawn="1"/>
        </p:nvCxnSpPr>
        <p:spPr>
          <a:xfrm>
            <a:off x="1223343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697208DC-F1AF-44EB-887C-427083FC9BDA}"/>
              </a:ext>
            </a:extLst>
          </p:cNvPr>
          <p:cNvCxnSpPr/>
          <p:nvPr userDrawn="1"/>
        </p:nvCxnSpPr>
        <p:spPr>
          <a:xfrm>
            <a:off x="1295351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id="{5C592A10-2CB5-4EC9-A824-818353E13CC3}"/>
              </a:ext>
            </a:extLst>
          </p:cNvPr>
          <p:cNvCxnSpPr/>
          <p:nvPr userDrawn="1"/>
        </p:nvCxnSpPr>
        <p:spPr>
          <a:xfrm>
            <a:off x="1367359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673D271C-B804-4071-AB35-E2EC004220D4}"/>
              </a:ext>
            </a:extLst>
          </p:cNvPr>
          <p:cNvCxnSpPr/>
          <p:nvPr userDrawn="1"/>
        </p:nvCxnSpPr>
        <p:spPr>
          <a:xfrm>
            <a:off x="1439367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0C8E785A-7051-4396-9A8B-557031400520}"/>
              </a:ext>
            </a:extLst>
          </p:cNvPr>
          <p:cNvCxnSpPr/>
          <p:nvPr userDrawn="1"/>
        </p:nvCxnSpPr>
        <p:spPr>
          <a:xfrm>
            <a:off x="1511375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E0C8406B-CDF2-4305-B771-BA72A5729CCB}"/>
              </a:ext>
            </a:extLst>
          </p:cNvPr>
          <p:cNvCxnSpPr/>
          <p:nvPr userDrawn="1"/>
        </p:nvCxnSpPr>
        <p:spPr>
          <a:xfrm>
            <a:off x="1583383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>
            <a:extLst>
              <a:ext uri="{FF2B5EF4-FFF2-40B4-BE49-F238E27FC236}">
                <a16:creationId xmlns:a16="http://schemas.microsoft.com/office/drawing/2014/main" id="{87B6427F-1C1C-4A91-808D-475806AB6A07}"/>
              </a:ext>
            </a:extLst>
          </p:cNvPr>
          <p:cNvCxnSpPr/>
          <p:nvPr userDrawn="1"/>
        </p:nvCxnSpPr>
        <p:spPr>
          <a:xfrm>
            <a:off x="1655391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C694F9E9-A053-4956-A055-26C71ABEC0A9}"/>
              </a:ext>
            </a:extLst>
          </p:cNvPr>
          <p:cNvCxnSpPr/>
          <p:nvPr userDrawn="1"/>
        </p:nvCxnSpPr>
        <p:spPr>
          <a:xfrm>
            <a:off x="1727399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50C70E05-9B64-4EA1-AE29-3878C701B089}"/>
              </a:ext>
            </a:extLst>
          </p:cNvPr>
          <p:cNvCxnSpPr/>
          <p:nvPr userDrawn="1"/>
        </p:nvCxnSpPr>
        <p:spPr>
          <a:xfrm>
            <a:off x="1799407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037D831D-C759-438D-9F82-D17BBBCB65D6}"/>
              </a:ext>
            </a:extLst>
          </p:cNvPr>
          <p:cNvCxnSpPr/>
          <p:nvPr userDrawn="1"/>
        </p:nvCxnSpPr>
        <p:spPr>
          <a:xfrm>
            <a:off x="1871415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76970612-C16B-439E-B63A-B8BD656B4CDF}"/>
              </a:ext>
            </a:extLst>
          </p:cNvPr>
          <p:cNvCxnSpPr/>
          <p:nvPr userDrawn="1"/>
        </p:nvCxnSpPr>
        <p:spPr>
          <a:xfrm>
            <a:off x="1943423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BCB08C32-EAAB-4C83-8980-45D6F83A0B3A}"/>
              </a:ext>
            </a:extLst>
          </p:cNvPr>
          <p:cNvCxnSpPr/>
          <p:nvPr userDrawn="1"/>
        </p:nvCxnSpPr>
        <p:spPr>
          <a:xfrm>
            <a:off x="2015431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5C06CDAA-F1F8-4CD5-B520-4560E61BA086}"/>
              </a:ext>
            </a:extLst>
          </p:cNvPr>
          <p:cNvCxnSpPr/>
          <p:nvPr userDrawn="1"/>
        </p:nvCxnSpPr>
        <p:spPr>
          <a:xfrm>
            <a:off x="2087439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A4145F7F-C6A9-4041-9B24-DB69B7182CFA}"/>
              </a:ext>
            </a:extLst>
          </p:cNvPr>
          <p:cNvCxnSpPr/>
          <p:nvPr userDrawn="1"/>
        </p:nvCxnSpPr>
        <p:spPr>
          <a:xfrm>
            <a:off x="2159447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01A26C93-F183-4987-A184-F7448EEB74E4}"/>
              </a:ext>
            </a:extLst>
          </p:cNvPr>
          <p:cNvCxnSpPr/>
          <p:nvPr userDrawn="1"/>
        </p:nvCxnSpPr>
        <p:spPr>
          <a:xfrm>
            <a:off x="2231455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>
            <a:extLst>
              <a:ext uri="{FF2B5EF4-FFF2-40B4-BE49-F238E27FC236}">
                <a16:creationId xmlns:a16="http://schemas.microsoft.com/office/drawing/2014/main" id="{6F5F1DF2-B263-4664-90B8-C3F520AD8A82}"/>
              </a:ext>
            </a:extLst>
          </p:cNvPr>
          <p:cNvCxnSpPr/>
          <p:nvPr userDrawn="1"/>
        </p:nvCxnSpPr>
        <p:spPr>
          <a:xfrm>
            <a:off x="2303463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E7C86B15-0670-4242-B1E6-A229FBC271DE}"/>
              </a:ext>
            </a:extLst>
          </p:cNvPr>
          <p:cNvCxnSpPr/>
          <p:nvPr userDrawn="1"/>
        </p:nvCxnSpPr>
        <p:spPr>
          <a:xfrm>
            <a:off x="2375471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6F868E70-5167-4BA7-ACFE-8322E43EB767}"/>
              </a:ext>
            </a:extLst>
          </p:cNvPr>
          <p:cNvCxnSpPr/>
          <p:nvPr userDrawn="1"/>
        </p:nvCxnSpPr>
        <p:spPr>
          <a:xfrm>
            <a:off x="2447479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>
            <a:extLst>
              <a:ext uri="{FF2B5EF4-FFF2-40B4-BE49-F238E27FC236}">
                <a16:creationId xmlns:a16="http://schemas.microsoft.com/office/drawing/2014/main" id="{416B0A01-70D9-4114-836E-35A692B54AEF}"/>
              </a:ext>
            </a:extLst>
          </p:cNvPr>
          <p:cNvCxnSpPr/>
          <p:nvPr userDrawn="1"/>
        </p:nvCxnSpPr>
        <p:spPr>
          <a:xfrm>
            <a:off x="2519487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03380BDF-59B2-4DF5-89C0-55393360B898}"/>
              </a:ext>
            </a:extLst>
          </p:cNvPr>
          <p:cNvCxnSpPr/>
          <p:nvPr userDrawn="1"/>
        </p:nvCxnSpPr>
        <p:spPr>
          <a:xfrm>
            <a:off x="2591495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>
            <a:extLst>
              <a:ext uri="{FF2B5EF4-FFF2-40B4-BE49-F238E27FC236}">
                <a16:creationId xmlns:a16="http://schemas.microsoft.com/office/drawing/2014/main" id="{9B7A1856-C1CA-49B9-9B7F-1CE568CC1F18}"/>
              </a:ext>
            </a:extLst>
          </p:cNvPr>
          <p:cNvCxnSpPr/>
          <p:nvPr userDrawn="1"/>
        </p:nvCxnSpPr>
        <p:spPr>
          <a:xfrm>
            <a:off x="2663503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id="{E85D1837-9A74-4017-ABE0-2C61F5CFF19C}"/>
              </a:ext>
            </a:extLst>
          </p:cNvPr>
          <p:cNvCxnSpPr/>
          <p:nvPr userDrawn="1"/>
        </p:nvCxnSpPr>
        <p:spPr>
          <a:xfrm>
            <a:off x="2735511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>
            <a:extLst>
              <a:ext uri="{FF2B5EF4-FFF2-40B4-BE49-F238E27FC236}">
                <a16:creationId xmlns:a16="http://schemas.microsoft.com/office/drawing/2014/main" id="{97DF1AF8-4CAC-4659-8F2F-2A558A8A2E27}"/>
              </a:ext>
            </a:extLst>
          </p:cNvPr>
          <p:cNvCxnSpPr/>
          <p:nvPr userDrawn="1"/>
        </p:nvCxnSpPr>
        <p:spPr>
          <a:xfrm>
            <a:off x="2807519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>
            <a:extLst>
              <a:ext uri="{FF2B5EF4-FFF2-40B4-BE49-F238E27FC236}">
                <a16:creationId xmlns:a16="http://schemas.microsoft.com/office/drawing/2014/main" id="{908BCB8A-4B64-4103-9872-11C955747B99}"/>
              </a:ext>
            </a:extLst>
          </p:cNvPr>
          <p:cNvCxnSpPr/>
          <p:nvPr userDrawn="1"/>
        </p:nvCxnSpPr>
        <p:spPr>
          <a:xfrm>
            <a:off x="2879527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>
            <a:extLst>
              <a:ext uri="{FF2B5EF4-FFF2-40B4-BE49-F238E27FC236}">
                <a16:creationId xmlns:a16="http://schemas.microsoft.com/office/drawing/2014/main" id="{E6405ED4-DEB1-4F7E-B9F9-1302A7C29BE7}"/>
              </a:ext>
            </a:extLst>
          </p:cNvPr>
          <p:cNvCxnSpPr/>
          <p:nvPr userDrawn="1"/>
        </p:nvCxnSpPr>
        <p:spPr>
          <a:xfrm>
            <a:off x="2951535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>
            <a:extLst>
              <a:ext uri="{FF2B5EF4-FFF2-40B4-BE49-F238E27FC236}">
                <a16:creationId xmlns:a16="http://schemas.microsoft.com/office/drawing/2014/main" id="{314C7425-34F9-49BE-851A-556C63733291}"/>
              </a:ext>
            </a:extLst>
          </p:cNvPr>
          <p:cNvCxnSpPr/>
          <p:nvPr userDrawn="1"/>
        </p:nvCxnSpPr>
        <p:spPr>
          <a:xfrm>
            <a:off x="3023543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>
            <a:extLst>
              <a:ext uri="{FF2B5EF4-FFF2-40B4-BE49-F238E27FC236}">
                <a16:creationId xmlns:a16="http://schemas.microsoft.com/office/drawing/2014/main" id="{3187C9D5-1EC6-4138-AE51-61DE3790B863}"/>
              </a:ext>
            </a:extLst>
          </p:cNvPr>
          <p:cNvCxnSpPr/>
          <p:nvPr userDrawn="1"/>
        </p:nvCxnSpPr>
        <p:spPr>
          <a:xfrm>
            <a:off x="3095551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>
            <a:extLst>
              <a:ext uri="{FF2B5EF4-FFF2-40B4-BE49-F238E27FC236}">
                <a16:creationId xmlns:a16="http://schemas.microsoft.com/office/drawing/2014/main" id="{BED3DE28-9736-482F-9EAF-4B09681E9ACA}"/>
              </a:ext>
            </a:extLst>
          </p:cNvPr>
          <p:cNvCxnSpPr/>
          <p:nvPr userDrawn="1"/>
        </p:nvCxnSpPr>
        <p:spPr>
          <a:xfrm>
            <a:off x="3167559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>
            <a:extLst>
              <a:ext uri="{FF2B5EF4-FFF2-40B4-BE49-F238E27FC236}">
                <a16:creationId xmlns:a16="http://schemas.microsoft.com/office/drawing/2014/main" id="{AE1EA1B7-62D1-4BDF-9C26-722B696A9F2C}"/>
              </a:ext>
            </a:extLst>
          </p:cNvPr>
          <p:cNvCxnSpPr/>
          <p:nvPr userDrawn="1"/>
        </p:nvCxnSpPr>
        <p:spPr>
          <a:xfrm>
            <a:off x="3239567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>
            <a:extLst>
              <a:ext uri="{FF2B5EF4-FFF2-40B4-BE49-F238E27FC236}">
                <a16:creationId xmlns:a16="http://schemas.microsoft.com/office/drawing/2014/main" id="{2112351B-57D6-4A22-B41F-CDB4D172F591}"/>
              </a:ext>
            </a:extLst>
          </p:cNvPr>
          <p:cNvCxnSpPr/>
          <p:nvPr userDrawn="1"/>
        </p:nvCxnSpPr>
        <p:spPr>
          <a:xfrm>
            <a:off x="3311575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>
            <a:extLst>
              <a:ext uri="{FF2B5EF4-FFF2-40B4-BE49-F238E27FC236}">
                <a16:creationId xmlns:a16="http://schemas.microsoft.com/office/drawing/2014/main" id="{C63A0926-C946-464B-8211-B586C101529C}"/>
              </a:ext>
            </a:extLst>
          </p:cNvPr>
          <p:cNvCxnSpPr/>
          <p:nvPr userDrawn="1"/>
        </p:nvCxnSpPr>
        <p:spPr>
          <a:xfrm>
            <a:off x="3383583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>
            <a:extLst>
              <a:ext uri="{FF2B5EF4-FFF2-40B4-BE49-F238E27FC236}">
                <a16:creationId xmlns:a16="http://schemas.microsoft.com/office/drawing/2014/main" id="{B44CC681-8ACE-4C54-A1EE-1ABABE5D4C5C}"/>
              </a:ext>
            </a:extLst>
          </p:cNvPr>
          <p:cNvCxnSpPr/>
          <p:nvPr userDrawn="1"/>
        </p:nvCxnSpPr>
        <p:spPr>
          <a:xfrm>
            <a:off x="3455591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>
            <a:extLst>
              <a:ext uri="{FF2B5EF4-FFF2-40B4-BE49-F238E27FC236}">
                <a16:creationId xmlns:a16="http://schemas.microsoft.com/office/drawing/2014/main" id="{04610FBF-9DF9-4D4F-BE51-60E696B14B15}"/>
              </a:ext>
            </a:extLst>
          </p:cNvPr>
          <p:cNvCxnSpPr/>
          <p:nvPr userDrawn="1"/>
        </p:nvCxnSpPr>
        <p:spPr>
          <a:xfrm>
            <a:off x="3527599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>
            <a:extLst>
              <a:ext uri="{FF2B5EF4-FFF2-40B4-BE49-F238E27FC236}">
                <a16:creationId xmlns:a16="http://schemas.microsoft.com/office/drawing/2014/main" id="{6A4EDA66-C007-4A07-A4D1-B44B7D3EEA02}"/>
              </a:ext>
            </a:extLst>
          </p:cNvPr>
          <p:cNvCxnSpPr/>
          <p:nvPr userDrawn="1"/>
        </p:nvCxnSpPr>
        <p:spPr>
          <a:xfrm>
            <a:off x="3599607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>
            <a:extLst>
              <a:ext uri="{FF2B5EF4-FFF2-40B4-BE49-F238E27FC236}">
                <a16:creationId xmlns:a16="http://schemas.microsoft.com/office/drawing/2014/main" id="{88800C3E-A9E1-4EFE-809B-9DDEBE758CD9}"/>
              </a:ext>
            </a:extLst>
          </p:cNvPr>
          <p:cNvCxnSpPr/>
          <p:nvPr userDrawn="1"/>
        </p:nvCxnSpPr>
        <p:spPr>
          <a:xfrm>
            <a:off x="3671615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>
            <a:extLst>
              <a:ext uri="{FF2B5EF4-FFF2-40B4-BE49-F238E27FC236}">
                <a16:creationId xmlns:a16="http://schemas.microsoft.com/office/drawing/2014/main" id="{53A583E9-3284-4399-BE78-E4657C3CC6C5}"/>
              </a:ext>
            </a:extLst>
          </p:cNvPr>
          <p:cNvCxnSpPr>
            <a:cxnSpLocks/>
          </p:cNvCxnSpPr>
          <p:nvPr userDrawn="1"/>
        </p:nvCxnSpPr>
        <p:spPr>
          <a:xfrm>
            <a:off x="431615" y="115148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연결선 55">
            <a:extLst>
              <a:ext uri="{FF2B5EF4-FFF2-40B4-BE49-F238E27FC236}">
                <a16:creationId xmlns:a16="http://schemas.microsoft.com/office/drawing/2014/main" id="{C11F7D84-F3A1-48E1-AAD1-66DE8DB8AFF7}"/>
              </a:ext>
            </a:extLst>
          </p:cNvPr>
          <p:cNvCxnSpPr>
            <a:cxnSpLocks/>
          </p:cNvCxnSpPr>
          <p:nvPr userDrawn="1"/>
        </p:nvCxnSpPr>
        <p:spPr>
          <a:xfrm>
            <a:off x="431255" y="122349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>
            <a:extLst>
              <a:ext uri="{FF2B5EF4-FFF2-40B4-BE49-F238E27FC236}">
                <a16:creationId xmlns:a16="http://schemas.microsoft.com/office/drawing/2014/main" id="{4EF015E1-06D8-48BA-B99E-53F9A924CC01}"/>
              </a:ext>
            </a:extLst>
          </p:cNvPr>
          <p:cNvCxnSpPr>
            <a:cxnSpLocks/>
          </p:cNvCxnSpPr>
          <p:nvPr userDrawn="1"/>
        </p:nvCxnSpPr>
        <p:spPr>
          <a:xfrm>
            <a:off x="431255" y="129549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>
            <a:extLst>
              <a:ext uri="{FF2B5EF4-FFF2-40B4-BE49-F238E27FC236}">
                <a16:creationId xmlns:a16="http://schemas.microsoft.com/office/drawing/2014/main" id="{A430EA19-9BBB-4643-8349-67D8C435A696}"/>
              </a:ext>
            </a:extLst>
          </p:cNvPr>
          <p:cNvCxnSpPr>
            <a:cxnSpLocks/>
          </p:cNvCxnSpPr>
          <p:nvPr userDrawn="1"/>
        </p:nvCxnSpPr>
        <p:spPr>
          <a:xfrm>
            <a:off x="431615" y="136750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>
            <a:extLst>
              <a:ext uri="{FF2B5EF4-FFF2-40B4-BE49-F238E27FC236}">
                <a16:creationId xmlns:a16="http://schemas.microsoft.com/office/drawing/2014/main" id="{131ED5B2-3207-4BA9-B64F-501337442D95}"/>
              </a:ext>
            </a:extLst>
          </p:cNvPr>
          <p:cNvCxnSpPr>
            <a:cxnSpLocks/>
          </p:cNvCxnSpPr>
          <p:nvPr userDrawn="1"/>
        </p:nvCxnSpPr>
        <p:spPr>
          <a:xfrm>
            <a:off x="431255" y="143951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>
            <a:extLst>
              <a:ext uri="{FF2B5EF4-FFF2-40B4-BE49-F238E27FC236}">
                <a16:creationId xmlns:a16="http://schemas.microsoft.com/office/drawing/2014/main" id="{1C3FB5F2-B1DF-4CD7-B778-8E65B7F3A561}"/>
              </a:ext>
            </a:extLst>
          </p:cNvPr>
          <p:cNvCxnSpPr>
            <a:cxnSpLocks/>
          </p:cNvCxnSpPr>
          <p:nvPr userDrawn="1"/>
        </p:nvCxnSpPr>
        <p:spPr>
          <a:xfrm>
            <a:off x="431615" y="151152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>
            <a:extLst>
              <a:ext uri="{FF2B5EF4-FFF2-40B4-BE49-F238E27FC236}">
                <a16:creationId xmlns:a16="http://schemas.microsoft.com/office/drawing/2014/main" id="{E9EDC72E-7A30-4F9F-BE35-0395A5B10A85}"/>
              </a:ext>
            </a:extLst>
          </p:cNvPr>
          <p:cNvCxnSpPr>
            <a:cxnSpLocks/>
          </p:cNvCxnSpPr>
          <p:nvPr userDrawn="1"/>
        </p:nvCxnSpPr>
        <p:spPr>
          <a:xfrm>
            <a:off x="431255" y="158353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61">
            <a:extLst>
              <a:ext uri="{FF2B5EF4-FFF2-40B4-BE49-F238E27FC236}">
                <a16:creationId xmlns:a16="http://schemas.microsoft.com/office/drawing/2014/main" id="{0C988C68-A213-4B57-B204-E243CA16BDF6}"/>
              </a:ext>
            </a:extLst>
          </p:cNvPr>
          <p:cNvCxnSpPr>
            <a:cxnSpLocks/>
          </p:cNvCxnSpPr>
          <p:nvPr userDrawn="1"/>
        </p:nvCxnSpPr>
        <p:spPr>
          <a:xfrm>
            <a:off x="431255" y="165553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>
            <a:extLst>
              <a:ext uri="{FF2B5EF4-FFF2-40B4-BE49-F238E27FC236}">
                <a16:creationId xmlns:a16="http://schemas.microsoft.com/office/drawing/2014/main" id="{CB1EEAF6-F5AD-4F41-A27E-7E7D3CBBDE22}"/>
              </a:ext>
            </a:extLst>
          </p:cNvPr>
          <p:cNvCxnSpPr>
            <a:cxnSpLocks/>
          </p:cNvCxnSpPr>
          <p:nvPr userDrawn="1"/>
        </p:nvCxnSpPr>
        <p:spPr>
          <a:xfrm>
            <a:off x="431615" y="172754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>
            <a:extLst>
              <a:ext uri="{FF2B5EF4-FFF2-40B4-BE49-F238E27FC236}">
                <a16:creationId xmlns:a16="http://schemas.microsoft.com/office/drawing/2014/main" id="{C1BAB815-6FB0-41FF-B37C-A5739A92BC99}"/>
              </a:ext>
            </a:extLst>
          </p:cNvPr>
          <p:cNvCxnSpPr>
            <a:cxnSpLocks/>
          </p:cNvCxnSpPr>
          <p:nvPr userDrawn="1"/>
        </p:nvCxnSpPr>
        <p:spPr>
          <a:xfrm>
            <a:off x="431255" y="179955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>
            <a:extLst>
              <a:ext uri="{FF2B5EF4-FFF2-40B4-BE49-F238E27FC236}">
                <a16:creationId xmlns:a16="http://schemas.microsoft.com/office/drawing/2014/main" id="{84A7C698-CCF4-4A3B-B11C-0376C0672A67}"/>
              </a:ext>
            </a:extLst>
          </p:cNvPr>
          <p:cNvCxnSpPr>
            <a:cxnSpLocks/>
          </p:cNvCxnSpPr>
          <p:nvPr userDrawn="1"/>
        </p:nvCxnSpPr>
        <p:spPr>
          <a:xfrm>
            <a:off x="431255" y="187156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65">
            <a:extLst>
              <a:ext uri="{FF2B5EF4-FFF2-40B4-BE49-F238E27FC236}">
                <a16:creationId xmlns:a16="http://schemas.microsoft.com/office/drawing/2014/main" id="{DF2725E9-29DA-4C52-9A30-18AA85F9FD04}"/>
              </a:ext>
            </a:extLst>
          </p:cNvPr>
          <p:cNvCxnSpPr>
            <a:cxnSpLocks/>
          </p:cNvCxnSpPr>
          <p:nvPr userDrawn="1"/>
        </p:nvCxnSpPr>
        <p:spPr>
          <a:xfrm>
            <a:off x="431615" y="194357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>
            <a:extLst>
              <a:ext uri="{FF2B5EF4-FFF2-40B4-BE49-F238E27FC236}">
                <a16:creationId xmlns:a16="http://schemas.microsoft.com/office/drawing/2014/main" id="{C52197FE-0CAF-446A-BF02-FB2C7014E4AC}"/>
              </a:ext>
            </a:extLst>
          </p:cNvPr>
          <p:cNvCxnSpPr>
            <a:cxnSpLocks/>
          </p:cNvCxnSpPr>
          <p:nvPr userDrawn="1"/>
        </p:nvCxnSpPr>
        <p:spPr>
          <a:xfrm>
            <a:off x="431255" y="201557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연결선 67">
            <a:extLst>
              <a:ext uri="{FF2B5EF4-FFF2-40B4-BE49-F238E27FC236}">
                <a16:creationId xmlns:a16="http://schemas.microsoft.com/office/drawing/2014/main" id="{2E83BFC3-289E-45D4-A3F8-0C7BFA5F8502}"/>
              </a:ext>
            </a:extLst>
          </p:cNvPr>
          <p:cNvCxnSpPr>
            <a:cxnSpLocks/>
          </p:cNvCxnSpPr>
          <p:nvPr userDrawn="1"/>
        </p:nvCxnSpPr>
        <p:spPr>
          <a:xfrm>
            <a:off x="431255" y="208758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연결선 68">
            <a:extLst>
              <a:ext uri="{FF2B5EF4-FFF2-40B4-BE49-F238E27FC236}">
                <a16:creationId xmlns:a16="http://schemas.microsoft.com/office/drawing/2014/main" id="{C3C674BE-C70F-4D78-815F-793E9F95CDAF}"/>
              </a:ext>
            </a:extLst>
          </p:cNvPr>
          <p:cNvCxnSpPr>
            <a:cxnSpLocks/>
          </p:cNvCxnSpPr>
          <p:nvPr userDrawn="1"/>
        </p:nvCxnSpPr>
        <p:spPr>
          <a:xfrm>
            <a:off x="431615" y="215959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연결선 69">
            <a:extLst>
              <a:ext uri="{FF2B5EF4-FFF2-40B4-BE49-F238E27FC236}">
                <a16:creationId xmlns:a16="http://schemas.microsoft.com/office/drawing/2014/main" id="{F4D7E01E-6B51-4F62-9CF2-75A0E7105FB2}"/>
              </a:ext>
            </a:extLst>
          </p:cNvPr>
          <p:cNvCxnSpPr>
            <a:cxnSpLocks/>
          </p:cNvCxnSpPr>
          <p:nvPr userDrawn="1"/>
        </p:nvCxnSpPr>
        <p:spPr>
          <a:xfrm>
            <a:off x="431255" y="223160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 70">
            <a:extLst>
              <a:ext uri="{FF2B5EF4-FFF2-40B4-BE49-F238E27FC236}">
                <a16:creationId xmlns:a16="http://schemas.microsoft.com/office/drawing/2014/main" id="{5F009C94-8DA0-4070-8E3A-BB81F0811117}"/>
              </a:ext>
            </a:extLst>
          </p:cNvPr>
          <p:cNvCxnSpPr>
            <a:cxnSpLocks/>
          </p:cNvCxnSpPr>
          <p:nvPr userDrawn="1"/>
        </p:nvCxnSpPr>
        <p:spPr>
          <a:xfrm>
            <a:off x="431255" y="230361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연결선 71">
            <a:extLst>
              <a:ext uri="{FF2B5EF4-FFF2-40B4-BE49-F238E27FC236}">
                <a16:creationId xmlns:a16="http://schemas.microsoft.com/office/drawing/2014/main" id="{D7A7964B-865C-498A-9F61-CE69C9FC11FF}"/>
              </a:ext>
            </a:extLst>
          </p:cNvPr>
          <p:cNvCxnSpPr>
            <a:cxnSpLocks/>
          </p:cNvCxnSpPr>
          <p:nvPr userDrawn="1"/>
        </p:nvCxnSpPr>
        <p:spPr>
          <a:xfrm>
            <a:off x="431615" y="237561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연결선 72">
            <a:extLst>
              <a:ext uri="{FF2B5EF4-FFF2-40B4-BE49-F238E27FC236}">
                <a16:creationId xmlns:a16="http://schemas.microsoft.com/office/drawing/2014/main" id="{180073D7-7107-4C35-81F0-3567CACE20C7}"/>
              </a:ext>
            </a:extLst>
          </p:cNvPr>
          <p:cNvCxnSpPr>
            <a:cxnSpLocks/>
          </p:cNvCxnSpPr>
          <p:nvPr userDrawn="1"/>
        </p:nvCxnSpPr>
        <p:spPr>
          <a:xfrm>
            <a:off x="431255" y="244762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직선 연결선 73">
            <a:extLst>
              <a:ext uri="{FF2B5EF4-FFF2-40B4-BE49-F238E27FC236}">
                <a16:creationId xmlns:a16="http://schemas.microsoft.com/office/drawing/2014/main" id="{8DD9C253-036A-4E60-A303-1B16BDFF13B9}"/>
              </a:ext>
            </a:extLst>
          </p:cNvPr>
          <p:cNvCxnSpPr>
            <a:cxnSpLocks/>
          </p:cNvCxnSpPr>
          <p:nvPr userDrawn="1"/>
        </p:nvCxnSpPr>
        <p:spPr>
          <a:xfrm>
            <a:off x="431255" y="251963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id="{7F45468E-23CB-440B-A3FD-A2B4421947D9}"/>
              </a:ext>
            </a:extLst>
          </p:cNvPr>
          <p:cNvCxnSpPr>
            <a:cxnSpLocks/>
          </p:cNvCxnSpPr>
          <p:nvPr userDrawn="1"/>
        </p:nvCxnSpPr>
        <p:spPr>
          <a:xfrm>
            <a:off x="431615" y="259164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75">
            <a:extLst>
              <a:ext uri="{FF2B5EF4-FFF2-40B4-BE49-F238E27FC236}">
                <a16:creationId xmlns:a16="http://schemas.microsoft.com/office/drawing/2014/main" id="{B8DA9A76-74AA-4A9D-9741-5B6889D54D8F}"/>
              </a:ext>
            </a:extLst>
          </p:cNvPr>
          <p:cNvCxnSpPr>
            <a:cxnSpLocks/>
          </p:cNvCxnSpPr>
          <p:nvPr userDrawn="1"/>
        </p:nvCxnSpPr>
        <p:spPr>
          <a:xfrm>
            <a:off x="431255" y="266365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 76">
            <a:extLst>
              <a:ext uri="{FF2B5EF4-FFF2-40B4-BE49-F238E27FC236}">
                <a16:creationId xmlns:a16="http://schemas.microsoft.com/office/drawing/2014/main" id="{BDB79D85-41CC-464B-9A93-6A46C200F8A3}"/>
              </a:ext>
            </a:extLst>
          </p:cNvPr>
          <p:cNvCxnSpPr>
            <a:cxnSpLocks/>
          </p:cNvCxnSpPr>
          <p:nvPr userDrawn="1"/>
        </p:nvCxnSpPr>
        <p:spPr>
          <a:xfrm>
            <a:off x="431615" y="273565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 77">
            <a:extLst>
              <a:ext uri="{FF2B5EF4-FFF2-40B4-BE49-F238E27FC236}">
                <a16:creationId xmlns:a16="http://schemas.microsoft.com/office/drawing/2014/main" id="{75F00069-1AB5-4F3D-A6AB-00C3A8F53293}"/>
              </a:ext>
            </a:extLst>
          </p:cNvPr>
          <p:cNvCxnSpPr>
            <a:cxnSpLocks/>
          </p:cNvCxnSpPr>
          <p:nvPr userDrawn="1"/>
        </p:nvCxnSpPr>
        <p:spPr>
          <a:xfrm>
            <a:off x="431255" y="280766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직선 연결선 78">
            <a:extLst>
              <a:ext uri="{FF2B5EF4-FFF2-40B4-BE49-F238E27FC236}">
                <a16:creationId xmlns:a16="http://schemas.microsoft.com/office/drawing/2014/main" id="{7A05E64E-8007-405E-8911-B3E92BFCE2A2}"/>
              </a:ext>
            </a:extLst>
          </p:cNvPr>
          <p:cNvCxnSpPr>
            <a:cxnSpLocks/>
          </p:cNvCxnSpPr>
          <p:nvPr userDrawn="1"/>
        </p:nvCxnSpPr>
        <p:spPr>
          <a:xfrm>
            <a:off x="431255" y="287967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 79">
            <a:extLst>
              <a:ext uri="{FF2B5EF4-FFF2-40B4-BE49-F238E27FC236}">
                <a16:creationId xmlns:a16="http://schemas.microsoft.com/office/drawing/2014/main" id="{5942B986-6D12-4CD2-A4D1-A91E4D4E155B}"/>
              </a:ext>
            </a:extLst>
          </p:cNvPr>
          <p:cNvCxnSpPr>
            <a:cxnSpLocks/>
          </p:cNvCxnSpPr>
          <p:nvPr userDrawn="1"/>
        </p:nvCxnSpPr>
        <p:spPr>
          <a:xfrm>
            <a:off x="431615" y="295168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연결선 80">
            <a:extLst>
              <a:ext uri="{FF2B5EF4-FFF2-40B4-BE49-F238E27FC236}">
                <a16:creationId xmlns:a16="http://schemas.microsoft.com/office/drawing/2014/main" id="{706EEA9F-A7B4-4B2A-BD77-8A494132F751}"/>
              </a:ext>
            </a:extLst>
          </p:cNvPr>
          <p:cNvCxnSpPr>
            <a:cxnSpLocks/>
          </p:cNvCxnSpPr>
          <p:nvPr userDrawn="1"/>
        </p:nvCxnSpPr>
        <p:spPr>
          <a:xfrm>
            <a:off x="431255" y="302369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 81">
            <a:extLst>
              <a:ext uri="{FF2B5EF4-FFF2-40B4-BE49-F238E27FC236}">
                <a16:creationId xmlns:a16="http://schemas.microsoft.com/office/drawing/2014/main" id="{D5949651-C4AC-4C48-ADCC-267BE37675E0}"/>
              </a:ext>
            </a:extLst>
          </p:cNvPr>
          <p:cNvCxnSpPr>
            <a:cxnSpLocks/>
          </p:cNvCxnSpPr>
          <p:nvPr userDrawn="1"/>
        </p:nvCxnSpPr>
        <p:spPr>
          <a:xfrm>
            <a:off x="431255" y="309569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직선 연결선 82">
            <a:extLst>
              <a:ext uri="{FF2B5EF4-FFF2-40B4-BE49-F238E27FC236}">
                <a16:creationId xmlns:a16="http://schemas.microsoft.com/office/drawing/2014/main" id="{D170BC1E-E0BF-450F-AC08-4BDFCE566DA7}"/>
              </a:ext>
            </a:extLst>
          </p:cNvPr>
          <p:cNvCxnSpPr>
            <a:cxnSpLocks/>
          </p:cNvCxnSpPr>
          <p:nvPr userDrawn="1"/>
        </p:nvCxnSpPr>
        <p:spPr>
          <a:xfrm>
            <a:off x="431615" y="316770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직선 연결선 83">
            <a:extLst>
              <a:ext uri="{FF2B5EF4-FFF2-40B4-BE49-F238E27FC236}">
                <a16:creationId xmlns:a16="http://schemas.microsoft.com/office/drawing/2014/main" id="{37CF7C1C-1BE6-4CBF-BB4C-CD14E767AE0D}"/>
              </a:ext>
            </a:extLst>
          </p:cNvPr>
          <p:cNvCxnSpPr>
            <a:cxnSpLocks/>
          </p:cNvCxnSpPr>
          <p:nvPr userDrawn="1"/>
        </p:nvCxnSpPr>
        <p:spPr>
          <a:xfrm>
            <a:off x="431255" y="323971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84">
            <a:extLst>
              <a:ext uri="{FF2B5EF4-FFF2-40B4-BE49-F238E27FC236}">
                <a16:creationId xmlns:a16="http://schemas.microsoft.com/office/drawing/2014/main" id="{363D265B-6936-46A1-B6EC-0D386B294087}"/>
              </a:ext>
            </a:extLst>
          </p:cNvPr>
          <p:cNvCxnSpPr>
            <a:cxnSpLocks/>
          </p:cNvCxnSpPr>
          <p:nvPr userDrawn="1"/>
        </p:nvCxnSpPr>
        <p:spPr>
          <a:xfrm>
            <a:off x="431255" y="331172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직선 연결선 85">
            <a:extLst>
              <a:ext uri="{FF2B5EF4-FFF2-40B4-BE49-F238E27FC236}">
                <a16:creationId xmlns:a16="http://schemas.microsoft.com/office/drawing/2014/main" id="{D3B1E04D-AFAC-412A-81A2-335AFC63DF1A}"/>
              </a:ext>
            </a:extLst>
          </p:cNvPr>
          <p:cNvCxnSpPr>
            <a:cxnSpLocks/>
          </p:cNvCxnSpPr>
          <p:nvPr userDrawn="1"/>
        </p:nvCxnSpPr>
        <p:spPr>
          <a:xfrm>
            <a:off x="431615" y="338373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직선 연결선 86">
            <a:extLst>
              <a:ext uri="{FF2B5EF4-FFF2-40B4-BE49-F238E27FC236}">
                <a16:creationId xmlns:a16="http://schemas.microsoft.com/office/drawing/2014/main" id="{731296D4-3F3D-4C8C-A329-F49156FE3139}"/>
              </a:ext>
            </a:extLst>
          </p:cNvPr>
          <p:cNvCxnSpPr>
            <a:cxnSpLocks/>
          </p:cNvCxnSpPr>
          <p:nvPr userDrawn="1"/>
        </p:nvCxnSpPr>
        <p:spPr>
          <a:xfrm>
            <a:off x="431255" y="345573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직선 연결선 87">
            <a:extLst>
              <a:ext uri="{FF2B5EF4-FFF2-40B4-BE49-F238E27FC236}">
                <a16:creationId xmlns:a16="http://schemas.microsoft.com/office/drawing/2014/main" id="{A2F5C0EE-F852-4CB4-8BFE-F7717FC2E84D}"/>
              </a:ext>
            </a:extLst>
          </p:cNvPr>
          <p:cNvCxnSpPr>
            <a:cxnSpLocks/>
          </p:cNvCxnSpPr>
          <p:nvPr userDrawn="1"/>
        </p:nvCxnSpPr>
        <p:spPr>
          <a:xfrm>
            <a:off x="431615" y="352774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직선 연결선 88">
            <a:extLst>
              <a:ext uri="{FF2B5EF4-FFF2-40B4-BE49-F238E27FC236}">
                <a16:creationId xmlns:a16="http://schemas.microsoft.com/office/drawing/2014/main" id="{2D25D788-0AF8-44C8-B4B8-790566A435B3}"/>
              </a:ext>
            </a:extLst>
          </p:cNvPr>
          <p:cNvCxnSpPr>
            <a:cxnSpLocks/>
          </p:cNvCxnSpPr>
          <p:nvPr userDrawn="1"/>
        </p:nvCxnSpPr>
        <p:spPr>
          <a:xfrm>
            <a:off x="431255" y="359975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직선 연결선 89">
            <a:extLst>
              <a:ext uri="{FF2B5EF4-FFF2-40B4-BE49-F238E27FC236}">
                <a16:creationId xmlns:a16="http://schemas.microsoft.com/office/drawing/2014/main" id="{76299EA5-339C-42F3-BE73-E550712CF911}"/>
              </a:ext>
            </a:extLst>
          </p:cNvPr>
          <p:cNvCxnSpPr>
            <a:cxnSpLocks/>
          </p:cNvCxnSpPr>
          <p:nvPr userDrawn="1"/>
        </p:nvCxnSpPr>
        <p:spPr>
          <a:xfrm>
            <a:off x="431255" y="367176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직선 연결선 90">
            <a:extLst>
              <a:ext uri="{FF2B5EF4-FFF2-40B4-BE49-F238E27FC236}">
                <a16:creationId xmlns:a16="http://schemas.microsoft.com/office/drawing/2014/main" id="{402BCA29-1D59-48DC-8D80-C0083B18DBB7}"/>
              </a:ext>
            </a:extLst>
          </p:cNvPr>
          <p:cNvCxnSpPr>
            <a:cxnSpLocks/>
          </p:cNvCxnSpPr>
          <p:nvPr userDrawn="1"/>
        </p:nvCxnSpPr>
        <p:spPr>
          <a:xfrm>
            <a:off x="431615" y="374377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연결선 91">
            <a:extLst>
              <a:ext uri="{FF2B5EF4-FFF2-40B4-BE49-F238E27FC236}">
                <a16:creationId xmlns:a16="http://schemas.microsoft.com/office/drawing/2014/main" id="{AAC6BDDF-6D7B-467C-BE20-DB4F56617F76}"/>
              </a:ext>
            </a:extLst>
          </p:cNvPr>
          <p:cNvCxnSpPr>
            <a:cxnSpLocks/>
          </p:cNvCxnSpPr>
          <p:nvPr userDrawn="1"/>
        </p:nvCxnSpPr>
        <p:spPr>
          <a:xfrm>
            <a:off x="431255" y="381577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직선 연결선 92">
            <a:extLst>
              <a:ext uri="{FF2B5EF4-FFF2-40B4-BE49-F238E27FC236}">
                <a16:creationId xmlns:a16="http://schemas.microsoft.com/office/drawing/2014/main" id="{7DE97180-FB7A-4065-A2A2-41627666EC76}"/>
              </a:ext>
            </a:extLst>
          </p:cNvPr>
          <p:cNvCxnSpPr>
            <a:cxnSpLocks/>
          </p:cNvCxnSpPr>
          <p:nvPr userDrawn="1"/>
        </p:nvCxnSpPr>
        <p:spPr>
          <a:xfrm>
            <a:off x="431255" y="388778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직선 연결선 93">
            <a:extLst>
              <a:ext uri="{FF2B5EF4-FFF2-40B4-BE49-F238E27FC236}">
                <a16:creationId xmlns:a16="http://schemas.microsoft.com/office/drawing/2014/main" id="{6F046CA8-6E18-46C8-BFA8-77BB7A49A892}"/>
              </a:ext>
            </a:extLst>
          </p:cNvPr>
          <p:cNvCxnSpPr>
            <a:cxnSpLocks/>
          </p:cNvCxnSpPr>
          <p:nvPr userDrawn="1"/>
        </p:nvCxnSpPr>
        <p:spPr>
          <a:xfrm>
            <a:off x="431615" y="395979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직선 연결선 94">
            <a:extLst>
              <a:ext uri="{FF2B5EF4-FFF2-40B4-BE49-F238E27FC236}">
                <a16:creationId xmlns:a16="http://schemas.microsoft.com/office/drawing/2014/main" id="{258E8252-987F-4500-B548-7682346B11C2}"/>
              </a:ext>
            </a:extLst>
          </p:cNvPr>
          <p:cNvCxnSpPr>
            <a:cxnSpLocks/>
          </p:cNvCxnSpPr>
          <p:nvPr userDrawn="1"/>
        </p:nvCxnSpPr>
        <p:spPr>
          <a:xfrm>
            <a:off x="431255" y="403180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직선 연결선 95">
            <a:extLst>
              <a:ext uri="{FF2B5EF4-FFF2-40B4-BE49-F238E27FC236}">
                <a16:creationId xmlns:a16="http://schemas.microsoft.com/office/drawing/2014/main" id="{E8CB59F2-C691-406F-B91D-43EA43F0A2BF}"/>
              </a:ext>
            </a:extLst>
          </p:cNvPr>
          <p:cNvCxnSpPr>
            <a:cxnSpLocks/>
          </p:cNvCxnSpPr>
          <p:nvPr userDrawn="1"/>
        </p:nvCxnSpPr>
        <p:spPr>
          <a:xfrm>
            <a:off x="431255" y="410381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직선 연결선 96">
            <a:extLst>
              <a:ext uri="{FF2B5EF4-FFF2-40B4-BE49-F238E27FC236}">
                <a16:creationId xmlns:a16="http://schemas.microsoft.com/office/drawing/2014/main" id="{89D3A1B6-FBC3-48AF-9B59-A92B8BC2CCBB}"/>
              </a:ext>
            </a:extLst>
          </p:cNvPr>
          <p:cNvCxnSpPr>
            <a:cxnSpLocks/>
          </p:cNvCxnSpPr>
          <p:nvPr userDrawn="1"/>
        </p:nvCxnSpPr>
        <p:spPr>
          <a:xfrm>
            <a:off x="431615" y="417581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직선 연결선 97">
            <a:extLst>
              <a:ext uri="{FF2B5EF4-FFF2-40B4-BE49-F238E27FC236}">
                <a16:creationId xmlns:a16="http://schemas.microsoft.com/office/drawing/2014/main" id="{A3167FF0-488A-4308-AFA5-6135DE0E70B0}"/>
              </a:ext>
            </a:extLst>
          </p:cNvPr>
          <p:cNvCxnSpPr>
            <a:cxnSpLocks/>
          </p:cNvCxnSpPr>
          <p:nvPr userDrawn="1"/>
        </p:nvCxnSpPr>
        <p:spPr>
          <a:xfrm>
            <a:off x="431255" y="424782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직선 연결선 98">
            <a:extLst>
              <a:ext uri="{FF2B5EF4-FFF2-40B4-BE49-F238E27FC236}">
                <a16:creationId xmlns:a16="http://schemas.microsoft.com/office/drawing/2014/main" id="{21E6B97B-5392-45C8-BED5-22793D4A5026}"/>
              </a:ext>
            </a:extLst>
          </p:cNvPr>
          <p:cNvCxnSpPr>
            <a:cxnSpLocks/>
          </p:cNvCxnSpPr>
          <p:nvPr userDrawn="1"/>
        </p:nvCxnSpPr>
        <p:spPr>
          <a:xfrm>
            <a:off x="431615" y="431983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직선 연결선 99">
            <a:extLst>
              <a:ext uri="{FF2B5EF4-FFF2-40B4-BE49-F238E27FC236}">
                <a16:creationId xmlns:a16="http://schemas.microsoft.com/office/drawing/2014/main" id="{9C24B280-821A-4D2F-802E-9886B96E4932}"/>
              </a:ext>
            </a:extLst>
          </p:cNvPr>
          <p:cNvCxnSpPr>
            <a:cxnSpLocks/>
          </p:cNvCxnSpPr>
          <p:nvPr userDrawn="1"/>
        </p:nvCxnSpPr>
        <p:spPr>
          <a:xfrm>
            <a:off x="431255" y="439184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직선 연결선 100">
            <a:extLst>
              <a:ext uri="{FF2B5EF4-FFF2-40B4-BE49-F238E27FC236}">
                <a16:creationId xmlns:a16="http://schemas.microsoft.com/office/drawing/2014/main" id="{A49BEF61-7472-4104-88D9-3C869EB20856}"/>
              </a:ext>
            </a:extLst>
          </p:cNvPr>
          <p:cNvCxnSpPr>
            <a:cxnSpLocks/>
          </p:cNvCxnSpPr>
          <p:nvPr userDrawn="1"/>
        </p:nvCxnSpPr>
        <p:spPr>
          <a:xfrm>
            <a:off x="431255" y="446385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직선 연결선 101">
            <a:extLst>
              <a:ext uri="{FF2B5EF4-FFF2-40B4-BE49-F238E27FC236}">
                <a16:creationId xmlns:a16="http://schemas.microsoft.com/office/drawing/2014/main" id="{1595E417-9AE8-4069-A6FF-5625B986F930}"/>
              </a:ext>
            </a:extLst>
          </p:cNvPr>
          <p:cNvCxnSpPr>
            <a:cxnSpLocks/>
          </p:cNvCxnSpPr>
          <p:nvPr userDrawn="1"/>
        </p:nvCxnSpPr>
        <p:spPr>
          <a:xfrm>
            <a:off x="431615" y="453585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직선 연결선 102">
            <a:extLst>
              <a:ext uri="{FF2B5EF4-FFF2-40B4-BE49-F238E27FC236}">
                <a16:creationId xmlns:a16="http://schemas.microsoft.com/office/drawing/2014/main" id="{1C8C0E7B-7322-4FDE-B887-3A0AFFD2362A}"/>
              </a:ext>
            </a:extLst>
          </p:cNvPr>
          <p:cNvCxnSpPr>
            <a:cxnSpLocks/>
          </p:cNvCxnSpPr>
          <p:nvPr userDrawn="1"/>
        </p:nvCxnSpPr>
        <p:spPr>
          <a:xfrm>
            <a:off x="431255" y="460786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직선 연결선 103">
            <a:extLst>
              <a:ext uri="{FF2B5EF4-FFF2-40B4-BE49-F238E27FC236}">
                <a16:creationId xmlns:a16="http://schemas.microsoft.com/office/drawing/2014/main" id="{FE4573C9-1BFA-468D-8FC6-45C1F6282D47}"/>
              </a:ext>
            </a:extLst>
          </p:cNvPr>
          <p:cNvCxnSpPr>
            <a:cxnSpLocks/>
          </p:cNvCxnSpPr>
          <p:nvPr userDrawn="1"/>
        </p:nvCxnSpPr>
        <p:spPr>
          <a:xfrm>
            <a:off x="431255" y="467987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직선 연결선 104">
            <a:extLst>
              <a:ext uri="{FF2B5EF4-FFF2-40B4-BE49-F238E27FC236}">
                <a16:creationId xmlns:a16="http://schemas.microsoft.com/office/drawing/2014/main" id="{9945233D-59E2-4D03-A779-B7A7CD2C3AAE}"/>
              </a:ext>
            </a:extLst>
          </p:cNvPr>
          <p:cNvCxnSpPr>
            <a:cxnSpLocks/>
          </p:cNvCxnSpPr>
          <p:nvPr userDrawn="1"/>
        </p:nvCxnSpPr>
        <p:spPr>
          <a:xfrm>
            <a:off x="431615" y="475188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연결선 105">
            <a:extLst>
              <a:ext uri="{FF2B5EF4-FFF2-40B4-BE49-F238E27FC236}">
                <a16:creationId xmlns:a16="http://schemas.microsoft.com/office/drawing/2014/main" id="{A61B6D21-3247-4F2D-825F-57DCDA28D91F}"/>
              </a:ext>
            </a:extLst>
          </p:cNvPr>
          <p:cNvCxnSpPr>
            <a:cxnSpLocks/>
          </p:cNvCxnSpPr>
          <p:nvPr userDrawn="1"/>
        </p:nvCxnSpPr>
        <p:spPr>
          <a:xfrm>
            <a:off x="431255" y="482389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직선 연결선 106">
            <a:extLst>
              <a:ext uri="{FF2B5EF4-FFF2-40B4-BE49-F238E27FC236}">
                <a16:creationId xmlns:a16="http://schemas.microsoft.com/office/drawing/2014/main" id="{289F5D42-CBB9-4C5F-A07D-EB44540B4906}"/>
              </a:ext>
            </a:extLst>
          </p:cNvPr>
          <p:cNvCxnSpPr>
            <a:cxnSpLocks/>
          </p:cNvCxnSpPr>
          <p:nvPr userDrawn="1"/>
        </p:nvCxnSpPr>
        <p:spPr>
          <a:xfrm>
            <a:off x="431615" y="489589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연결선 107">
            <a:extLst>
              <a:ext uri="{FF2B5EF4-FFF2-40B4-BE49-F238E27FC236}">
                <a16:creationId xmlns:a16="http://schemas.microsoft.com/office/drawing/2014/main" id="{1C390943-FA90-4DC9-A0B9-5213C75E073B}"/>
              </a:ext>
            </a:extLst>
          </p:cNvPr>
          <p:cNvCxnSpPr>
            <a:cxnSpLocks/>
          </p:cNvCxnSpPr>
          <p:nvPr userDrawn="1"/>
        </p:nvCxnSpPr>
        <p:spPr>
          <a:xfrm>
            <a:off x="431255" y="496790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직선 연결선 108">
            <a:extLst>
              <a:ext uri="{FF2B5EF4-FFF2-40B4-BE49-F238E27FC236}">
                <a16:creationId xmlns:a16="http://schemas.microsoft.com/office/drawing/2014/main" id="{AB1F2BD2-088A-431A-86D7-219594F6B7D6}"/>
              </a:ext>
            </a:extLst>
          </p:cNvPr>
          <p:cNvCxnSpPr>
            <a:cxnSpLocks/>
          </p:cNvCxnSpPr>
          <p:nvPr userDrawn="1"/>
        </p:nvCxnSpPr>
        <p:spPr>
          <a:xfrm>
            <a:off x="431255" y="503991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직선 연결선 109">
            <a:extLst>
              <a:ext uri="{FF2B5EF4-FFF2-40B4-BE49-F238E27FC236}">
                <a16:creationId xmlns:a16="http://schemas.microsoft.com/office/drawing/2014/main" id="{E3AC3622-E3DC-49EC-A6B9-F76B3F60B0D4}"/>
              </a:ext>
            </a:extLst>
          </p:cNvPr>
          <p:cNvCxnSpPr>
            <a:cxnSpLocks/>
          </p:cNvCxnSpPr>
          <p:nvPr userDrawn="1"/>
        </p:nvCxnSpPr>
        <p:spPr>
          <a:xfrm>
            <a:off x="431615" y="511192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직선 연결선 110">
            <a:extLst>
              <a:ext uri="{FF2B5EF4-FFF2-40B4-BE49-F238E27FC236}">
                <a16:creationId xmlns:a16="http://schemas.microsoft.com/office/drawing/2014/main" id="{05B4FB23-7B39-40BB-8ECE-7033464C203A}"/>
              </a:ext>
            </a:extLst>
          </p:cNvPr>
          <p:cNvCxnSpPr>
            <a:cxnSpLocks/>
          </p:cNvCxnSpPr>
          <p:nvPr userDrawn="1"/>
        </p:nvCxnSpPr>
        <p:spPr>
          <a:xfrm>
            <a:off x="431255" y="518393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직선 연결선 111">
            <a:extLst>
              <a:ext uri="{FF2B5EF4-FFF2-40B4-BE49-F238E27FC236}">
                <a16:creationId xmlns:a16="http://schemas.microsoft.com/office/drawing/2014/main" id="{F6AFD519-7DA8-4901-A08C-564C605B3E48}"/>
              </a:ext>
            </a:extLst>
          </p:cNvPr>
          <p:cNvCxnSpPr>
            <a:cxnSpLocks/>
          </p:cNvCxnSpPr>
          <p:nvPr userDrawn="1"/>
        </p:nvCxnSpPr>
        <p:spPr>
          <a:xfrm>
            <a:off x="431255" y="525593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직선 연결선 112">
            <a:extLst>
              <a:ext uri="{FF2B5EF4-FFF2-40B4-BE49-F238E27FC236}">
                <a16:creationId xmlns:a16="http://schemas.microsoft.com/office/drawing/2014/main" id="{80658D16-4B43-4D9D-9528-F3109DE77814}"/>
              </a:ext>
            </a:extLst>
          </p:cNvPr>
          <p:cNvCxnSpPr>
            <a:cxnSpLocks/>
          </p:cNvCxnSpPr>
          <p:nvPr userDrawn="1"/>
        </p:nvCxnSpPr>
        <p:spPr>
          <a:xfrm>
            <a:off x="431615" y="532794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직선 연결선 113">
            <a:extLst>
              <a:ext uri="{FF2B5EF4-FFF2-40B4-BE49-F238E27FC236}">
                <a16:creationId xmlns:a16="http://schemas.microsoft.com/office/drawing/2014/main" id="{F65CCC08-5E4B-4351-A79B-54FAB7A426E7}"/>
              </a:ext>
            </a:extLst>
          </p:cNvPr>
          <p:cNvCxnSpPr>
            <a:cxnSpLocks/>
          </p:cNvCxnSpPr>
          <p:nvPr userDrawn="1"/>
        </p:nvCxnSpPr>
        <p:spPr>
          <a:xfrm>
            <a:off x="431255" y="539995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직선 연결선 114">
            <a:extLst>
              <a:ext uri="{FF2B5EF4-FFF2-40B4-BE49-F238E27FC236}">
                <a16:creationId xmlns:a16="http://schemas.microsoft.com/office/drawing/2014/main" id="{B4D4A150-1070-40E1-8379-E2A72EF24E34}"/>
              </a:ext>
            </a:extLst>
          </p:cNvPr>
          <p:cNvCxnSpPr>
            <a:cxnSpLocks/>
          </p:cNvCxnSpPr>
          <p:nvPr userDrawn="1"/>
        </p:nvCxnSpPr>
        <p:spPr>
          <a:xfrm>
            <a:off x="431255" y="547196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직선 연결선 115">
            <a:extLst>
              <a:ext uri="{FF2B5EF4-FFF2-40B4-BE49-F238E27FC236}">
                <a16:creationId xmlns:a16="http://schemas.microsoft.com/office/drawing/2014/main" id="{FA3D4F1C-AFC1-436B-9D04-2F9DC208C5B0}"/>
              </a:ext>
            </a:extLst>
          </p:cNvPr>
          <p:cNvCxnSpPr>
            <a:cxnSpLocks/>
          </p:cNvCxnSpPr>
          <p:nvPr userDrawn="1"/>
        </p:nvCxnSpPr>
        <p:spPr>
          <a:xfrm>
            <a:off x="431615" y="554397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직선 연결선 116">
            <a:extLst>
              <a:ext uri="{FF2B5EF4-FFF2-40B4-BE49-F238E27FC236}">
                <a16:creationId xmlns:a16="http://schemas.microsoft.com/office/drawing/2014/main" id="{2FA7501F-A905-48BD-99E5-370580493531}"/>
              </a:ext>
            </a:extLst>
          </p:cNvPr>
          <p:cNvCxnSpPr>
            <a:cxnSpLocks/>
          </p:cNvCxnSpPr>
          <p:nvPr userDrawn="1"/>
        </p:nvCxnSpPr>
        <p:spPr>
          <a:xfrm>
            <a:off x="431255" y="561597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직선 연결선 117">
            <a:extLst>
              <a:ext uri="{FF2B5EF4-FFF2-40B4-BE49-F238E27FC236}">
                <a16:creationId xmlns:a16="http://schemas.microsoft.com/office/drawing/2014/main" id="{999EDB29-B1F2-467A-BB0D-5DB35114D0DB}"/>
              </a:ext>
            </a:extLst>
          </p:cNvPr>
          <p:cNvCxnSpPr>
            <a:cxnSpLocks/>
          </p:cNvCxnSpPr>
          <p:nvPr userDrawn="1"/>
        </p:nvCxnSpPr>
        <p:spPr>
          <a:xfrm>
            <a:off x="431615" y="568798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직선 연결선 118">
            <a:extLst>
              <a:ext uri="{FF2B5EF4-FFF2-40B4-BE49-F238E27FC236}">
                <a16:creationId xmlns:a16="http://schemas.microsoft.com/office/drawing/2014/main" id="{A3970A2F-C9CF-4CEA-AB0A-F4F110CB8B74}"/>
              </a:ext>
            </a:extLst>
          </p:cNvPr>
          <p:cNvCxnSpPr>
            <a:cxnSpLocks/>
          </p:cNvCxnSpPr>
          <p:nvPr userDrawn="1"/>
        </p:nvCxnSpPr>
        <p:spPr>
          <a:xfrm>
            <a:off x="431255" y="575999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직선 연결선 119">
            <a:extLst>
              <a:ext uri="{FF2B5EF4-FFF2-40B4-BE49-F238E27FC236}">
                <a16:creationId xmlns:a16="http://schemas.microsoft.com/office/drawing/2014/main" id="{2D4A37C8-3B0D-4B9E-8CBE-7BD8CF21010B}"/>
              </a:ext>
            </a:extLst>
          </p:cNvPr>
          <p:cNvCxnSpPr>
            <a:cxnSpLocks/>
          </p:cNvCxnSpPr>
          <p:nvPr userDrawn="1"/>
        </p:nvCxnSpPr>
        <p:spPr>
          <a:xfrm>
            <a:off x="431255" y="583200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직선 연결선 120">
            <a:extLst>
              <a:ext uri="{FF2B5EF4-FFF2-40B4-BE49-F238E27FC236}">
                <a16:creationId xmlns:a16="http://schemas.microsoft.com/office/drawing/2014/main" id="{DF69E66B-B4A9-4D32-97FC-461893BCD481}"/>
              </a:ext>
            </a:extLst>
          </p:cNvPr>
          <p:cNvCxnSpPr>
            <a:cxnSpLocks/>
          </p:cNvCxnSpPr>
          <p:nvPr userDrawn="1"/>
        </p:nvCxnSpPr>
        <p:spPr>
          <a:xfrm>
            <a:off x="431615" y="590401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직선 연결선 121">
            <a:extLst>
              <a:ext uri="{FF2B5EF4-FFF2-40B4-BE49-F238E27FC236}">
                <a16:creationId xmlns:a16="http://schemas.microsoft.com/office/drawing/2014/main" id="{982ED9E1-D4CF-41A1-9BD7-814438ED9835}"/>
              </a:ext>
            </a:extLst>
          </p:cNvPr>
          <p:cNvCxnSpPr>
            <a:cxnSpLocks/>
          </p:cNvCxnSpPr>
          <p:nvPr userDrawn="1"/>
        </p:nvCxnSpPr>
        <p:spPr>
          <a:xfrm>
            <a:off x="431255" y="597601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직선 연결선 122">
            <a:extLst>
              <a:ext uri="{FF2B5EF4-FFF2-40B4-BE49-F238E27FC236}">
                <a16:creationId xmlns:a16="http://schemas.microsoft.com/office/drawing/2014/main" id="{4100E450-7ADB-464E-B10B-DF2663B76C25}"/>
              </a:ext>
            </a:extLst>
          </p:cNvPr>
          <p:cNvCxnSpPr>
            <a:cxnSpLocks/>
          </p:cNvCxnSpPr>
          <p:nvPr userDrawn="1"/>
        </p:nvCxnSpPr>
        <p:spPr>
          <a:xfrm>
            <a:off x="431255" y="604802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직선 연결선 123">
            <a:extLst>
              <a:ext uri="{FF2B5EF4-FFF2-40B4-BE49-F238E27FC236}">
                <a16:creationId xmlns:a16="http://schemas.microsoft.com/office/drawing/2014/main" id="{94611341-F9BD-43CA-B03F-168E1CC3908D}"/>
              </a:ext>
            </a:extLst>
          </p:cNvPr>
          <p:cNvCxnSpPr>
            <a:cxnSpLocks/>
          </p:cNvCxnSpPr>
          <p:nvPr userDrawn="1"/>
        </p:nvCxnSpPr>
        <p:spPr>
          <a:xfrm>
            <a:off x="431615" y="612003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직선 연결선 124">
            <a:extLst>
              <a:ext uri="{FF2B5EF4-FFF2-40B4-BE49-F238E27FC236}">
                <a16:creationId xmlns:a16="http://schemas.microsoft.com/office/drawing/2014/main" id="{F29A1224-3955-40BC-9D60-E615B5235982}"/>
              </a:ext>
            </a:extLst>
          </p:cNvPr>
          <p:cNvCxnSpPr>
            <a:cxnSpLocks/>
          </p:cNvCxnSpPr>
          <p:nvPr userDrawn="1"/>
        </p:nvCxnSpPr>
        <p:spPr>
          <a:xfrm>
            <a:off x="431255" y="619204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직선 연결선 125">
            <a:extLst>
              <a:ext uri="{FF2B5EF4-FFF2-40B4-BE49-F238E27FC236}">
                <a16:creationId xmlns:a16="http://schemas.microsoft.com/office/drawing/2014/main" id="{8BE89823-AAEB-45B2-8324-00807F601E6C}"/>
              </a:ext>
            </a:extLst>
          </p:cNvPr>
          <p:cNvCxnSpPr>
            <a:cxnSpLocks/>
          </p:cNvCxnSpPr>
          <p:nvPr userDrawn="1"/>
        </p:nvCxnSpPr>
        <p:spPr>
          <a:xfrm>
            <a:off x="431255" y="626405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직선 연결선 126">
            <a:extLst>
              <a:ext uri="{FF2B5EF4-FFF2-40B4-BE49-F238E27FC236}">
                <a16:creationId xmlns:a16="http://schemas.microsoft.com/office/drawing/2014/main" id="{66430C9B-82BC-4808-9A14-3BFBD36735F6}"/>
              </a:ext>
            </a:extLst>
          </p:cNvPr>
          <p:cNvCxnSpPr>
            <a:cxnSpLocks/>
          </p:cNvCxnSpPr>
          <p:nvPr userDrawn="1"/>
        </p:nvCxnSpPr>
        <p:spPr>
          <a:xfrm>
            <a:off x="431615" y="633605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직선 연결선 127">
            <a:extLst>
              <a:ext uri="{FF2B5EF4-FFF2-40B4-BE49-F238E27FC236}">
                <a16:creationId xmlns:a16="http://schemas.microsoft.com/office/drawing/2014/main" id="{AE7869CC-9966-47F5-9A6E-3D4C7F70EC9A}"/>
              </a:ext>
            </a:extLst>
          </p:cNvPr>
          <p:cNvCxnSpPr>
            <a:cxnSpLocks/>
          </p:cNvCxnSpPr>
          <p:nvPr userDrawn="1"/>
        </p:nvCxnSpPr>
        <p:spPr>
          <a:xfrm>
            <a:off x="431255" y="640806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직선 연결선 128">
            <a:extLst>
              <a:ext uri="{FF2B5EF4-FFF2-40B4-BE49-F238E27FC236}">
                <a16:creationId xmlns:a16="http://schemas.microsoft.com/office/drawing/2014/main" id="{87390A65-D5D2-4E82-AF6E-DC96FAA498A8}"/>
              </a:ext>
            </a:extLst>
          </p:cNvPr>
          <p:cNvCxnSpPr>
            <a:cxnSpLocks/>
          </p:cNvCxnSpPr>
          <p:nvPr userDrawn="1"/>
        </p:nvCxnSpPr>
        <p:spPr>
          <a:xfrm>
            <a:off x="431255" y="648007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직선 연결선 129">
            <a:extLst>
              <a:ext uri="{FF2B5EF4-FFF2-40B4-BE49-F238E27FC236}">
                <a16:creationId xmlns:a16="http://schemas.microsoft.com/office/drawing/2014/main" id="{721F7EAD-B384-4863-9E85-EDA32560119E}"/>
              </a:ext>
            </a:extLst>
          </p:cNvPr>
          <p:cNvCxnSpPr>
            <a:cxnSpLocks/>
          </p:cNvCxnSpPr>
          <p:nvPr userDrawn="1"/>
        </p:nvCxnSpPr>
        <p:spPr>
          <a:xfrm>
            <a:off x="431255" y="655208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직선 연결선 130">
            <a:extLst>
              <a:ext uri="{FF2B5EF4-FFF2-40B4-BE49-F238E27FC236}">
                <a16:creationId xmlns:a16="http://schemas.microsoft.com/office/drawing/2014/main" id="{B7193149-BD3F-4CE9-986B-E37799145036}"/>
              </a:ext>
            </a:extLst>
          </p:cNvPr>
          <p:cNvCxnSpPr>
            <a:cxnSpLocks/>
          </p:cNvCxnSpPr>
          <p:nvPr userDrawn="1"/>
        </p:nvCxnSpPr>
        <p:spPr>
          <a:xfrm>
            <a:off x="431615" y="662409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직선 연결선 131">
            <a:extLst>
              <a:ext uri="{FF2B5EF4-FFF2-40B4-BE49-F238E27FC236}">
                <a16:creationId xmlns:a16="http://schemas.microsoft.com/office/drawing/2014/main" id="{C86032D4-7D54-4B45-BDFF-431F7FB4814B}"/>
              </a:ext>
            </a:extLst>
          </p:cNvPr>
          <p:cNvCxnSpPr>
            <a:cxnSpLocks/>
          </p:cNvCxnSpPr>
          <p:nvPr userDrawn="1"/>
        </p:nvCxnSpPr>
        <p:spPr>
          <a:xfrm>
            <a:off x="431255" y="669609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직선 연결선 132">
            <a:extLst>
              <a:ext uri="{FF2B5EF4-FFF2-40B4-BE49-F238E27FC236}">
                <a16:creationId xmlns:a16="http://schemas.microsoft.com/office/drawing/2014/main" id="{BE19E275-A017-4BA5-BC32-B93EFDCB7991}"/>
              </a:ext>
            </a:extLst>
          </p:cNvPr>
          <p:cNvCxnSpPr>
            <a:cxnSpLocks/>
          </p:cNvCxnSpPr>
          <p:nvPr userDrawn="1"/>
        </p:nvCxnSpPr>
        <p:spPr>
          <a:xfrm>
            <a:off x="431255" y="676810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직선 연결선 133">
            <a:extLst>
              <a:ext uri="{FF2B5EF4-FFF2-40B4-BE49-F238E27FC236}">
                <a16:creationId xmlns:a16="http://schemas.microsoft.com/office/drawing/2014/main" id="{901A4177-FFF6-4A21-B804-85CD6D017B51}"/>
              </a:ext>
            </a:extLst>
          </p:cNvPr>
          <p:cNvCxnSpPr>
            <a:cxnSpLocks/>
          </p:cNvCxnSpPr>
          <p:nvPr userDrawn="1"/>
        </p:nvCxnSpPr>
        <p:spPr>
          <a:xfrm>
            <a:off x="431615" y="684011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직선 연결선 134">
            <a:extLst>
              <a:ext uri="{FF2B5EF4-FFF2-40B4-BE49-F238E27FC236}">
                <a16:creationId xmlns:a16="http://schemas.microsoft.com/office/drawing/2014/main" id="{07A546EC-D4DF-49F9-A077-F788CDABB6B1}"/>
              </a:ext>
            </a:extLst>
          </p:cNvPr>
          <p:cNvCxnSpPr>
            <a:cxnSpLocks/>
          </p:cNvCxnSpPr>
          <p:nvPr userDrawn="1"/>
        </p:nvCxnSpPr>
        <p:spPr>
          <a:xfrm>
            <a:off x="431255" y="691212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551905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354">
          <p15:clr>
            <a:srgbClr val="FBAE40"/>
          </p15:clr>
        </p15:guide>
        <p15:guide id="3" orient="horz" pos="2449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43F267A-8AB7-4C27-85CA-154D7992A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5" y="431403"/>
            <a:ext cx="12960000" cy="504000"/>
          </a:xfrm>
        </p:spPr>
        <p:txBody>
          <a:bodyPr lIns="0" tIns="0" rIns="0" bIns="0"/>
          <a:lstStyle>
            <a:lvl1pPr>
              <a:defRPr lang="ko-KR" altLang="en-US"/>
            </a:lvl1pPr>
          </a:lstStyle>
          <a:p>
            <a:pPr marL="0" marR="0" lvl="0" indent="0" eaLnBrk="0" fontAlgn="base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tabLst/>
            </a:pPr>
            <a:r>
              <a:rPr lang="ko-KR" altLang="en-US" dirty="0"/>
              <a:t>마스터 제목 스타일 편집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B5B94CA-E108-44C4-8A5B-7CA2879E5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30EB-D9CF-4FD9-9520-0DAA1E87500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37" name="직사각형 136">
            <a:extLst>
              <a:ext uri="{FF2B5EF4-FFF2-40B4-BE49-F238E27FC236}">
                <a16:creationId xmlns:a16="http://schemas.microsoft.com/office/drawing/2014/main" id="{103954DC-5994-4F72-98EB-C5D27504E795}"/>
              </a:ext>
            </a:extLst>
          </p:cNvPr>
          <p:cNvSpPr/>
          <p:nvPr userDrawn="1"/>
        </p:nvSpPr>
        <p:spPr>
          <a:xfrm>
            <a:off x="431255" y="1367559"/>
            <a:ext cx="3240000" cy="504000"/>
          </a:xfrm>
          <a:prstGeom prst="rect">
            <a:avLst/>
          </a:prstGeom>
          <a:solidFill>
            <a:schemeClr val="bg1">
              <a:lumMod val="85000"/>
              <a:alpha val="4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48000" tIns="144000" rIns="144000" bIns="14400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1400" dirty="0">
              <a:solidFill>
                <a:srgbClr val="000000"/>
              </a:solidFill>
              <a:latin typeface="+mj-lt"/>
              <a:ea typeface="+mj-ea"/>
              <a:cs typeface="나눔고딕"/>
              <a:sym typeface="나눔고딕"/>
            </a:endParaRPr>
          </a:p>
        </p:txBody>
      </p:sp>
      <p:pic>
        <p:nvPicPr>
          <p:cNvPr id="138" name="Picture 8" descr="https://storage.googleapis.com/material-design/publish/material_v_12/assets/0B6Okdz75tqQsLUFLM2xkRElVM2s/layout-structure-system-status1.png">
            <a:extLst>
              <a:ext uri="{FF2B5EF4-FFF2-40B4-BE49-F238E27FC236}">
                <a16:creationId xmlns:a16="http://schemas.microsoft.com/office/drawing/2014/main" id="{99CF04F6-6417-4A32-90DE-322BFF6B28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151507"/>
            <a:ext cx="324000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10" descr="https://storage.googleapis.com/material-design/publish/material_v_12/assets/0Bx4BSt6jniD7RzhjWURpTWVsRTA/layout-structure-system-android3.png">
            <a:extLst>
              <a:ext uri="{FF2B5EF4-FFF2-40B4-BE49-F238E27FC236}">
                <a16:creationId xmlns:a16="http://schemas.microsoft.com/office/drawing/2014/main" id="{0FDD269E-1E25-449B-BBB8-83946678F1F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96"/>
          <a:stretch/>
        </p:blipFill>
        <p:spPr bwMode="auto">
          <a:xfrm>
            <a:off x="431615" y="6480075"/>
            <a:ext cx="3240000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" name="직사각형 139">
            <a:extLst>
              <a:ext uri="{FF2B5EF4-FFF2-40B4-BE49-F238E27FC236}">
                <a16:creationId xmlns:a16="http://schemas.microsoft.com/office/drawing/2014/main" id="{5C0A9633-4ACF-43DA-8359-AD036EFB7A9E}"/>
              </a:ext>
            </a:extLst>
          </p:cNvPr>
          <p:cNvSpPr/>
          <p:nvPr userDrawn="1"/>
        </p:nvSpPr>
        <p:spPr>
          <a:xfrm>
            <a:off x="431255" y="1151483"/>
            <a:ext cx="144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141" name="직사각형 140">
            <a:extLst>
              <a:ext uri="{FF2B5EF4-FFF2-40B4-BE49-F238E27FC236}">
                <a16:creationId xmlns:a16="http://schemas.microsoft.com/office/drawing/2014/main" id="{3BF0B109-B4F3-4AC2-B316-FF4903924EC1}"/>
              </a:ext>
            </a:extLst>
          </p:cNvPr>
          <p:cNvSpPr/>
          <p:nvPr userDrawn="1"/>
        </p:nvSpPr>
        <p:spPr>
          <a:xfrm>
            <a:off x="575271" y="1151483"/>
            <a:ext cx="630000" cy="5760000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142" name="직사각형 141">
            <a:extLst>
              <a:ext uri="{FF2B5EF4-FFF2-40B4-BE49-F238E27FC236}">
                <a16:creationId xmlns:a16="http://schemas.microsoft.com/office/drawing/2014/main" id="{C08FCDEA-A360-4FED-9610-DE2F8A78ACA2}"/>
              </a:ext>
            </a:extLst>
          </p:cNvPr>
          <p:cNvSpPr/>
          <p:nvPr userDrawn="1"/>
        </p:nvSpPr>
        <p:spPr>
          <a:xfrm>
            <a:off x="1205411" y="1151483"/>
            <a:ext cx="144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143" name="직사각형 142">
            <a:extLst>
              <a:ext uri="{FF2B5EF4-FFF2-40B4-BE49-F238E27FC236}">
                <a16:creationId xmlns:a16="http://schemas.microsoft.com/office/drawing/2014/main" id="{386E279C-31B9-4579-B9D0-56C888DEF788}"/>
              </a:ext>
            </a:extLst>
          </p:cNvPr>
          <p:cNvSpPr/>
          <p:nvPr userDrawn="1"/>
        </p:nvSpPr>
        <p:spPr>
          <a:xfrm>
            <a:off x="1349427" y="1151483"/>
            <a:ext cx="630000" cy="5760000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144" name="직사각형 143">
            <a:extLst>
              <a:ext uri="{FF2B5EF4-FFF2-40B4-BE49-F238E27FC236}">
                <a16:creationId xmlns:a16="http://schemas.microsoft.com/office/drawing/2014/main" id="{CCF085E2-9749-4771-93C4-C4E555B6E844}"/>
              </a:ext>
            </a:extLst>
          </p:cNvPr>
          <p:cNvSpPr/>
          <p:nvPr userDrawn="1"/>
        </p:nvSpPr>
        <p:spPr>
          <a:xfrm>
            <a:off x="1979317" y="1151483"/>
            <a:ext cx="144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145" name="직사각형 144">
            <a:extLst>
              <a:ext uri="{FF2B5EF4-FFF2-40B4-BE49-F238E27FC236}">
                <a16:creationId xmlns:a16="http://schemas.microsoft.com/office/drawing/2014/main" id="{51C464BC-4B3D-41C7-904E-E83B8CC756C0}"/>
              </a:ext>
            </a:extLst>
          </p:cNvPr>
          <p:cNvSpPr/>
          <p:nvPr userDrawn="1"/>
        </p:nvSpPr>
        <p:spPr>
          <a:xfrm>
            <a:off x="2123333" y="1151483"/>
            <a:ext cx="630000" cy="5760000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146" name="직사각형 145">
            <a:extLst>
              <a:ext uri="{FF2B5EF4-FFF2-40B4-BE49-F238E27FC236}">
                <a16:creationId xmlns:a16="http://schemas.microsoft.com/office/drawing/2014/main" id="{86949EB2-610A-45DD-86A4-FBEF241F7AB9}"/>
              </a:ext>
            </a:extLst>
          </p:cNvPr>
          <p:cNvSpPr/>
          <p:nvPr userDrawn="1"/>
        </p:nvSpPr>
        <p:spPr>
          <a:xfrm>
            <a:off x="2753583" y="1151483"/>
            <a:ext cx="144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147" name="직사각형 146">
            <a:extLst>
              <a:ext uri="{FF2B5EF4-FFF2-40B4-BE49-F238E27FC236}">
                <a16:creationId xmlns:a16="http://schemas.microsoft.com/office/drawing/2014/main" id="{2C3D5899-08E8-405E-A490-E52833822AD0}"/>
              </a:ext>
            </a:extLst>
          </p:cNvPr>
          <p:cNvSpPr/>
          <p:nvPr userDrawn="1"/>
        </p:nvSpPr>
        <p:spPr>
          <a:xfrm>
            <a:off x="2897599" y="1151483"/>
            <a:ext cx="630000" cy="5760000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148" name="직사각형 147">
            <a:extLst>
              <a:ext uri="{FF2B5EF4-FFF2-40B4-BE49-F238E27FC236}">
                <a16:creationId xmlns:a16="http://schemas.microsoft.com/office/drawing/2014/main" id="{0124D463-14F6-4B8B-A43B-BFA939A5B484}"/>
              </a:ext>
            </a:extLst>
          </p:cNvPr>
          <p:cNvSpPr/>
          <p:nvPr userDrawn="1"/>
        </p:nvSpPr>
        <p:spPr>
          <a:xfrm>
            <a:off x="3527599" y="1151483"/>
            <a:ext cx="144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192474534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354">
          <p15:clr>
            <a:srgbClr val="FBAE40"/>
          </p15:clr>
        </p15:guide>
        <p15:guide id="3" orient="horz" pos="2449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마지막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8">
            <a:extLst>
              <a:ext uri="{FF2B5EF4-FFF2-40B4-BE49-F238E27FC236}">
                <a16:creationId xmlns:a16="http://schemas.microsoft.com/office/drawing/2014/main" id="{FBFC65FB-CC8B-46CA-BAF3-E8174F3E690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1255" y="6038672"/>
            <a:ext cx="5760000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defTabSz="646233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baseline="0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나눔고딕" panose="020B0600000101010101" charset="-127"/>
                <a:cs typeface="Calibri Light" panose="020F0302020204030204" pitchFamily="34" charset="0"/>
              </a:rPr>
              <a:t>2F, 30, Gangnam-</a:t>
            </a:r>
            <a:r>
              <a:rPr kumimoji="0" lang="en-US" altLang="ko-KR" sz="800" baseline="0" dirty="0" err="1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나눔고딕" panose="020B0600000101010101" charset="-127"/>
                <a:cs typeface="Calibri Light" panose="020F0302020204030204" pitchFamily="34" charset="0"/>
              </a:rPr>
              <a:t>daero</a:t>
            </a:r>
            <a:r>
              <a:rPr kumimoji="0" lang="en-US" altLang="ko-KR" sz="800" baseline="0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나눔고딕" panose="020B0600000101010101" charset="-127"/>
                <a:cs typeface="Calibri Light" panose="020F0302020204030204" pitchFamily="34" charset="0"/>
              </a:rPr>
              <a:t> 78-gil, Gangnam-</a:t>
            </a:r>
            <a:r>
              <a:rPr kumimoji="0" lang="en-US" altLang="ko-KR" sz="800" baseline="0" dirty="0" err="1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나눔고딕" panose="020B0600000101010101" charset="-127"/>
                <a:cs typeface="Calibri Light" panose="020F0302020204030204" pitchFamily="34" charset="0"/>
              </a:rPr>
              <a:t>gu</a:t>
            </a:r>
            <a:r>
              <a:rPr kumimoji="0" lang="en-US" altLang="ko-KR" sz="800" baseline="0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나눔고딕" panose="020B0600000101010101" charset="-127"/>
                <a:cs typeface="Calibri Light" panose="020F0302020204030204" pitchFamily="34" charset="0"/>
              </a:rPr>
              <a:t>, Seoul 135-936, Korea</a:t>
            </a:r>
          </a:p>
          <a:p>
            <a:pPr defTabSz="646233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baseline="0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나눔고딕" panose="020B0600000101010101" charset="-127"/>
                <a:cs typeface="Calibri Light" panose="020F0302020204030204" pitchFamily="34" charset="0"/>
              </a:rPr>
              <a:t>T +82 2 6920 7000</a:t>
            </a:r>
            <a:r>
              <a:rPr kumimoji="0" lang="ko-KR" altLang="en-US" sz="800" baseline="0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나눔고딕" panose="020B0600000101010101" charset="-127"/>
                <a:cs typeface="Calibri Light" panose="020F0302020204030204" pitchFamily="34" charset="0"/>
              </a:rPr>
              <a:t>｜</a:t>
            </a:r>
            <a:r>
              <a:rPr kumimoji="0" lang="en-US" altLang="ko-KR" sz="800" baseline="0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나눔고딕" panose="020B0600000101010101" charset="-127"/>
                <a:cs typeface="Calibri Light" panose="020F0302020204030204" pitchFamily="34" charset="0"/>
              </a:rPr>
              <a:t>F +82 2 6920 7001</a:t>
            </a:r>
          </a:p>
          <a:p>
            <a:pPr defTabSz="646233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baseline="0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나눔고딕" panose="020B0600000101010101" charset="-127"/>
                <a:cs typeface="Calibri Light" panose="020F0302020204030204" pitchFamily="34" charset="0"/>
              </a:rPr>
              <a:t>info@scopedesign.co.kr</a:t>
            </a:r>
            <a:r>
              <a:rPr kumimoji="0" lang="ko-KR" altLang="en-US" sz="800" baseline="0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나눔고딕" panose="020B0600000101010101" charset="-127"/>
                <a:cs typeface="Calibri Light" panose="020F0302020204030204" pitchFamily="34" charset="0"/>
              </a:rPr>
              <a:t>｜</a:t>
            </a:r>
            <a:r>
              <a:rPr kumimoji="0" lang="en-US" altLang="ko-KR" sz="800" baseline="0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나눔고딕" panose="020B0600000101010101" charset="-127"/>
                <a:cs typeface="Calibri Light" panose="020F0302020204030204" pitchFamily="34" charset="0"/>
              </a:rPr>
              <a:t>www.scopedesign.co.kr</a:t>
            </a:r>
          </a:p>
        </p:txBody>
      </p:sp>
      <p:sp>
        <p:nvSpPr>
          <p:cNvPr id="8" name="Text Box 78">
            <a:extLst>
              <a:ext uri="{FF2B5EF4-FFF2-40B4-BE49-F238E27FC236}">
                <a16:creationId xmlns:a16="http://schemas.microsoft.com/office/drawing/2014/main" id="{46F83956-E2B2-4ABD-B839-905EB5EAC18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1255" y="6984195"/>
            <a:ext cx="5760000" cy="5760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defTabSz="646233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baseline="0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나눔고딕" panose="020B0600000101010101" charset="-127"/>
                <a:cs typeface="Calibri Light" panose="020F0302020204030204" pitchFamily="34" charset="0"/>
              </a:rPr>
              <a:t>Copyright ⓒ 2017 SCOPE All right reserved</a:t>
            </a:r>
          </a:p>
          <a:p>
            <a:pPr defTabSz="646233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baseline="0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나눔고딕" panose="020B0600000101010101" charset="-127"/>
                <a:cs typeface="Calibri Light" panose="020F0302020204030204" pitchFamily="34" charset="0"/>
              </a:rPr>
              <a:t>This presentation is the intellectual property of SCOPE. This material is for client’s internal use only.</a:t>
            </a:r>
          </a:p>
          <a:p>
            <a:pPr defTabSz="646233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baseline="0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나눔고딕" panose="020B0600000101010101" charset="-127"/>
                <a:cs typeface="Calibri Light" panose="020F0302020204030204" pitchFamily="34" charset="0"/>
              </a:rPr>
              <a:t>Dissemination, copying, modifying or distribution without our expressed written consent is strictly prohibited.</a:t>
            </a:r>
          </a:p>
          <a:p>
            <a:pPr defTabSz="646233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baseline="0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나눔고딕" panose="020B0600000101010101" charset="-127"/>
                <a:cs typeface="Calibri Light" panose="020F0302020204030204" pitchFamily="34" charset="0"/>
              </a:rPr>
              <a:t>The used images and graphics only serve research and illustration purposes – they are not to be published.</a:t>
            </a:r>
          </a:p>
        </p:txBody>
      </p:sp>
      <p:pic>
        <p:nvPicPr>
          <p:cNvPr id="9" name="Picture 7">
            <a:extLst>
              <a:ext uri="{FF2B5EF4-FFF2-40B4-BE49-F238E27FC236}">
                <a16:creationId xmlns:a16="http://schemas.microsoft.com/office/drawing/2014/main" id="{33405412-F153-48B6-B53B-ABE26AD58E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436" y="5311511"/>
            <a:ext cx="1619995" cy="464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909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6A819C0-DC09-4F7F-80B2-D37D80D88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735" y="431459"/>
            <a:ext cx="4320000" cy="504000"/>
          </a:xfrm>
          <a:prstGeom prst="rect">
            <a:avLst/>
          </a:prstGeom>
        </p:spPr>
        <p:txBody>
          <a:bodyPr lIns="0" tIns="0" rIns="0" bIns="0"/>
          <a:lstStyle/>
          <a:p>
            <a:pPr marL="0" marR="0" lvl="0" indent="0" eaLnBrk="0" fontAlgn="base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tabLst/>
            </a:pPr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86AA9D5-8474-4460-8AD8-537413C05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2695" y="432123"/>
            <a:ext cx="10080000" cy="648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A29EFE9-6559-4BC9-A87D-D2A157A7EB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672615" y="7344203"/>
            <a:ext cx="7200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defRPr>
            </a:lvl1pPr>
          </a:lstStyle>
          <a:p>
            <a:fld id="{4B4B30EB-D9CF-4FD9-9520-0DAA1E8750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30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1" r:id="rId1"/>
    <p:sldLayoutId id="2147484628" r:id="rId2"/>
    <p:sldLayoutId id="2147484629" r:id="rId3"/>
    <p:sldLayoutId id="2147484589" r:id="rId4"/>
    <p:sldLayoutId id="2147484595" r:id="rId5"/>
    <p:sldLayoutId id="2147484630" r:id="rId6"/>
    <p:sldLayoutId id="2147484631" r:id="rId7"/>
    <p:sldLayoutId id="2147484596" r:id="rId8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kumimoji="0" lang="ko-KR" altLang="en-US" sz="2400" b="0" i="0" u="none" strike="noStrike" kern="1200" cap="none" spc="-80" normalizeH="0" baseline="0">
          <a:ln>
            <a:noFill/>
          </a:ln>
          <a:solidFill>
            <a:sysClr val="windowText" lastClr="000000"/>
          </a:solidFill>
          <a:effectLst/>
          <a:uLnTx/>
          <a:uFillTx/>
          <a:latin typeface="나눔스퀘어 Light" panose="020B0600000101010101" pitchFamily="50" charset="-127"/>
          <a:ea typeface="나눔스퀘어 Light" panose="020B0600000101010101" pitchFamily="50" charset="-127"/>
          <a:cs typeface="+mj-cs"/>
        </a:defRPr>
      </a:lvl1pPr>
    </p:titleStyle>
    <p:bodyStyle>
      <a:lvl1pPr marL="0" indent="0" algn="l" defTabSz="914400" rtl="0" eaLnBrk="1" latinLnBrk="1" hangingPunct="1">
        <a:lnSpc>
          <a:spcPct val="100000"/>
        </a:lnSpc>
        <a:spcBef>
          <a:spcPts val="600"/>
        </a:spcBef>
        <a:spcAft>
          <a:spcPts val="200"/>
        </a:spcAft>
        <a:buFont typeface="Arial" panose="020B0604020202020204" pitchFamily="34" charset="0"/>
        <a:buNone/>
        <a:defRPr sz="1600" kern="1200">
          <a:solidFill>
            <a:schemeClr val="tx1"/>
          </a:solidFill>
          <a:latin typeface="나눔스퀘어 Light" panose="020B0600000101010101" pitchFamily="50" charset="-127"/>
          <a:ea typeface="나눔스퀘어 Light" panose="020B0600000101010101" pitchFamily="50" charset="-127"/>
          <a:cs typeface="+mn-cs"/>
        </a:defRPr>
      </a:lvl1pPr>
      <a:lvl2pPr marL="266700" indent="-228600" algn="l" defTabSz="914400" rtl="0" eaLnBrk="1" latinLnBrk="1" hangingPunct="1">
        <a:lnSpc>
          <a:spcPct val="100000"/>
        </a:lnSpc>
        <a:spcBef>
          <a:spcPts val="0"/>
        </a:spcBef>
        <a:spcAft>
          <a:spcPts val="20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나눔스퀘어 Light" panose="020B0600000101010101" pitchFamily="50" charset="-127"/>
          <a:ea typeface="나눔스퀘어 Light" panose="020B0600000101010101" pitchFamily="50" charset="-127"/>
          <a:cs typeface="+mn-cs"/>
        </a:defRPr>
      </a:lvl2pPr>
      <a:lvl3pPr marL="538163" indent="-228600" algn="l" defTabSz="914400" rtl="0" eaLnBrk="1" latinLnBrk="1" hangingPunct="1">
        <a:lnSpc>
          <a:spcPct val="100000"/>
        </a:lnSpc>
        <a:spcBef>
          <a:spcPts val="0"/>
        </a:spcBef>
        <a:spcAft>
          <a:spcPts val="20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나눔스퀘어 Light" panose="020B0600000101010101" pitchFamily="50" charset="-127"/>
          <a:ea typeface="나눔스퀘어 Light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나눔스퀘어 Light" panose="020B0600000101010101" pitchFamily="50" charset="-127"/>
          <a:ea typeface="나눔스퀘어 Light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나눔스퀘어 Light" panose="020B0600000101010101" pitchFamily="50" charset="-127"/>
          <a:ea typeface="나눔스퀘어 Light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354" userDrawn="1">
          <p15:clr>
            <a:srgbClr val="F26B43"/>
          </p15:clr>
        </p15:guide>
        <p15:guide id="2" pos="272" userDrawn="1">
          <p15:clr>
            <a:srgbClr val="F26B43"/>
          </p15:clr>
        </p15:guide>
        <p15:guide id="3" orient="horz" pos="2449" userDrawn="1">
          <p15:clr>
            <a:srgbClr val="F26B43"/>
          </p15:clr>
        </p15:guide>
        <p15:guide id="4" orient="horz" pos="272" userDrawn="1">
          <p15:clr>
            <a:srgbClr val="F26B43"/>
          </p15:clr>
        </p15:guide>
        <p15:guide id="5" orient="horz" pos="725" userDrawn="1">
          <p15:clr>
            <a:srgbClr val="F26B43"/>
          </p15:clr>
        </p15:guide>
        <p15:guide id="6" pos="84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80EB7DB-2EAF-4BEE-8D8B-6A42F4D4BD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UI</a:t>
            </a:r>
            <a:r>
              <a:rPr lang="ko-KR" altLang="en-US" dirty="0"/>
              <a:t> </a:t>
            </a:r>
            <a:r>
              <a:rPr lang="en-US" altLang="ko-KR" dirty="0"/>
              <a:t>Design</a:t>
            </a:r>
            <a:r>
              <a:rPr lang="ko-KR" altLang="en-US" dirty="0"/>
              <a:t> </a:t>
            </a:r>
            <a:r>
              <a:rPr lang="en-US" altLang="ko-KR" dirty="0"/>
              <a:t>Template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A81B16C-F836-4DEE-BB7C-8E979FA0DC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/>
          </a:p>
          <a:p>
            <a:r>
              <a:rPr lang="en-US" altLang="ko-KR" dirty="0"/>
              <a:t>Bryan Woo</a:t>
            </a:r>
          </a:p>
          <a:p>
            <a:r>
              <a:rPr lang="en-US" altLang="ko-KR" dirty="0"/>
              <a:t>Version 0.1</a:t>
            </a:r>
          </a:p>
          <a:p>
            <a:r>
              <a:rPr lang="en-US" altLang="ko-KR" dirty="0"/>
              <a:t>2017. 12. 20</a:t>
            </a:r>
            <a:endParaRPr lang="ko-KR" altLang="en-US" dirty="0"/>
          </a:p>
        </p:txBody>
      </p:sp>
      <p:pic>
        <p:nvPicPr>
          <p:cNvPr id="1026" name="Picture 2" descr="https://mirrors.creativecommons.org/presskit/buttons/88x31/png/by-nc.png">
            <a:extLst>
              <a:ext uri="{FF2B5EF4-FFF2-40B4-BE49-F238E27FC236}">
                <a16:creationId xmlns:a16="http://schemas.microsoft.com/office/drawing/2014/main" id="{B81F180B-B94B-4256-BF49-159C97D1E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55" y="6876353"/>
            <a:ext cx="1440000" cy="503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903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D0DA1C-2436-4CF2-B4AB-BD72BA2313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Screen Layouts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87422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9">
            <a:extLst>
              <a:ext uri="{FF2B5EF4-FFF2-40B4-BE49-F238E27FC236}">
                <a16:creationId xmlns:a16="http://schemas.microsoft.com/office/drawing/2014/main" id="{4A80238A-38A8-4D81-A120-F06773F66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8-points Grid System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26CE1CF-F05D-464E-916C-072A3EE5E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30EB-D9CF-4FD9-9520-0DAA1E875001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88DCD552-8D17-4371-9D15-B3FAB82B7CCF}"/>
              </a:ext>
            </a:extLst>
          </p:cNvPr>
          <p:cNvSpPr/>
          <p:nvPr/>
        </p:nvSpPr>
        <p:spPr>
          <a:xfrm>
            <a:off x="431575" y="1152051"/>
            <a:ext cx="3240000" cy="5760000"/>
          </a:xfrm>
          <a:prstGeom prst="rect">
            <a:avLst/>
          </a:prstGeom>
          <a:solidFill>
            <a:schemeClr val="bg1">
              <a:lumMod val="95000"/>
              <a:alpha val="4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31C3D164-953D-4032-A364-525BFAACC995}"/>
              </a:ext>
            </a:extLst>
          </p:cNvPr>
          <p:cNvSpPr/>
          <p:nvPr/>
        </p:nvSpPr>
        <p:spPr>
          <a:xfrm>
            <a:off x="431255" y="1367559"/>
            <a:ext cx="3240000" cy="504000"/>
          </a:xfrm>
          <a:prstGeom prst="rect">
            <a:avLst/>
          </a:prstGeom>
          <a:solidFill>
            <a:schemeClr val="bg1">
              <a:lumMod val="85000"/>
              <a:alpha val="4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48000" tIns="144000" rIns="144000" bIns="14400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1400" dirty="0">
              <a:solidFill>
                <a:srgbClr val="000000"/>
              </a:solidFill>
              <a:latin typeface="+mj-lt"/>
              <a:ea typeface="+mj-ea"/>
              <a:cs typeface="나눔고딕"/>
              <a:sym typeface="나눔고딕"/>
            </a:endParaRPr>
          </a:p>
        </p:txBody>
      </p:sp>
      <p:pic>
        <p:nvPicPr>
          <p:cNvPr id="1032" name="Picture 8" descr="https://storage.googleapis.com/material-design/publish/material_v_12/assets/0B6Okdz75tqQsLUFLM2xkRElVM2s/layout-structure-system-status1.png">
            <a:extLst>
              <a:ext uri="{FF2B5EF4-FFF2-40B4-BE49-F238E27FC236}">
                <a16:creationId xmlns:a16="http://schemas.microsoft.com/office/drawing/2014/main" id="{D7E81284-20E4-4A02-9431-0F963D876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151507"/>
            <a:ext cx="324000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2602E0B-176C-4248-9B84-8C0C9A135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ko-KR" altLang="en-US" dirty="0"/>
          </a:p>
        </p:txBody>
      </p:sp>
      <p:pic>
        <p:nvPicPr>
          <p:cNvPr id="26" name="Picture 10" descr="https://storage.googleapis.com/material-design/publish/material_v_12/assets/0Bx4BSt6jniD7RzhjWURpTWVsRTA/layout-structure-system-android3.png">
            <a:extLst>
              <a:ext uri="{FF2B5EF4-FFF2-40B4-BE49-F238E27FC236}">
                <a16:creationId xmlns:a16="http://schemas.microsoft.com/office/drawing/2014/main" id="{1D63309D-56DC-4BDC-BF05-0C76E2272C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96"/>
          <a:stretch/>
        </p:blipFill>
        <p:spPr bwMode="auto">
          <a:xfrm>
            <a:off x="431615" y="6480075"/>
            <a:ext cx="3240000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D872286B-4E6B-4001-A189-4C98B87E5B98}"/>
              </a:ext>
            </a:extLst>
          </p:cNvPr>
          <p:cNvCxnSpPr/>
          <p:nvPr/>
        </p:nvCxnSpPr>
        <p:spPr>
          <a:xfrm>
            <a:off x="431255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2D7A3608-EB53-4AD9-BDFF-95C9B3AFE8A4}"/>
              </a:ext>
            </a:extLst>
          </p:cNvPr>
          <p:cNvCxnSpPr/>
          <p:nvPr/>
        </p:nvCxnSpPr>
        <p:spPr>
          <a:xfrm>
            <a:off x="503263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3BC09537-10AF-4D44-A79A-E7180273BE23}"/>
              </a:ext>
            </a:extLst>
          </p:cNvPr>
          <p:cNvCxnSpPr/>
          <p:nvPr/>
        </p:nvCxnSpPr>
        <p:spPr>
          <a:xfrm>
            <a:off x="575271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A67E582B-75F3-454A-BDF8-7113788DA2A8}"/>
              </a:ext>
            </a:extLst>
          </p:cNvPr>
          <p:cNvCxnSpPr/>
          <p:nvPr/>
        </p:nvCxnSpPr>
        <p:spPr>
          <a:xfrm>
            <a:off x="647279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A3CE76D9-889A-44F0-BF99-A9AFAB5D1533}"/>
              </a:ext>
            </a:extLst>
          </p:cNvPr>
          <p:cNvCxnSpPr/>
          <p:nvPr/>
        </p:nvCxnSpPr>
        <p:spPr>
          <a:xfrm>
            <a:off x="719287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7C5ABB06-A498-47CB-A5E5-5958CBBEECA7}"/>
              </a:ext>
            </a:extLst>
          </p:cNvPr>
          <p:cNvCxnSpPr/>
          <p:nvPr/>
        </p:nvCxnSpPr>
        <p:spPr>
          <a:xfrm>
            <a:off x="791295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955CAB5E-2C0D-420D-85EB-A8FA9E62C52B}"/>
              </a:ext>
            </a:extLst>
          </p:cNvPr>
          <p:cNvCxnSpPr/>
          <p:nvPr/>
        </p:nvCxnSpPr>
        <p:spPr>
          <a:xfrm>
            <a:off x="863303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E8140CCD-6190-4940-906B-41A598244D21}"/>
              </a:ext>
            </a:extLst>
          </p:cNvPr>
          <p:cNvCxnSpPr/>
          <p:nvPr/>
        </p:nvCxnSpPr>
        <p:spPr>
          <a:xfrm>
            <a:off x="935311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59BA2E12-1E9A-4F38-8984-FA22EDAA76D2}"/>
              </a:ext>
            </a:extLst>
          </p:cNvPr>
          <p:cNvCxnSpPr/>
          <p:nvPr/>
        </p:nvCxnSpPr>
        <p:spPr>
          <a:xfrm>
            <a:off x="1007319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>
            <a:extLst>
              <a:ext uri="{FF2B5EF4-FFF2-40B4-BE49-F238E27FC236}">
                <a16:creationId xmlns:a16="http://schemas.microsoft.com/office/drawing/2014/main" id="{0888A859-02A1-4797-9AE0-35FE72440D30}"/>
              </a:ext>
            </a:extLst>
          </p:cNvPr>
          <p:cNvCxnSpPr/>
          <p:nvPr/>
        </p:nvCxnSpPr>
        <p:spPr>
          <a:xfrm>
            <a:off x="1079327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7EBC2710-E7CE-4334-A99E-ED24C49C3EB6}"/>
              </a:ext>
            </a:extLst>
          </p:cNvPr>
          <p:cNvCxnSpPr/>
          <p:nvPr/>
        </p:nvCxnSpPr>
        <p:spPr>
          <a:xfrm>
            <a:off x="1151335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8979DCA6-08B1-4BEF-B049-23A9A09C9C8C}"/>
              </a:ext>
            </a:extLst>
          </p:cNvPr>
          <p:cNvCxnSpPr/>
          <p:nvPr/>
        </p:nvCxnSpPr>
        <p:spPr>
          <a:xfrm>
            <a:off x="1223343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>
            <a:extLst>
              <a:ext uri="{FF2B5EF4-FFF2-40B4-BE49-F238E27FC236}">
                <a16:creationId xmlns:a16="http://schemas.microsoft.com/office/drawing/2014/main" id="{779E151A-F18D-48B2-BE19-BBD1D5BF7CAC}"/>
              </a:ext>
            </a:extLst>
          </p:cNvPr>
          <p:cNvCxnSpPr/>
          <p:nvPr/>
        </p:nvCxnSpPr>
        <p:spPr>
          <a:xfrm>
            <a:off x="1295351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542EEC66-1F06-45DF-A0D0-ED191D72DFC9}"/>
              </a:ext>
            </a:extLst>
          </p:cNvPr>
          <p:cNvCxnSpPr/>
          <p:nvPr/>
        </p:nvCxnSpPr>
        <p:spPr>
          <a:xfrm>
            <a:off x="1367359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>
            <a:extLst>
              <a:ext uri="{FF2B5EF4-FFF2-40B4-BE49-F238E27FC236}">
                <a16:creationId xmlns:a16="http://schemas.microsoft.com/office/drawing/2014/main" id="{6B84704A-1669-443F-851D-AA51332ED4D3}"/>
              </a:ext>
            </a:extLst>
          </p:cNvPr>
          <p:cNvCxnSpPr/>
          <p:nvPr/>
        </p:nvCxnSpPr>
        <p:spPr>
          <a:xfrm>
            <a:off x="1439367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id="{B218F20A-2FA0-4A46-A0E9-ED0EBC32FCFF}"/>
              </a:ext>
            </a:extLst>
          </p:cNvPr>
          <p:cNvCxnSpPr/>
          <p:nvPr/>
        </p:nvCxnSpPr>
        <p:spPr>
          <a:xfrm>
            <a:off x="1511375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>
            <a:extLst>
              <a:ext uri="{FF2B5EF4-FFF2-40B4-BE49-F238E27FC236}">
                <a16:creationId xmlns:a16="http://schemas.microsoft.com/office/drawing/2014/main" id="{2AE3C69D-FA50-4333-A6C6-BC74C0F7523C}"/>
              </a:ext>
            </a:extLst>
          </p:cNvPr>
          <p:cNvCxnSpPr/>
          <p:nvPr/>
        </p:nvCxnSpPr>
        <p:spPr>
          <a:xfrm>
            <a:off x="1583383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>
            <a:extLst>
              <a:ext uri="{FF2B5EF4-FFF2-40B4-BE49-F238E27FC236}">
                <a16:creationId xmlns:a16="http://schemas.microsoft.com/office/drawing/2014/main" id="{C463C257-21C9-44F7-A6F3-B6D5CBBCB048}"/>
              </a:ext>
            </a:extLst>
          </p:cNvPr>
          <p:cNvCxnSpPr/>
          <p:nvPr/>
        </p:nvCxnSpPr>
        <p:spPr>
          <a:xfrm>
            <a:off x="1655391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>
            <a:extLst>
              <a:ext uri="{FF2B5EF4-FFF2-40B4-BE49-F238E27FC236}">
                <a16:creationId xmlns:a16="http://schemas.microsoft.com/office/drawing/2014/main" id="{A44C38F3-A201-4B84-B104-D0EE96511209}"/>
              </a:ext>
            </a:extLst>
          </p:cNvPr>
          <p:cNvCxnSpPr/>
          <p:nvPr/>
        </p:nvCxnSpPr>
        <p:spPr>
          <a:xfrm>
            <a:off x="1727399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>
            <a:extLst>
              <a:ext uri="{FF2B5EF4-FFF2-40B4-BE49-F238E27FC236}">
                <a16:creationId xmlns:a16="http://schemas.microsoft.com/office/drawing/2014/main" id="{FEB986A5-05CE-4E77-9A90-9655FEE125D5}"/>
              </a:ext>
            </a:extLst>
          </p:cNvPr>
          <p:cNvCxnSpPr/>
          <p:nvPr/>
        </p:nvCxnSpPr>
        <p:spPr>
          <a:xfrm>
            <a:off x="1799407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>
            <a:extLst>
              <a:ext uri="{FF2B5EF4-FFF2-40B4-BE49-F238E27FC236}">
                <a16:creationId xmlns:a16="http://schemas.microsoft.com/office/drawing/2014/main" id="{8B5B347F-6153-43C5-81FD-F6B291DFFF30}"/>
              </a:ext>
            </a:extLst>
          </p:cNvPr>
          <p:cNvCxnSpPr/>
          <p:nvPr/>
        </p:nvCxnSpPr>
        <p:spPr>
          <a:xfrm>
            <a:off x="1871415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>
            <a:extLst>
              <a:ext uri="{FF2B5EF4-FFF2-40B4-BE49-F238E27FC236}">
                <a16:creationId xmlns:a16="http://schemas.microsoft.com/office/drawing/2014/main" id="{83D0A674-BC25-4F75-B85F-461847286CF3}"/>
              </a:ext>
            </a:extLst>
          </p:cNvPr>
          <p:cNvCxnSpPr/>
          <p:nvPr/>
        </p:nvCxnSpPr>
        <p:spPr>
          <a:xfrm>
            <a:off x="1943423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>
            <a:extLst>
              <a:ext uri="{FF2B5EF4-FFF2-40B4-BE49-F238E27FC236}">
                <a16:creationId xmlns:a16="http://schemas.microsoft.com/office/drawing/2014/main" id="{3B6A3F0B-E5DD-43C8-8AB6-9370699E4AB1}"/>
              </a:ext>
            </a:extLst>
          </p:cNvPr>
          <p:cNvCxnSpPr/>
          <p:nvPr/>
        </p:nvCxnSpPr>
        <p:spPr>
          <a:xfrm>
            <a:off x="2015431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>
            <a:extLst>
              <a:ext uri="{FF2B5EF4-FFF2-40B4-BE49-F238E27FC236}">
                <a16:creationId xmlns:a16="http://schemas.microsoft.com/office/drawing/2014/main" id="{1C8FC627-2CBC-4F73-9992-692B25CBA8BA}"/>
              </a:ext>
            </a:extLst>
          </p:cNvPr>
          <p:cNvCxnSpPr/>
          <p:nvPr/>
        </p:nvCxnSpPr>
        <p:spPr>
          <a:xfrm>
            <a:off x="2087439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>
            <a:extLst>
              <a:ext uri="{FF2B5EF4-FFF2-40B4-BE49-F238E27FC236}">
                <a16:creationId xmlns:a16="http://schemas.microsoft.com/office/drawing/2014/main" id="{A502DF14-3198-43B2-B673-1485E69F7EEC}"/>
              </a:ext>
            </a:extLst>
          </p:cNvPr>
          <p:cNvCxnSpPr/>
          <p:nvPr/>
        </p:nvCxnSpPr>
        <p:spPr>
          <a:xfrm>
            <a:off x="2159447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>
            <a:extLst>
              <a:ext uri="{FF2B5EF4-FFF2-40B4-BE49-F238E27FC236}">
                <a16:creationId xmlns:a16="http://schemas.microsoft.com/office/drawing/2014/main" id="{BBD9ECC9-C4FD-4E37-88E5-1C04D16AA442}"/>
              </a:ext>
            </a:extLst>
          </p:cNvPr>
          <p:cNvCxnSpPr/>
          <p:nvPr/>
        </p:nvCxnSpPr>
        <p:spPr>
          <a:xfrm>
            <a:off x="2231455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>
            <a:extLst>
              <a:ext uri="{FF2B5EF4-FFF2-40B4-BE49-F238E27FC236}">
                <a16:creationId xmlns:a16="http://schemas.microsoft.com/office/drawing/2014/main" id="{02BD9D0B-D751-4204-B6CA-982E30D6411D}"/>
              </a:ext>
            </a:extLst>
          </p:cNvPr>
          <p:cNvCxnSpPr/>
          <p:nvPr/>
        </p:nvCxnSpPr>
        <p:spPr>
          <a:xfrm>
            <a:off x="2303463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>
            <a:extLst>
              <a:ext uri="{FF2B5EF4-FFF2-40B4-BE49-F238E27FC236}">
                <a16:creationId xmlns:a16="http://schemas.microsoft.com/office/drawing/2014/main" id="{A02CD6EB-D402-4F8B-BEB3-7ECB47E84D06}"/>
              </a:ext>
            </a:extLst>
          </p:cNvPr>
          <p:cNvCxnSpPr/>
          <p:nvPr/>
        </p:nvCxnSpPr>
        <p:spPr>
          <a:xfrm>
            <a:off x="2375471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>
            <a:extLst>
              <a:ext uri="{FF2B5EF4-FFF2-40B4-BE49-F238E27FC236}">
                <a16:creationId xmlns:a16="http://schemas.microsoft.com/office/drawing/2014/main" id="{F24255CE-DF44-473A-9506-17AA51706E05}"/>
              </a:ext>
            </a:extLst>
          </p:cNvPr>
          <p:cNvCxnSpPr/>
          <p:nvPr/>
        </p:nvCxnSpPr>
        <p:spPr>
          <a:xfrm>
            <a:off x="2447479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>
            <a:extLst>
              <a:ext uri="{FF2B5EF4-FFF2-40B4-BE49-F238E27FC236}">
                <a16:creationId xmlns:a16="http://schemas.microsoft.com/office/drawing/2014/main" id="{01A937B4-7E6D-4FB2-88EF-7148723CCC32}"/>
              </a:ext>
            </a:extLst>
          </p:cNvPr>
          <p:cNvCxnSpPr/>
          <p:nvPr/>
        </p:nvCxnSpPr>
        <p:spPr>
          <a:xfrm>
            <a:off x="2519487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연결선 55">
            <a:extLst>
              <a:ext uri="{FF2B5EF4-FFF2-40B4-BE49-F238E27FC236}">
                <a16:creationId xmlns:a16="http://schemas.microsoft.com/office/drawing/2014/main" id="{2E3674C7-237B-45BE-8225-3691E6C15923}"/>
              </a:ext>
            </a:extLst>
          </p:cNvPr>
          <p:cNvCxnSpPr/>
          <p:nvPr/>
        </p:nvCxnSpPr>
        <p:spPr>
          <a:xfrm>
            <a:off x="2591495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>
            <a:extLst>
              <a:ext uri="{FF2B5EF4-FFF2-40B4-BE49-F238E27FC236}">
                <a16:creationId xmlns:a16="http://schemas.microsoft.com/office/drawing/2014/main" id="{902E6EA7-8C43-4603-9767-CA2AF63BD247}"/>
              </a:ext>
            </a:extLst>
          </p:cNvPr>
          <p:cNvCxnSpPr/>
          <p:nvPr/>
        </p:nvCxnSpPr>
        <p:spPr>
          <a:xfrm>
            <a:off x="2663503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>
            <a:extLst>
              <a:ext uri="{FF2B5EF4-FFF2-40B4-BE49-F238E27FC236}">
                <a16:creationId xmlns:a16="http://schemas.microsoft.com/office/drawing/2014/main" id="{8441F54A-3F68-4DFB-AB4A-C9ACA6FD6C79}"/>
              </a:ext>
            </a:extLst>
          </p:cNvPr>
          <p:cNvCxnSpPr/>
          <p:nvPr/>
        </p:nvCxnSpPr>
        <p:spPr>
          <a:xfrm>
            <a:off x="2735511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>
            <a:extLst>
              <a:ext uri="{FF2B5EF4-FFF2-40B4-BE49-F238E27FC236}">
                <a16:creationId xmlns:a16="http://schemas.microsoft.com/office/drawing/2014/main" id="{D859544F-4152-4EB2-BAEA-DD0A5153328D}"/>
              </a:ext>
            </a:extLst>
          </p:cNvPr>
          <p:cNvCxnSpPr/>
          <p:nvPr/>
        </p:nvCxnSpPr>
        <p:spPr>
          <a:xfrm>
            <a:off x="2807519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>
            <a:extLst>
              <a:ext uri="{FF2B5EF4-FFF2-40B4-BE49-F238E27FC236}">
                <a16:creationId xmlns:a16="http://schemas.microsoft.com/office/drawing/2014/main" id="{13BD02B1-0EB1-4DC0-92AA-DB69D128BCAD}"/>
              </a:ext>
            </a:extLst>
          </p:cNvPr>
          <p:cNvCxnSpPr/>
          <p:nvPr/>
        </p:nvCxnSpPr>
        <p:spPr>
          <a:xfrm>
            <a:off x="2879527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>
            <a:extLst>
              <a:ext uri="{FF2B5EF4-FFF2-40B4-BE49-F238E27FC236}">
                <a16:creationId xmlns:a16="http://schemas.microsoft.com/office/drawing/2014/main" id="{4D64ED75-58EE-4CFC-AF83-A2AAD4FDA4A3}"/>
              </a:ext>
            </a:extLst>
          </p:cNvPr>
          <p:cNvCxnSpPr/>
          <p:nvPr/>
        </p:nvCxnSpPr>
        <p:spPr>
          <a:xfrm>
            <a:off x="2951535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61">
            <a:extLst>
              <a:ext uri="{FF2B5EF4-FFF2-40B4-BE49-F238E27FC236}">
                <a16:creationId xmlns:a16="http://schemas.microsoft.com/office/drawing/2014/main" id="{4542AB46-4BB7-4266-A3D2-4F8518C53976}"/>
              </a:ext>
            </a:extLst>
          </p:cNvPr>
          <p:cNvCxnSpPr/>
          <p:nvPr/>
        </p:nvCxnSpPr>
        <p:spPr>
          <a:xfrm>
            <a:off x="3023543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>
            <a:extLst>
              <a:ext uri="{FF2B5EF4-FFF2-40B4-BE49-F238E27FC236}">
                <a16:creationId xmlns:a16="http://schemas.microsoft.com/office/drawing/2014/main" id="{739AEFDF-85B0-4D35-88B8-9E9E173CF93B}"/>
              </a:ext>
            </a:extLst>
          </p:cNvPr>
          <p:cNvCxnSpPr/>
          <p:nvPr/>
        </p:nvCxnSpPr>
        <p:spPr>
          <a:xfrm>
            <a:off x="3095551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>
            <a:extLst>
              <a:ext uri="{FF2B5EF4-FFF2-40B4-BE49-F238E27FC236}">
                <a16:creationId xmlns:a16="http://schemas.microsoft.com/office/drawing/2014/main" id="{23549BB4-86D2-44CB-A6DD-8FB43E16CF57}"/>
              </a:ext>
            </a:extLst>
          </p:cNvPr>
          <p:cNvCxnSpPr/>
          <p:nvPr/>
        </p:nvCxnSpPr>
        <p:spPr>
          <a:xfrm>
            <a:off x="3167559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>
            <a:extLst>
              <a:ext uri="{FF2B5EF4-FFF2-40B4-BE49-F238E27FC236}">
                <a16:creationId xmlns:a16="http://schemas.microsoft.com/office/drawing/2014/main" id="{D0AA626C-C514-4214-8C93-007A2B631F28}"/>
              </a:ext>
            </a:extLst>
          </p:cNvPr>
          <p:cNvCxnSpPr/>
          <p:nvPr/>
        </p:nvCxnSpPr>
        <p:spPr>
          <a:xfrm>
            <a:off x="3239567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65">
            <a:extLst>
              <a:ext uri="{FF2B5EF4-FFF2-40B4-BE49-F238E27FC236}">
                <a16:creationId xmlns:a16="http://schemas.microsoft.com/office/drawing/2014/main" id="{7A305EFE-DC64-4974-B1CF-6EFECCFA3DFB}"/>
              </a:ext>
            </a:extLst>
          </p:cNvPr>
          <p:cNvCxnSpPr/>
          <p:nvPr/>
        </p:nvCxnSpPr>
        <p:spPr>
          <a:xfrm>
            <a:off x="3311575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>
            <a:extLst>
              <a:ext uri="{FF2B5EF4-FFF2-40B4-BE49-F238E27FC236}">
                <a16:creationId xmlns:a16="http://schemas.microsoft.com/office/drawing/2014/main" id="{85C08463-9B1D-46F6-961E-DB9C339CA419}"/>
              </a:ext>
            </a:extLst>
          </p:cNvPr>
          <p:cNvCxnSpPr/>
          <p:nvPr/>
        </p:nvCxnSpPr>
        <p:spPr>
          <a:xfrm>
            <a:off x="3383583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연결선 67">
            <a:extLst>
              <a:ext uri="{FF2B5EF4-FFF2-40B4-BE49-F238E27FC236}">
                <a16:creationId xmlns:a16="http://schemas.microsoft.com/office/drawing/2014/main" id="{E8376123-4FA4-4961-AB7C-918492455A11}"/>
              </a:ext>
            </a:extLst>
          </p:cNvPr>
          <p:cNvCxnSpPr/>
          <p:nvPr/>
        </p:nvCxnSpPr>
        <p:spPr>
          <a:xfrm>
            <a:off x="3455591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연결선 68">
            <a:extLst>
              <a:ext uri="{FF2B5EF4-FFF2-40B4-BE49-F238E27FC236}">
                <a16:creationId xmlns:a16="http://schemas.microsoft.com/office/drawing/2014/main" id="{0D3CF737-37B1-4359-97E0-70D75850A12D}"/>
              </a:ext>
            </a:extLst>
          </p:cNvPr>
          <p:cNvCxnSpPr/>
          <p:nvPr/>
        </p:nvCxnSpPr>
        <p:spPr>
          <a:xfrm>
            <a:off x="3527599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연결선 69">
            <a:extLst>
              <a:ext uri="{FF2B5EF4-FFF2-40B4-BE49-F238E27FC236}">
                <a16:creationId xmlns:a16="http://schemas.microsoft.com/office/drawing/2014/main" id="{E5DABC9F-C598-464C-9C8C-0E1E01C66B3F}"/>
              </a:ext>
            </a:extLst>
          </p:cNvPr>
          <p:cNvCxnSpPr/>
          <p:nvPr/>
        </p:nvCxnSpPr>
        <p:spPr>
          <a:xfrm>
            <a:off x="3599607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 70">
            <a:extLst>
              <a:ext uri="{FF2B5EF4-FFF2-40B4-BE49-F238E27FC236}">
                <a16:creationId xmlns:a16="http://schemas.microsoft.com/office/drawing/2014/main" id="{8590748D-7691-4151-A720-CCD6B045BE5D}"/>
              </a:ext>
            </a:extLst>
          </p:cNvPr>
          <p:cNvCxnSpPr/>
          <p:nvPr/>
        </p:nvCxnSpPr>
        <p:spPr>
          <a:xfrm>
            <a:off x="3671615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직선 연결선 73">
            <a:extLst>
              <a:ext uri="{FF2B5EF4-FFF2-40B4-BE49-F238E27FC236}">
                <a16:creationId xmlns:a16="http://schemas.microsoft.com/office/drawing/2014/main" id="{37A6A670-A4F7-4708-9D53-78D196E12A1C}"/>
              </a:ext>
            </a:extLst>
          </p:cNvPr>
          <p:cNvCxnSpPr>
            <a:cxnSpLocks/>
          </p:cNvCxnSpPr>
          <p:nvPr/>
        </p:nvCxnSpPr>
        <p:spPr>
          <a:xfrm>
            <a:off x="431615" y="115148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id="{21CBCFBD-15DC-4189-83B6-085E8E650333}"/>
              </a:ext>
            </a:extLst>
          </p:cNvPr>
          <p:cNvCxnSpPr>
            <a:cxnSpLocks/>
          </p:cNvCxnSpPr>
          <p:nvPr/>
        </p:nvCxnSpPr>
        <p:spPr>
          <a:xfrm>
            <a:off x="431255" y="122349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75">
            <a:extLst>
              <a:ext uri="{FF2B5EF4-FFF2-40B4-BE49-F238E27FC236}">
                <a16:creationId xmlns:a16="http://schemas.microsoft.com/office/drawing/2014/main" id="{CF384E25-7263-41DE-B802-082D0B50F6D8}"/>
              </a:ext>
            </a:extLst>
          </p:cNvPr>
          <p:cNvCxnSpPr>
            <a:cxnSpLocks/>
          </p:cNvCxnSpPr>
          <p:nvPr/>
        </p:nvCxnSpPr>
        <p:spPr>
          <a:xfrm>
            <a:off x="431255" y="129549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 76">
            <a:extLst>
              <a:ext uri="{FF2B5EF4-FFF2-40B4-BE49-F238E27FC236}">
                <a16:creationId xmlns:a16="http://schemas.microsoft.com/office/drawing/2014/main" id="{2C6014CA-124B-4C69-BEA5-BC854B241A2C}"/>
              </a:ext>
            </a:extLst>
          </p:cNvPr>
          <p:cNvCxnSpPr>
            <a:cxnSpLocks/>
          </p:cNvCxnSpPr>
          <p:nvPr/>
        </p:nvCxnSpPr>
        <p:spPr>
          <a:xfrm>
            <a:off x="431615" y="136750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 77">
            <a:extLst>
              <a:ext uri="{FF2B5EF4-FFF2-40B4-BE49-F238E27FC236}">
                <a16:creationId xmlns:a16="http://schemas.microsoft.com/office/drawing/2014/main" id="{02456472-4332-4FE9-A104-A4DD6FFD3737}"/>
              </a:ext>
            </a:extLst>
          </p:cNvPr>
          <p:cNvCxnSpPr>
            <a:cxnSpLocks/>
          </p:cNvCxnSpPr>
          <p:nvPr/>
        </p:nvCxnSpPr>
        <p:spPr>
          <a:xfrm>
            <a:off x="431255" y="143951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직선 연결선 78">
            <a:extLst>
              <a:ext uri="{FF2B5EF4-FFF2-40B4-BE49-F238E27FC236}">
                <a16:creationId xmlns:a16="http://schemas.microsoft.com/office/drawing/2014/main" id="{F3F6EC6C-61B8-4300-9879-6E8DEE31FBA6}"/>
              </a:ext>
            </a:extLst>
          </p:cNvPr>
          <p:cNvCxnSpPr>
            <a:cxnSpLocks/>
          </p:cNvCxnSpPr>
          <p:nvPr/>
        </p:nvCxnSpPr>
        <p:spPr>
          <a:xfrm>
            <a:off x="431615" y="151152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 79">
            <a:extLst>
              <a:ext uri="{FF2B5EF4-FFF2-40B4-BE49-F238E27FC236}">
                <a16:creationId xmlns:a16="http://schemas.microsoft.com/office/drawing/2014/main" id="{3AE31459-5C85-4890-98AA-3AA62CB4D8C9}"/>
              </a:ext>
            </a:extLst>
          </p:cNvPr>
          <p:cNvCxnSpPr>
            <a:cxnSpLocks/>
          </p:cNvCxnSpPr>
          <p:nvPr/>
        </p:nvCxnSpPr>
        <p:spPr>
          <a:xfrm>
            <a:off x="431255" y="158353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연결선 80">
            <a:extLst>
              <a:ext uri="{FF2B5EF4-FFF2-40B4-BE49-F238E27FC236}">
                <a16:creationId xmlns:a16="http://schemas.microsoft.com/office/drawing/2014/main" id="{7BF3C063-005D-4D38-BE77-579368625861}"/>
              </a:ext>
            </a:extLst>
          </p:cNvPr>
          <p:cNvCxnSpPr>
            <a:cxnSpLocks/>
          </p:cNvCxnSpPr>
          <p:nvPr/>
        </p:nvCxnSpPr>
        <p:spPr>
          <a:xfrm>
            <a:off x="431255" y="165553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 81">
            <a:extLst>
              <a:ext uri="{FF2B5EF4-FFF2-40B4-BE49-F238E27FC236}">
                <a16:creationId xmlns:a16="http://schemas.microsoft.com/office/drawing/2014/main" id="{C6C284EC-4FE0-47C9-AFA5-B3DC5A059678}"/>
              </a:ext>
            </a:extLst>
          </p:cNvPr>
          <p:cNvCxnSpPr>
            <a:cxnSpLocks/>
          </p:cNvCxnSpPr>
          <p:nvPr/>
        </p:nvCxnSpPr>
        <p:spPr>
          <a:xfrm>
            <a:off x="431615" y="172754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직선 연결선 82">
            <a:extLst>
              <a:ext uri="{FF2B5EF4-FFF2-40B4-BE49-F238E27FC236}">
                <a16:creationId xmlns:a16="http://schemas.microsoft.com/office/drawing/2014/main" id="{1CA78EC9-2E1E-4D85-B5F8-30FE1247AD3F}"/>
              </a:ext>
            </a:extLst>
          </p:cNvPr>
          <p:cNvCxnSpPr>
            <a:cxnSpLocks/>
          </p:cNvCxnSpPr>
          <p:nvPr/>
        </p:nvCxnSpPr>
        <p:spPr>
          <a:xfrm>
            <a:off x="431255" y="179955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직선 연결선 83">
            <a:extLst>
              <a:ext uri="{FF2B5EF4-FFF2-40B4-BE49-F238E27FC236}">
                <a16:creationId xmlns:a16="http://schemas.microsoft.com/office/drawing/2014/main" id="{D7959DAB-1298-4A28-990F-BFC309BF7950}"/>
              </a:ext>
            </a:extLst>
          </p:cNvPr>
          <p:cNvCxnSpPr>
            <a:cxnSpLocks/>
          </p:cNvCxnSpPr>
          <p:nvPr/>
        </p:nvCxnSpPr>
        <p:spPr>
          <a:xfrm>
            <a:off x="431255" y="187156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84">
            <a:extLst>
              <a:ext uri="{FF2B5EF4-FFF2-40B4-BE49-F238E27FC236}">
                <a16:creationId xmlns:a16="http://schemas.microsoft.com/office/drawing/2014/main" id="{07E90231-3E00-46D3-AB6D-FFE02590648E}"/>
              </a:ext>
            </a:extLst>
          </p:cNvPr>
          <p:cNvCxnSpPr>
            <a:cxnSpLocks/>
          </p:cNvCxnSpPr>
          <p:nvPr/>
        </p:nvCxnSpPr>
        <p:spPr>
          <a:xfrm>
            <a:off x="431615" y="194357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직선 연결선 85">
            <a:extLst>
              <a:ext uri="{FF2B5EF4-FFF2-40B4-BE49-F238E27FC236}">
                <a16:creationId xmlns:a16="http://schemas.microsoft.com/office/drawing/2014/main" id="{5E7D5FB0-5B15-4D9D-B56D-310DEE1A520A}"/>
              </a:ext>
            </a:extLst>
          </p:cNvPr>
          <p:cNvCxnSpPr>
            <a:cxnSpLocks/>
          </p:cNvCxnSpPr>
          <p:nvPr/>
        </p:nvCxnSpPr>
        <p:spPr>
          <a:xfrm>
            <a:off x="431255" y="201557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직선 연결선 86">
            <a:extLst>
              <a:ext uri="{FF2B5EF4-FFF2-40B4-BE49-F238E27FC236}">
                <a16:creationId xmlns:a16="http://schemas.microsoft.com/office/drawing/2014/main" id="{47042E8E-5A8B-4051-93D8-B5D744E2A0DF}"/>
              </a:ext>
            </a:extLst>
          </p:cNvPr>
          <p:cNvCxnSpPr>
            <a:cxnSpLocks/>
          </p:cNvCxnSpPr>
          <p:nvPr/>
        </p:nvCxnSpPr>
        <p:spPr>
          <a:xfrm>
            <a:off x="431255" y="208758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직선 연결선 87">
            <a:extLst>
              <a:ext uri="{FF2B5EF4-FFF2-40B4-BE49-F238E27FC236}">
                <a16:creationId xmlns:a16="http://schemas.microsoft.com/office/drawing/2014/main" id="{5A171470-236B-4E32-A101-B10A4E08119B}"/>
              </a:ext>
            </a:extLst>
          </p:cNvPr>
          <p:cNvCxnSpPr>
            <a:cxnSpLocks/>
          </p:cNvCxnSpPr>
          <p:nvPr/>
        </p:nvCxnSpPr>
        <p:spPr>
          <a:xfrm>
            <a:off x="431615" y="215959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직선 연결선 88">
            <a:extLst>
              <a:ext uri="{FF2B5EF4-FFF2-40B4-BE49-F238E27FC236}">
                <a16:creationId xmlns:a16="http://schemas.microsoft.com/office/drawing/2014/main" id="{29E3ACEC-D9AB-4CA3-BCBB-95338215B507}"/>
              </a:ext>
            </a:extLst>
          </p:cNvPr>
          <p:cNvCxnSpPr>
            <a:cxnSpLocks/>
          </p:cNvCxnSpPr>
          <p:nvPr/>
        </p:nvCxnSpPr>
        <p:spPr>
          <a:xfrm>
            <a:off x="431255" y="223160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직선 연결선 89">
            <a:extLst>
              <a:ext uri="{FF2B5EF4-FFF2-40B4-BE49-F238E27FC236}">
                <a16:creationId xmlns:a16="http://schemas.microsoft.com/office/drawing/2014/main" id="{C9F006F6-1E63-4EFA-A511-233B5044FC6E}"/>
              </a:ext>
            </a:extLst>
          </p:cNvPr>
          <p:cNvCxnSpPr>
            <a:cxnSpLocks/>
          </p:cNvCxnSpPr>
          <p:nvPr/>
        </p:nvCxnSpPr>
        <p:spPr>
          <a:xfrm>
            <a:off x="431255" y="230361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직선 연결선 90">
            <a:extLst>
              <a:ext uri="{FF2B5EF4-FFF2-40B4-BE49-F238E27FC236}">
                <a16:creationId xmlns:a16="http://schemas.microsoft.com/office/drawing/2014/main" id="{9078948F-50C1-45C0-B87D-F4BD7C80FB1B}"/>
              </a:ext>
            </a:extLst>
          </p:cNvPr>
          <p:cNvCxnSpPr>
            <a:cxnSpLocks/>
          </p:cNvCxnSpPr>
          <p:nvPr/>
        </p:nvCxnSpPr>
        <p:spPr>
          <a:xfrm>
            <a:off x="431615" y="237561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연결선 91">
            <a:extLst>
              <a:ext uri="{FF2B5EF4-FFF2-40B4-BE49-F238E27FC236}">
                <a16:creationId xmlns:a16="http://schemas.microsoft.com/office/drawing/2014/main" id="{D51AF559-2D42-4EA3-9298-B06A67861692}"/>
              </a:ext>
            </a:extLst>
          </p:cNvPr>
          <p:cNvCxnSpPr>
            <a:cxnSpLocks/>
          </p:cNvCxnSpPr>
          <p:nvPr/>
        </p:nvCxnSpPr>
        <p:spPr>
          <a:xfrm>
            <a:off x="431255" y="244762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직선 연결선 92">
            <a:extLst>
              <a:ext uri="{FF2B5EF4-FFF2-40B4-BE49-F238E27FC236}">
                <a16:creationId xmlns:a16="http://schemas.microsoft.com/office/drawing/2014/main" id="{04E26D2C-87BF-4294-8723-7E90743F0FA2}"/>
              </a:ext>
            </a:extLst>
          </p:cNvPr>
          <p:cNvCxnSpPr>
            <a:cxnSpLocks/>
          </p:cNvCxnSpPr>
          <p:nvPr/>
        </p:nvCxnSpPr>
        <p:spPr>
          <a:xfrm>
            <a:off x="431255" y="251963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직선 연결선 93">
            <a:extLst>
              <a:ext uri="{FF2B5EF4-FFF2-40B4-BE49-F238E27FC236}">
                <a16:creationId xmlns:a16="http://schemas.microsoft.com/office/drawing/2014/main" id="{3C7CCE70-A568-4FB3-A830-C4FD2C6F426C}"/>
              </a:ext>
            </a:extLst>
          </p:cNvPr>
          <p:cNvCxnSpPr>
            <a:cxnSpLocks/>
          </p:cNvCxnSpPr>
          <p:nvPr/>
        </p:nvCxnSpPr>
        <p:spPr>
          <a:xfrm>
            <a:off x="431615" y="259164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직선 연결선 94">
            <a:extLst>
              <a:ext uri="{FF2B5EF4-FFF2-40B4-BE49-F238E27FC236}">
                <a16:creationId xmlns:a16="http://schemas.microsoft.com/office/drawing/2014/main" id="{591FF595-649D-4CA4-9D95-298A51B251DD}"/>
              </a:ext>
            </a:extLst>
          </p:cNvPr>
          <p:cNvCxnSpPr>
            <a:cxnSpLocks/>
          </p:cNvCxnSpPr>
          <p:nvPr/>
        </p:nvCxnSpPr>
        <p:spPr>
          <a:xfrm>
            <a:off x="431255" y="266365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직선 연결선 95">
            <a:extLst>
              <a:ext uri="{FF2B5EF4-FFF2-40B4-BE49-F238E27FC236}">
                <a16:creationId xmlns:a16="http://schemas.microsoft.com/office/drawing/2014/main" id="{C7523C71-5066-4934-A354-186F5777B3A9}"/>
              </a:ext>
            </a:extLst>
          </p:cNvPr>
          <p:cNvCxnSpPr>
            <a:cxnSpLocks/>
          </p:cNvCxnSpPr>
          <p:nvPr/>
        </p:nvCxnSpPr>
        <p:spPr>
          <a:xfrm>
            <a:off x="431615" y="273565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직선 연결선 96">
            <a:extLst>
              <a:ext uri="{FF2B5EF4-FFF2-40B4-BE49-F238E27FC236}">
                <a16:creationId xmlns:a16="http://schemas.microsoft.com/office/drawing/2014/main" id="{12D3655B-EB4E-41F8-91DE-39E7E22C22D2}"/>
              </a:ext>
            </a:extLst>
          </p:cNvPr>
          <p:cNvCxnSpPr>
            <a:cxnSpLocks/>
          </p:cNvCxnSpPr>
          <p:nvPr/>
        </p:nvCxnSpPr>
        <p:spPr>
          <a:xfrm>
            <a:off x="431255" y="280766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직선 연결선 97">
            <a:extLst>
              <a:ext uri="{FF2B5EF4-FFF2-40B4-BE49-F238E27FC236}">
                <a16:creationId xmlns:a16="http://schemas.microsoft.com/office/drawing/2014/main" id="{E37814A1-4ABB-4ED2-9A8A-0E55BBA9C08C}"/>
              </a:ext>
            </a:extLst>
          </p:cNvPr>
          <p:cNvCxnSpPr>
            <a:cxnSpLocks/>
          </p:cNvCxnSpPr>
          <p:nvPr/>
        </p:nvCxnSpPr>
        <p:spPr>
          <a:xfrm>
            <a:off x="431255" y="287967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직선 연결선 98">
            <a:extLst>
              <a:ext uri="{FF2B5EF4-FFF2-40B4-BE49-F238E27FC236}">
                <a16:creationId xmlns:a16="http://schemas.microsoft.com/office/drawing/2014/main" id="{67D037DA-4C02-4F29-9624-93360E75429D}"/>
              </a:ext>
            </a:extLst>
          </p:cNvPr>
          <p:cNvCxnSpPr>
            <a:cxnSpLocks/>
          </p:cNvCxnSpPr>
          <p:nvPr/>
        </p:nvCxnSpPr>
        <p:spPr>
          <a:xfrm>
            <a:off x="431615" y="295168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직선 연결선 99">
            <a:extLst>
              <a:ext uri="{FF2B5EF4-FFF2-40B4-BE49-F238E27FC236}">
                <a16:creationId xmlns:a16="http://schemas.microsoft.com/office/drawing/2014/main" id="{3F1B493F-AB08-40B8-B2B5-595AFD7F1926}"/>
              </a:ext>
            </a:extLst>
          </p:cNvPr>
          <p:cNvCxnSpPr>
            <a:cxnSpLocks/>
          </p:cNvCxnSpPr>
          <p:nvPr/>
        </p:nvCxnSpPr>
        <p:spPr>
          <a:xfrm>
            <a:off x="431255" y="302369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직선 연결선 100">
            <a:extLst>
              <a:ext uri="{FF2B5EF4-FFF2-40B4-BE49-F238E27FC236}">
                <a16:creationId xmlns:a16="http://schemas.microsoft.com/office/drawing/2014/main" id="{8488F79F-463E-4000-807E-B08B0B8403AC}"/>
              </a:ext>
            </a:extLst>
          </p:cNvPr>
          <p:cNvCxnSpPr>
            <a:cxnSpLocks/>
          </p:cNvCxnSpPr>
          <p:nvPr/>
        </p:nvCxnSpPr>
        <p:spPr>
          <a:xfrm>
            <a:off x="431255" y="309569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직선 연결선 101">
            <a:extLst>
              <a:ext uri="{FF2B5EF4-FFF2-40B4-BE49-F238E27FC236}">
                <a16:creationId xmlns:a16="http://schemas.microsoft.com/office/drawing/2014/main" id="{6AA2CEB4-60F8-402E-9E2B-C385C8992EF1}"/>
              </a:ext>
            </a:extLst>
          </p:cNvPr>
          <p:cNvCxnSpPr>
            <a:cxnSpLocks/>
          </p:cNvCxnSpPr>
          <p:nvPr/>
        </p:nvCxnSpPr>
        <p:spPr>
          <a:xfrm>
            <a:off x="431615" y="316770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직선 연결선 102">
            <a:extLst>
              <a:ext uri="{FF2B5EF4-FFF2-40B4-BE49-F238E27FC236}">
                <a16:creationId xmlns:a16="http://schemas.microsoft.com/office/drawing/2014/main" id="{B3D01290-3B3C-4308-836A-CBA02F2538E2}"/>
              </a:ext>
            </a:extLst>
          </p:cNvPr>
          <p:cNvCxnSpPr>
            <a:cxnSpLocks/>
          </p:cNvCxnSpPr>
          <p:nvPr/>
        </p:nvCxnSpPr>
        <p:spPr>
          <a:xfrm>
            <a:off x="431255" y="323971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직선 연결선 103">
            <a:extLst>
              <a:ext uri="{FF2B5EF4-FFF2-40B4-BE49-F238E27FC236}">
                <a16:creationId xmlns:a16="http://schemas.microsoft.com/office/drawing/2014/main" id="{A10D8052-60BE-4C8F-A1B4-ADAF1EDB855A}"/>
              </a:ext>
            </a:extLst>
          </p:cNvPr>
          <p:cNvCxnSpPr>
            <a:cxnSpLocks/>
          </p:cNvCxnSpPr>
          <p:nvPr/>
        </p:nvCxnSpPr>
        <p:spPr>
          <a:xfrm>
            <a:off x="431255" y="331172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직선 연결선 104">
            <a:extLst>
              <a:ext uri="{FF2B5EF4-FFF2-40B4-BE49-F238E27FC236}">
                <a16:creationId xmlns:a16="http://schemas.microsoft.com/office/drawing/2014/main" id="{127531C6-B8E7-4D39-A5F3-2E04E619D87F}"/>
              </a:ext>
            </a:extLst>
          </p:cNvPr>
          <p:cNvCxnSpPr>
            <a:cxnSpLocks/>
          </p:cNvCxnSpPr>
          <p:nvPr/>
        </p:nvCxnSpPr>
        <p:spPr>
          <a:xfrm>
            <a:off x="431615" y="338373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연결선 105">
            <a:extLst>
              <a:ext uri="{FF2B5EF4-FFF2-40B4-BE49-F238E27FC236}">
                <a16:creationId xmlns:a16="http://schemas.microsoft.com/office/drawing/2014/main" id="{95CB15D5-20A2-4101-95A4-61B712E3D6F4}"/>
              </a:ext>
            </a:extLst>
          </p:cNvPr>
          <p:cNvCxnSpPr>
            <a:cxnSpLocks/>
          </p:cNvCxnSpPr>
          <p:nvPr/>
        </p:nvCxnSpPr>
        <p:spPr>
          <a:xfrm>
            <a:off x="431255" y="345573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직선 연결선 106">
            <a:extLst>
              <a:ext uri="{FF2B5EF4-FFF2-40B4-BE49-F238E27FC236}">
                <a16:creationId xmlns:a16="http://schemas.microsoft.com/office/drawing/2014/main" id="{5C224959-8310-428C-89E8-5B2F0835CF4D}"/>
              </a:ext>
            </a:extLst>
          </p:cNvPr>
          <p:cNvCxnSpPr>
            <a:cxnSpLocks/>
          </p:cNvCxnSpPr>
          <p:nvPr/>
        </p:nvCxnSpPr>
        <p:spPr>
          <a:xfrm>
            <a:off x="431615" y="352774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연결선 107">
            <a:extLst>
              <a:ext uri="{FF2B5EF4-FFF2-40B4-BE49-F238E27FC236}">
                <a16:creationId xmlns:a16="http://schemas.microsoft.com/office/drawing/2014/main" id="{0E36E68D-F32B-43BF-835B-A835F5B819BA}"/>
              </a:ext>
            </a:extLst>
          </p:cNvPr>
          <p:cNvCxnSpPr>
            <a:cxnSpLocks/>
          </p:cNvCxnSpPr>
          <p:nvPr/>
        </p:nvCxnSpPr>
        <p:spPr>
          <a:xfrm>
            <a:off x="431255" y="359975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직선 연결선 108">
            <a:extLst>
              <a:ext uri="{FF2B5EF4-FFF2-40B4-BE49-F238E27FC236}">
                <a16:creationId xmlns:a16="http://schemas.microsoft.com/office/drawing/2014/main" id="{7BF2743B-852D-4557-9257-EE106C56494C}"/>
              </a:ext>
            </a:extLst>
          </p:cNvPr>
          <p:cNvCxnSpPr>
            <a:cxnSpLocks/>
          </p:cNvCxnSpPr>
          <p:nvPr/>
        </p:nvCxnSpPr>
        <p:spPr>
          <a:xfrm>
            <a:off x="431255" y="367176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직선 연결선 109">
            <a:extLst>
              <a:ext uri="{FF2B5EF4-FFF2-40B4-BE49-F238E27FC236}">
                <a16:creationId xmlns:a16="http://schemas.microsoft.com/office/drawing/2014/main" id="{BF12EEE8-9FAD-4DFB-AB17-BD2B9662C979}"/>
              </a:ext>
            </a:extLst>
          </p:cNvPr>
          <p:cNvCxnSpPr>
            <a:cxnSpLocks/>
          </p:cNvCxnSpPr>
          <p:nvPr/>
        </p:nvCxnSpPr>
        <p:spPr>
          <a:xfrm>
            <a:off x="431615" y="374377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직선 연결선 110">
            <a:extLst>
              <a:ext uri="{FF2B5EF4-FFF2-40B4-BE49-F238E27FC236}">
                <a16:creationId xmlns:a16="http://schemas.microsoft.com/office/drawing/2014/main" id="{1AD9E1E9-5B9F-41AD-B353-BFD172270997}"/>
              </a:ext>
            </a:extLst>
          </p:cNvPr>
          <p:cNvCxnSpPr>
            <a:cxnSpLocks/>
          </p:cNvCxnSpPr>
          <p:nvPr/>
        </p:nvCxnSpPr>
        <p:spPr>
          <a:xfrm>
            <a:off x="431255" y="381577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직선 연결선 111">
            <a:extLst>
              <a:ext uri="{FF2B5EF4-FFF2-40B4-BE49-F238E27FC236}">
                <a16:creationId xmlns:a16="http://schemas.microsoft.com/office/drawing/2014/main" id="{200AE88D-EEB9-4424-AC43-51FFDC81C0DA}"/>
              </a:ext>
            </a:extLst>
          </p:cNvPr>
          <p:cNvCxnSpPr>
            <a:cxnSpLocks/>
          </p:cNvCxnSpPr>
          <p:nvPr/>
        </p:nvCxnSpPr>
        <p:spPr>
          <a:xfrm>
            <a:off x="431255" y="388778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직선 연결선 112">
            <a:extLst>
              <a:ext uri="{FF2B5EF4-FFF2-40B4-BE49-F238E27FC236}">
                <a16:creationId xmlns:a16="http://schemas.microsoft.com/office/drawing/2014/main" id="{3F995A0F-5DCA-4BE7-803E-8201486191C6}"/>
              </a:ext>
            </a:extLst>
          </p:cNvPr>
          <p:cNvCxnSpPr>
            <a:cxnSpLocks/>
          </p:cNvCxnSpPr>
          <p:nvPr/>
        </p:nvCxnSpPr>
        <p:spPr>
          <a:xfrm>
            <a:off x="431615" y="395979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직선 연결선 113">
            <a:extLst>
              <a:ext uri="{FF2B5EF4-FFF2-40B4-BE49-F238E27FC236}">
                <a16:creationId xmlns:a16="http://schemas.microsoft.com/office/drawing/2014/main" id="{4FEA3782-AB86-4211-B307-33ECA3888C18}"/>
              </a:ext>
            </a:extLst>
          </p:cNvPr>
          <p:cNvCxnSpPr>
            <a:cxnSpLocks/>
          </p:cNvCxnSpPr>
          <p:nvPr/>
        </p:nvCxnSpPr>
        <p:spPr>
          <a:xfrm>
            <a:off x="431255" y="403180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직선 연결선 114">
            <a:extLst>
              <a:ext uri="{FF2B5EF4-FFF2-40B4-BE49-F238E27FC236}">
                <a16:creationId xmlns:a16="http://schemas.microsoft.com/office/drawing/2014/main" id="{7387510E-F37A-4F68-952D-377790DE0E4E}"/>
              </a:ext>
            </a:extLst>
          </p:cNvPr>
          <p:cNvCxnSpPr>
            <a:cxnSpLocks/>
          </p:cNvCxnSpPr>
          <p:nvPr/>
        </p:nvCxnSpPr>
        <p:spPr>
          <a:xfrm>
            <a:off x="431255" y="410381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직선 연결선 115">
            <a:extLst>
              <a:ext uri="{FF2B5EF4-FFF2-40B4-BE49-F238E27FC236}">
                <a16:creationId xmlns:a16="http://schemas.microsoft.com/office/drawing/2014/main" id="{67A17502-5E7C-4566-91A9-D0104DBD4B30}"/>
              </a:ext>
            </a:extLst>
          </p:cNvPr>
          <p:cNvCxnSpPr>
            <a:cxnSpLocks/>
          </p:cNvCxnSpPr>
          <p:nvPr/>
        </p:nvCxnSpPr>
        <p:spPr>
          <a:xfrm>
            <a:off x="431615" y="417581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직선 연결선 116">
            <a:extLst>
              <a:ext uri="{FF2B5EF4-FFF2-40B4-BE49-F238E27FC236}">
                <a16:creationId xmlns:a16="http://schemas.microsoft.com/office/drawing/2014/main" id="{A23DC168-A4CB-4654-93C0-A3381F2E7C18}"/>
              </a:ext>
            </a:extLst>
          </p:cNvPr>
          <p:cNvCxnSpPr>
            <a:cxnSpLocks/>
          </p:cNvCxnSpPr>
          <p:nvPr/>
        </p:nvCxnSpPr>
        <p:spPr>
          <a:xfrm>
            <a:off x="431255" y="424782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직선 연결선 117">
            <a:extLst>
              <a:ext uri="{FF2B5EF4-FFF2-40B4-BE49-F238E27FC236}">
                <a16:creationId xmlns:a16="http://schemas.microsoft.com/office/drawing/2014/main" id="{56666E34-A17C-4BE8-8592-A4D192A81025}"/>
              </a:ext>
            </a:extLst>
          </p:cNvPr>
          <p:cNvCxnSpPr>
            <a:cxnSpLocks/>
          </p:cNvCxnSpPr>
          <p:nvPr/>
        </p:nvCxnSpPr>
        <p:spPr>
          <a:xfrm>
            <a:off x="431615" y="431983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직선 연결선 118">
            <a:extLst>
              <a:ext uri="{FF2B5EF4-FFF2-40B4-BE49-F238E27FC236}">
                <a16:creationId xmlns:a16="http://schemas.microsoft.com/office/drawing/2014/main" id="{56593AF2-4208-4EFB-86F8-2826E239AEFE}"/>
              </a:ext>
            </a:extLst>
          </p:cNvPr>
          <p:cNvCxnSpPr>
            <a:cxnSpLocks/>
          </p:cNvCxnSpPr>
          <p:nvPr/>
        </p:nvCxnSpPr>
        <p:spPr>
          <a:xfrm>
            <a:off x="431255" y="439184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직선 연결선 119">
            <a:extLst>
              <a:ext uri="{FF2B5EF4-FFF2-40B4-BE49-F238E27FC236}">
                <a16:creationId xmlns:a16="http://schemas.microsoft.com/office/drawing/2014/main" id="{2B2EE9A8-F6AA-4B54-8B84-8B92078C7EA5}"/>
              </a:ext>
            </a:extLst>
          </p:cNvPr>
          <p:cNvCxnSpPr>
            <a:cxnSpLocks/>
          </p:cNvCxnSpPr>
          <p:nvPr/>
        </p:nvCxnSpPr>
        <p:spPr>
          <a:xfrm>
            <a:off x="431255" y="446385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직선 연결선 120">
            <a:extLst>
              <a:ext uri="{FF2B5EF4-FFF2-40B4-BE49-F238E27FC236}">
                <a16:creationId xmlns:a16="http://schemas.microsoft.com/office/drawing/2014/main" id="{925BABA2-0556-4059-8CC3-94EE56FC6F81}"/>
              </a:ext>
            </a:extLst>
          </p:cNvPr>
          <p:cNvCxnSpPr>
            <a:cxnSpLocks/>
          </p:cNvCxnSpPr>
          <p:nvPr/>
        </p:nvCxnSpPr>
        <p:spPr>
          <a:xfrm>
            <a:off x="431615" y="453585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직선 연결선 121">
            <a:extLst>
              <a:ext uri="{FF2B5EF4-FFF2-40B4-BE49-F238E27FC236}">
                <a16:creationId xmlns:a16="http://schemas.microsoft.com/office/drawing/2014/main" id="{8BBA75AC-3108-48E4-8055-E69A3490AFDF}"/>
              </a:ext>
            </a:extLst>
          </p:cNvPr>
          <p:cNvCxnSpPr>
            <a:cxnSpLocks/>
          </p:cNvCxnSpPr>
          <p:nvPr/>
        </p:nvCxnSpPr>
        <p:spPr>
          <a:xfrm>
            <a:off x="431255" y="460786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직선 연결선 122">
            <a:extLst>
              <a:ext uri="{FF2B5EF4-FFF2-40B4-BE49-F238E27FC236}">
                <a16:creationId xmlns:a16="http://schemas.microsoft.com/office/drawing/2014/main" id="{241034F6-47AC-4474-AD00-83D0BE6FF7B2}"/>
              </a:ext>
            </a:extLst>
          </p:cNvPr>
          <p:cNvCxnSpPr>
            <a:cxnSpLocks/>
          </p:cNvCxnSpPr>
          <p:nvPr/>
        </p:nvCxnSpPr>
        <p:spPr>
          <a:xfrm>
            <a:off x="431255" y="467987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직선 연결선 123">
            <a:extLst>
              <a:ext uri="{FF2B5EF4-FFF2-40B4-BE49-F238E27FC236}">
                <a16:creationId xmlns:a16="http://schemas.microsoft.com/office/drawing/2014/main" id="{E6144A29-8CE8-40C8-93A1-C321217ADA1C}"/>
              </a:ext>
            </a:extLst>
          </p:cNvPr>
          <p:cNvCxnSpPr>
            <a:cxnSpLocks/>
          </p:cNvCxnSpPr>
          <p:nvPr/>
        </p:nvCxnSpPr>
        <p:spPr>
          <a:xfrm>
            <a:off x="431615" y="475188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직선 연결선 124">
            <a:extLst>
              <a:ext uri="{FF2B5EF4-FFF2-40B4-BE49-F238E27FC236}">
                <a16:creationId xmlns:a16="http://schemas.microsoft.com/office/drawing/2014/main" id="{2A46A89A-B268-4AAA-B62B-E4F56BB91B0E}"/>
              </a:ext>
            </a:extLst>
          </p:cNvPr>
          <p:cNvCxnSpPr>
            <a:cxnSpLocks/>
          </p:cNvCxnSpPr>
          <p:nvPr/>
        </p:nvCxnSpPr>
        <p:spPr>
          <a:xfrm>
            <a:off x="431255" y="482389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직선 연결선 125">
            <a:extLst>
              <a:ext uri="{FF2B5EF4-FFF2-40B4-BE49-F238E27FC236}">
                <a16:creationId xmlns:a16="http://schemas.microsoft.com/office/drawing/2014/main" id="{DC8587BF-5E3F-42B7-A646-3E0A31358B85}"/>
              </a:ext>
            </a:extLst>
          </p:cNvPr>
          <p:cNvCxnSpPr>
            <a:cxnSpLocks/>
          </p:cNvCxnSpPr>
          <p:nvPr/>
        </p:nvCxnSpPr>
        <p:spPr>
          <a:xfrm>
            <a:off x="431615" y="489589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직선 연결선 126">
            <a:extLst>
              <a:ext uri="{FF2B5EF4-FFF2-40B4-BE49-F238E27FC236}">
                <a16:creationId xmlns:a16="http://schemas.microsoft.com/office/drawing/2014/main" id="{49C3DDE3-7FE6-49D4-A4F8-C4F949D67B56}"/>
              </a:ext>
            </a:extLst>
          </p:cNvPr>
          <p:cNvCxnSpPr>
            <a:cxnSpLocks/>
          </p:cNvCxnSpPr>
          <p:nvPr/>
        </p:nvCxnSpPr>
        <p:spPr>
          <a:xfrm>
            <a:off x="431255" y="496790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직선 연결선 127">
            <a:extLst>
              <a:ext uri="{FF2B5EF4-FFF2-40B4-BE49-F238E27FC236}">
                <a16:creationId xmlns:a16="http://schemas.microsoft.com/office/drawing/2014/main" id="{34E3D918-A2CE-4AF0-AB28-2DD2B40EE2BC}"/>
              </a:ext>
            </a:extLst>
          </p:cNvPr>
          <p:cNvCxnSpPr>
            <a:cxnSpLocks/>
          </p:cNvCxnSpPr>
          <p:nvPr/>
        </p:nvCxnSpPr>
        <p:spPr>
          <a:xfrm>
            <a:off x="431255" y="503991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직선 연결선 128">
            <a:extLst>
              <a:ext uri="{FF2B5EF4-FFF2-40B4-BE49-F238E27FC236}">
                <a16:creationId xmlns:a16="http://schemas.microsoft.com/office/drawing/2014/main" id="{832428DE-60B2-4587-ACE0-ECF337B94723}"/>
              </a:ext>
            </a:extLst>
          </p:cNvPr>
          <p:cNvCxnSpPr>
            <a:cxnSpLocks/>
          </p:cNvCxnSpPr>
          <p:nvPr/>
        </p:nvCxnSpPr>
        <p:spPr>
          <a:xfrm>
            <a:off x="431615" y="511192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직선 연결선 129">
            <a:extLst>
              <a:ext uri="{FF2B5EF4-FFF2-40B4-BE49-F238E27FC236}">
                <a16:creationId xmlns:a16="http://schemas.microsoft.com/office/drawing/2014/main" id="{94DD02A3-4085-4E98-B600-70A9FE5404D6}"/>
              </a:ext>
            </a:extLst>
          </p:cNvPr>
          <p:cNvCxnSpPr>
            <a:cxnSpLocks/>
          </p:cNvCxnSpPr>
          <p:nvPr/>
        </p:nvCxnSpPr>
        <p:spPr>
          <a:xfrm>
            <a:off x="431255" y="518393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직선 연결선 130">
            <a:extLst>
              <a:ext uri="{FF2B5EF4-FFF2-40B4-BE49-F238E27FC236}">
                <a16:creationId xmlns:a16="http://schemas.microsoft.com/office/drawing/2014/main" id="{6FEFFBC0-A8C1-41E0-A0F9-4250967D3587}"/>
              </a:ext>
            </a:extLst>
          </p:cNvPr>
          <p:cNvCxnSpPr>
            <a:cxnSpLocks/>
          </p:cNvCxnSpPr>
          <p:nvPr/>
        </p:nvCxnSpPr>
        <p:spPr>
          <a:xfrm>
            <a:off x="431255" y="525593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직선 연결선 131">
            <a:extLst>
              <a:ext uri="{FF2B5EF4-FFF2-40B4-BE49-F238E27FC236}">
                <a16:creationId xmlns:a16="http://schemas.microsoft.com/office/drawing/2014/main" id="{43EF7922-5A9C-4FA1-A35B-BF0486498796}"/>
              </a:ext>
            </a:extLst>
          </p:cNvPr>
          <p:cNvCxnSpPr>
            <a:cxnSpLocks/>
          </p:cNvCxnSpPr>
          <p:nvPr/>
        </p:nvCxnSpPr>
        <p:spPr>
          <a:xfrm>
            <a:off x="431615" y="532794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직선 연결선 132">
            <a:extLst>
              <a:ext uri="{FF2B5EF4-FFF2-40B4-BE49-F238E27FC236}">
                <a16:creationId xmlns:a16="http://schemas.microsoft.com/office/drawing/2014/main" id="{A4DC170C-2C69-4CAB-9DE6-F8BEB74FE656}"/>
              </a:ext>
            </a:extLst>
          </p:cNvPr>
          <p:cNvCxnSpPr>
            <a:cxnSpLocks/>
          </p:cNvCxnSpPr>
          <p:nvPr/>
        </p:nvCxnSpPr>
        <p:spPr>
          <a:xfrm>
            <a:off x="431255" y="539995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직선 연결선 133">
            <a:extLst>
              <a:ext uri="{FF2B5EF4-FFF2-40B4-BE49-F238E27FC236}">
                <a16:creationId xmlns:a16="http://schemas.microsoft.com/office/drawing/2014/main" id="{A16ECC21-0F1A-44A5-86C1-280BCEA5D2B9}"/>
              </a:ext>
            </a:extLst>
          </p:cNvPr>
          <p:cNvCxnSpPr>
            <a:cxnSpLocks/>
          </p:cNvCxnSpPr>
          <p:nvPr/>
        </p:nvCxnSpPr>
        <p:spPr>
          <a:xfrm>
            <a:off x="431255" y="547196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직선 연결선 134">
            <a:extLst>
              <a:ext uri="{FF2B5EF4-FFF2-40B4-BE49-F238E27FC236}">
                <a16:creationId xmlns:a16="http://schemas.microsoft.com/office/drawing/2014/main" id="{BB0E6BEB-0D85-4269-A4DE-C86F54D1E475}"/>
              </a:ext>
            </a:extLst>
          </p:cNvPr>
          <p:cNvCxnSpPr>
            <a:cxnSpLocks/>
          </p:cNvCxnSpPr>
          <p:nvPr/>
        </p:nvCxnSpPr>
        <p:spPr>
          <a:xfrm>
            <a:off x="431615" y="554397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직선 연결선 135">
            <a:extLst>
              <a:ext uri="{FF2B5EF4-FFF2-40B4-BE49-F238E27FC236}">
                <a16:creationId xmlns:a16="http://schemas.microsoft.com/office/drawing/2014/main" id="{91D35255-5D58-4627-B848-020F4AA8B55A}"/>
              </a:ext>
            </a:extLst>
          </p:cNvPr>
          <p:cNvCxnSpPr>
            <a:cxnSpLocks/>
          </p:cNvCxnSpPr>
          <p:nvPr/>
        </p:nvCxnSpPr>
        <p:spPr>
          <a:xfrm>
            <a:off x="431255" y="561597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직선 연결선 136">
            <a:extLst>
              <a:ext uri="{FF2B5EF4-FFF2-40B4-BE49-F238E27FC236}">
                <a16:creationId xmlns:a16="http://schemas.microsoft.com/office/drawing/2014/main" id="{4F7C2E9A-6CBB-48E3-8A92-4B406AA5497F}"/>
              </a:ext>
            </a:extLst>
          </p:cNvPr>
          <p:cNvCxnSpPr>
            <a:cxnSpLocks/>
          </p:cNvCxnSpPr>
          <p:nvPr/>
        </p:nvCxnSpPr>
        <p:spPr>
          <a:xfrm>
            <a:off x="431615" y="568798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직선 연결선 137">
            <a:extLst>
              <a:ext uri="{FF2B5EF4-FFF2-40B4-BE49-F238E27FC236}">
                <a16:creationId xmlns:a16="http://schemas.microsoft.com/office/drawing/2014/main" id="{5D2CD2CB-6492-472C-82E3-306E8EC31B24}"/>
              </a:ext>
            </a:extLst>
          </p:cNvPr>
          <p:cNvCxnSpPr>
            <a:cxnSpLocks/>
          </p:cNvCxnSpPr>
          <p:nvPr/>
        </p:nvCxnSpPr>
        <p:spPr>
          <a:xfrm>
            <a:off x="431255" y="575999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직선 연결선 138">
            <a:extLst>
              <a:ext uri="{FF2B5EF4-FFF2-40B4-BE49-F238E27FC236}">
                <a16:creationId xmlns:a16="http://schemas.microsoft.com/office/drawing/2014/main" id="{8860B057-8D9B-4BB2-89C2-F179D48B4F8B}"/>
              </a:ext>
            </a:extLst>
          </p:cNvPr>
          <p:cNvCxnSpPr>
            <a:cxnSpLocks/>
          </p:cNvCxnSpPr>
          <p:nvPr/>
        </p:nvCxnSpPr>
        <p:spPr>
          <a:xfrm>
            <a:off x="431255" y="583200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직선 연결선 139">
            <a:extLst>
              <a:ext uri="{FF2B5EF4-FFF2-40B4-BE49-F238E27FC236}">
                <a16:creationId xmlns:a16="http://schemas.microsoft.com/office/drawing/2014/main" id="{46E402E4-1ED3-421B-A0A9-61BD7165FD1B}"/>
              </a:ext>
            </a:extLst>
          </p:cNvPr>
          <p:cNvCxnSpPr>
            <a:cxnSpLocks/>
          </p:cNvCxnSpPr>
          <p:nvPr/>
        </p:nvCxnSpPr>
        <p:spPr>
          <a:xfrm>
            <a:off x="431615" y="590401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직선 연결선 140">
            <a:extLst>
              <a:ext uri="{FF2B5EF4-FFF2-40B4-BE49-F238E27FC236}">
                <a16:creationId xmlns:a16="http://schemas.microsoft.com/office/drawing/2014/main" id="{6AFD888A-6BA3-4C07-88F8-3E0D55447E99}"/>
              </a:ext>
            </a:extLst>
          </p:cNvPr>
          <p:cNvCxnSpPr>
            <a:cxnSpLocks/>
          </p:cNvCxnSpPr>
          <p:nvPr/>
        </p:nvCxnSpPr>
        <p:spPr>
          <a:xfrm>
            <a:off x="431255" y="597601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직선 연결선 141">
            <a:extLst>
              <a:ext uri="{FF2B5EF4-FFF2-40B4-BE49-F238E27FC236}">
                <a16:creationId xmlns:a16="http://schemas.microsoft.com/office/drawing/2014/main" id="{EE01ACF1-768B-46FE-9EAC-0969F54502EF}"/>
              </a:ext>
            </a:extLst>
          </p:cNvPr>
          <p:cNvCxnSpPr>
            <a:cxnSpLocks/>
          </p:cNvCxnSpPr>
          <p:nvPr/>
        </p:nvCxnSpPr>
        <p:spPr>
          <a:xfrm>
            <a:off x="431255" y="604802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직선 연결선 142">
            <a:extLst>
              <a:ext uri="{FF2B5EF4-FFF2-40B4-BE49-F238E27FC236}">
                <a16:creationId xmlns:a16="http://schemas.microsoft.com/office/drawing/2014/main" id="{548DFFCD-4A8E-4A5D-B57C-F26EF6D17C87}"/>
              </a:ext>
            </a:extLst>
          </p:cNvPr>
          <p:cNvCxnSpPr>
            <a:cxnSpLocks/>
          </p:cNvCxnSpPr>
          <p:nvPr/>
        </p:nvCxnSpPr>
        <p:spPr>
          <a:xfrm>
            <a:off x="431615" y="612003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직선 연결선 143">
            <a:extLst>
              <a:ext uri="{FF2B5EF4-FFF2-40B4-BE49-F238E27FC236}">
                <a16:creationId xmlns:a16="http://schemas.microsoft.com/office/drawing/2014/main" id="{B602F4AC-1DD4-440C-955A-7AA2A75A8E7E}"/>
              </a:ext>
            </a:extLst>
          </p:cNvPr>
          <p:cNvCxnSpPr>
            <a:cxnSpLocks/>
          </p:cNvCxnSpPr>
          <p:nvPr/>
        </p:nvCxnSpPr>
        <p:spPr>
          <a:xfrm>
            <a:off x="431255" y="619204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직선 연결선 144">
            <a:extLst>
              <a:ext uri="{FF2B5EF4-FFF2-40B4-BE49-F238E27FC236}">
                <a16:creationId xmlns:a16="http://schemas.microsoft.com/office/drawing/2014/main" id="{0C27EC7B-C551-4E7F-8815-D32D410423AF}"/>
              </a:ext>
            </a:extLst>
          </p:cNvPr>
          <p:cNvCxnSpPr>
            <a:cxnSpLocks/>
          </p:cNvCxnSpPr>
          <p:nvPr/>
        </p:nvCxnSpPr>
        <p:spPr>
          <a:xfrm>
            <a:off x="431255" y="626405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직선 연결선 145">
            <a:extLst>
              <a:ext uri="{FF2B5EF4-FFF2-40B4-BE49-F238E27FC236}">
                <a16:creationId xmlns:a16="http://schemas.microsoft.com/office/drawing/2014/main" id="{76CA4030-F1CE-488A-9136-FA1ED7DCCA50}"/>
              </a:ext>
            </a:extLst>
          </p:cNvPr>
          <p:cNvCxnSpPr>
            <a:cxnSpLocks/>
          </p:cNvCxnSpPr>
          <p:nvPr/>
        </p:nvCxnSpPr>
        <p:spPr>
          <a:xfrm>
            <a:off x="431615" y="633605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직선 연결선 146">
            <a:extLst>
              <a:ext uri="{FF2B5EF4-FFF2-40B4-BE49-F238E27FC236}">
                <a16:creationId xmlns:a16="http://schemas.microsoft.com/office/drawing/2014/main" id="{E572D9D9-2E14-4AEA-9410-B5A41C00145D}"/>
              </a:ext>
            </a:extLst>
          </p:cNvPr>
          <p:cNvCxnSpPr>
            <a:cxnSpLocks/>
          </p:cNvCxnSpPr>
          <p:nvPr/>
        </p:nvCxnSpPr>
        <p:spPr>
          <a:xfrm>
            <a:off x="431255" y="640806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직선 연결선 147">
            <a:extLst>
              <a:ext uri="{FF2B5EF4-FFF2-40B4-BE49-F238E27FC236}">
                <a16:creationId xmlns:a16="http://schemas.microsoft.com/office/drawing/2014/main" id="{4008FFE5-2032-4993-9F28-E58C492B22F9}"/>
              </a:ext>
            </a:extLst>
          </p:cNvPr>
          <p:cNvCxnSpPr>
            <a:cxnSpLocks/>
          </p:cNvCxnSpPr>
          <p:nvPr/>
        </p:nvCxnSpPr>
        <p:spPr>
          <a:xfrm>
            <a:off x="431255" y="648007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직선 연결선 148">
            <a:extLst>
              <a:ext uri="{FF2B5EF4-FFF2-40B4-BE49-F238E27FC236}">
                <a16:creationId xmlns:a16="http://schemas.microsoft.com/office/drawing/2014/main" id="{0CC8D05B-F7D9-4950-8F7B-5912600597F1}"/>
              </a:ext>
            </a:extLst>
          </p:cNvPr>
          <p:cNvCxnSpPr>
            <a:cxnSpLocks/>
          </p:cNvCxnSpPr>
          <p:nvPr/>
        </p:nvCxnSpPr>
        <p:spPr>
          <a:xfrm>
            <a:off x="431255" y="655208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직선 연결선 149">
            <a:extLst>
              <a:ext uri="{FF2B5EF4-FFF2-40B4-BE49-F238E27FC236}">
                <a16:creationId xmlns:a16="http://schemas.microsoft.com/office/drawing/2014/main" id="{7E4CCAF8-E926-4F0C-BC14-CAB41D3243D8}"/>
              </a:ext>
            </a:extLst>
          </p:cNvPr>
          <p:cNvCxnSpPr>
            <a:cxnSpLocks/>
          </p:cNvCxnSpPr>
          <p:nvPr/>
        </p:nvCxnSpPr>
        <p:spPr>
          <a:xfrm>
            <a:off x="431615" y="662409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직선 연결선 150">
            <a:extLst>
              <a:ext uri="{FF2B5EF4-FFF2-40B4-BE49-F238E27FC236}">
                <a16:creationId xmlns:a16="http://schemas.microsoft.com/office/drawing/2014/main" id="{E8F3132F-3751-4439-A088-03814F0A92A8}"/>
              </a:ext>
            </a:extLst>
          </p:cNvPr>
          <p:cNvCxnSpPr>
            <a:cxnSpLocks/>
          </p:cNvCxnSpPr>
          <p:nvPr/>
        </p:nvCxnSpPr>
        <p:spPr>
          <a:xfrm>
            <a:off x="431255" y="669609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직선 연결선 151">
            <a:extLst>
              <a:ext uri="{FF2B5EF4-FFF2-40B4-BE49-F238E27FC236}">
                <a16:creationId xmlns:a16="http://schemas.microsoft.com/office/drawing/2014/main" id="{2505860C-2AA5-4CFA-8AA8-95EDBD85F328}"/>
              </a:ext>
            </a:extLst>
          </p:cNvPr>
          <p:cNvCxnSpPr>
            <a:cxnSpLocks/>
          </p:cNvCxnSpPr>
          <p:nvPr/>
        </p:nvCxnSpPr>
        <p:spPr>
          <a:xfrm>
            <a:off x="431255" y="676810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직선 연결선 152">
            <a:extLst>
              <a:ext uri="{FF2B5EF4-FFF2-40B4-BE49-F238E27FC236}">
                <a16:creationId xmlns:a16="http://schemas.microsoft.com/office/drawing/2014/main" id="{50DCC2BE-D12F-4722-8A24-8581A8377E08}"/>
              </a:ext>
            </a:extLst>
          </p:cNvPr>
          <p:cNvCxnSpPr>
            <a:cxnSpLocks/>
          </p:cNvCxnSpPr>
          <p:nvPr/>
        </p:nvCxnSpPr>
        <p:spPr>
          <a:xfrm>
            <a:off x="431615" y="684011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직선 연결선 153">
            <a:extLst>
              <a:ext uri="{FF2B5EF4-FFF2-40B4-BE49-F238E27FC236}">
                <a16:creationId xmlns:a16="http://schemas.microsoft.com/office/drawing/2014/main" id="{65D120E4-EADF-46AE-B5D3-2A34C0D8BD43}"/>
              </a:ext>
            </a:extLst>
          </p:cNvPr>
          <p:cNvCxnSpPr>
            <a:cxnSpLocks/>
          </p:cNvCxnSpPr>
          <p:nvPr/>
        </p:nvCxnSpPr>
        <p:spPr>
          <a:xfrm>
            <a:off x="431255" y="691212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447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9">
            <a:extLst>
              <a:ext uri="{FF2B5EF4-FFF2-40B4-BE49-F238E27FC236}">
                <a16:creationId xmlns:a16="http://schemas.microsoft.com/office/drawing/2014/main" id="{4A80238A-38A8-4D81-A120-F06773F66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Layout Grid</a:t>
            </a:r>
            <a:r>
              <a:rPr lang="ko-KR" altLang="en-US" dirty="0"/>
              <a:t> </a:t>
            </a:r>
            <a:r>
              <a:rPr lang="en-US" altLang="ko-KR" dirty="0"/>
              <a:t>System – 4 column grid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26CE1CF-F05D-464E-916C-072A3EE5E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30EB-D9CF-4FD9-9520-0DAA1E875001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88DCD552-8D17-4371-9D15-B3FAB82B7CCF}"/>
              </a:ext>
            </a:extLst>
          </p:cNvPr>
          <p:cNvSpPr/>
          <p:nvPr/>
        </p:nvSpPr>
        <p:spPr>
          <a:xfrm>
            <a:off x="431575" y="1152051"/>
            <a:ext cx="3240000" cy="5760000"/>
          </a:xfrm>
          <a:prstGeom prst="rect">
            <a:avLst/>
          </a:prstGeom>
          <a:solidFill>
            <a:schemeClr val="bg1">
              <a:lumMod val="95000"/>
              <a:alpha val="4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31C3D164-953D-4032-A364-525BFAACC995}"/>
              </a:ext>
            </a:extLst>
          </p:cNvPr>
          <p:cNvSpPr/>
          <p:nvPr/>
        </p:nvSpPr>
        <p:spPr>
          <a:xfrm>
            <a:off x="431255" y="1367559"/>
            <a:ext cx="3240000" cy="504000"/>
          </a:xfrm>
          <a:prstGeom prst="rect">
            <a:avLst/>
          </a:prstGeom>
          <a:solidFill>
            <a:schemeClr val="bg1">
              <a:lumMod val="85000"/>
              <a:alpha val="4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48000" tIns="144000" rIns="144000" bIns="14400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1400" dirty="0">
              <a:solidFill>
                <a:srgbClr val="000000"/>
              </a:solidFill>
              <a:latin typeface="+mj-lt"/>
              <a:ea typeface="+mj-ea"/>
              <a:cs typeface="나눔고딕"/>
              <a:sym typeface="나눔고딕"/>
            </a:endParaRPr>
          </a:p>
        </p:txBody>
      </p:sp>
      <p:pic>
        <p:nvPicPr>
          <p:cNvPr id="1032" name="Picture 8" descr="https://storage.googleapis.com/material-design/publish/material_v_12/assets/0B6Okdz75tqQsLUFLM2xkRElVM2s/layout-structure-system-status1.png">
            <a:extLst>
              <a:ext uri="{FF2B5EF4-FFF2-40B4-BE49-F238E27FC236}">
                <a16:creationId xmlns:a16="http://schemas.microsoft.com/office/drawing/2014/main" id="{D7E81284-20E4-4A02-9431-0F963D876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151507"/>
            <a:ext cx="324000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2602E0B-176C-4248-9B84-8C0C9A135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Column</a:t>
            </a:r>
            <a:r>
              <a:rPr lang="ko-KR" altLang="en-US" dirty="0"/>
              <a:t> </a:t>
            </a:r>
            <a:r>
              <a:rPr lang="en-US" altLang="ko-KR" dirty="0"/>
              <a:t>: 4 cols</a:t>
            </a:r>
          </a:p>
          <a:p>
            <a:r>
              <a:rPr lang="en-US" altLang="ko-KR" dirty="0"/>
              <a:t>Gutter Width : 16 points</a:t>
            </a:r>
          </a:p>
          <a:p>
            <a:r>
              <a:rPr lang="en-US" altLang="ko-KR" dirty="0"/>
              <a:t>Margin</a:t>
            </a:r>
            <a:r>
              <a:rPr lang="ko-KR" altLang="en-US" dirty="0"/>
              <a:t> </a:t>
            </a:r>
            <a:r>
              <a:rPr lang="en-US" altLang="ko-KR" dirty="0"/>
              <a:t>Width :</a:t>
            </a:r>
            <a:r>
              <a:rPr lang="ko-KR" altLang="en-US" dirty="0"/>
              <a:t> </a:t>
            </a:r>
            <a:r>
              <a:rPr lang="en-US" altLang="ko-KR" dirty="0"/>
              <a:t>16</a:t>
            </a:r>
            <a:r>
              <a:rPr lang="ko-KR" altLang="en-US" dirty="0"/>
              <a:t> </a:t>
            </a:r>
            <a:r>
              <a:rPr lang="en-US" altLang="ko-KR" dirty="0"/>
              <a:t>points</a:t>
            </a:r>
          </a:p>
          <a:p>
            <a:endParaRPr lang="ko-KR" altLang="en-US" dirty="0"/>
          </a:p>
        </p:txBody>
      </p:sp>
      <p:pic>
        <p:nvPicPr>
          <p:cNvPr id="26" name="Picture 10" descr="https://storage.googleapis.com/material-design/publish/material_v_12/assets/0Bx4BSt6jniD7RzhjWURpTWVsRTA/layout-structure-system-android3.png">
            <a:extLst>
              <a:ext uri="{FF2B5EF4-FFF2-40B4-BE49-F238E27FC236}">
                <a16:creationId xmlns:a16="http://schemas.microsoft.com/office/drawing/2014/main" id="{1D63309D-56DC-4BDC-BF05-0C76E2272C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96"/>
          <a:stretch/>
        </p:blipFill>
        <p:spPr bwMode="auto">
          <a:xfrm>
            <a:off x="431615" y="6480075"/>
            <a:ext cx="3240000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id="{52610727-C064-4F3F-A046-678B8C9A62FD}"/>
              </a:ext>
            </a:extLst>
          </p:cNvPr>
          <p:cNvSpPr/>
          <p:nvPr/>
        </p:nvSpPr>
        <p:spPr>
          <a:xfrm>
            <a:off x="431255" y="1151483"/>
            <a:ext cx="144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D4AFC7C4-B3E2-4FFE-961D-DEBB67642C90}"/>
              </a:ext>
            </a:extLst>
          </p:cNvPr>
          <p:cNvSpPr/>
          <p:nvPr/>
        </p:nvSpPr>
        <p:spPr>
          <a:xfrm>
            <a:off x="575271" y="1151483"/>
            <a:ext cx="630000" cy="5760000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89CD353C-86B1-460F-8CCC-121B4B183F86}"/>
              </a:ext>
            </a:extLst>
          </p:cNvPr>
          <p:cNvSpPr/>
          <p:nvPr/>
        </p:nvSpPr>
        <p:spPr>
          <a:xfrm>
            <a:off x="1205411" y="1151483"/>
            <a:ext cx="144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FB7913F4-332D-49BC-B918-D0FB84FF431D}"/>
              </a:ext>
            </a:extLst>
          </p:cNvPr>
          <p:cNvSpPr/>
          <p:nvPr/>
        </p:nvSpPr>
        <p:spPr>
          <a:xfrm>
            <a:off x="1349427" y="1151483"/>
            <a:ext cx="630000" cy="5760000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38AC9C4A-7B90-4D27-B4AA-32DC66FA2FFF}"/>
              </a:ext>
            </a:extLst>
          </p:cNvPr>
          <p:cNvSpPr/>
          <p:nvPr/>
        </p:nvSpPr>
        <p:spPr>
          <a:xfrm>
            <a:off x="1979317" y="1151483"/>
            <a:ext cx="144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087A6349-62B2-4A8A-AE31-E3692633F228}"/>
              </a:ext>
            </a:extLst>
          </p:cNvPr>
          <p:cNvSpPr/>
          <p:nvPr/>
        </p:nvSpPr>
        <p:spPr>
          <a:xfrm>
            <a:off x="2123333" y="1151483"/>
            <a:ext cx="630000" cy="5760000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55381E90-F529-414D-8145-AB0C489ED19B}"/>
              </a:ext>
            </a:extLst>
          </p:cNvPr>
          <p:cNvSpPr/>
          <p:nvPr/>
        </p:nvSpPr>
        <p:spPr>
          <a:xfrm>
            <a:off x="2753583" y="1151483"/>
            <a:ext cx="144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A416BDD8-0C25-48C9-A6C4-0E9690D12392}"/>
              </a:ext>
            </a:extLst>
          </p:cNvPr>
          <p:cNvSpPr/>
          <p:nvPr/>
        </p:nvSpPr>
        <p:spPr>
          <a:xfrm>
            <a:off x="2897599" y="1151483"/>
            <a:ext cx="630000" cy="5760000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9C8DACF9-5ADC-4687-847E-73656C00B278}"/>
              </a:ext>
            </a:extLst>
          </p:cNvPr>
          <p:cNvSpPr/>
          <p:nvPr/>
        </p:nvSpPr>
        <p:spPr>
          <a:xfrm>
            <a:off x="3527888" y="1151483"/>
            <a:ext cx="144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1148535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9">
            <a:extLst>
              <a:ext uri="{FF2B5EF4-FFF2-40B4-BE49-F238E27FC236}">
                <a16:creationId xmlns:a16="http://schemas.microsoft.com/office/drawing/2014/main" id="{4A80238A-38A8-4D81-A120-F06773F66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Layout Grid</a:t>
            </a:r>
            <a:r>
              <a:rPr lang="ko-KR" altLang="en-US" dirty="0"/>
              <a:t> </a:t>
            </a:r>
            <a:r>
              <a:rPr lang="en-US" altLang="ko-KR" dirty="0"/>
              <a:t>System – 6 column grid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26CE1CF-F05D-464E-916C-072A3EE5E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30EB-D9CF-4FD9-9520-0DAA1E875001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88DCD552-8D17-4371-9D15-B3FAB82B7CCF}"/>
              </a:ext>
            </a:extLst>
          </p:cNvPr>
          <p:cNvSpPr/>
          <p:nvPr/>
        </p:nvSpPr>
        <p:spPr>
          <a:xfrm>
            <a:off x="431575" y="1152051"/>
            <a:ext cx="3240000" cy="5760000"/>
          </a:xfrm>
          <a:prstGeom prst="rect">
            <a:avLst/>
          </a:prstGeom>
          <a:solidFill>
            <a:schemeClr val="bg1">
              <a:lumMod val="95000"/>
              <a:alpha val="4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31C3D164-953D-4032-A364-525BFAACC995}"/>
              </a:ext>
            </a:extLst>
          </p:cNvPr>
          <p:cNvSpPr/>
          <p:nvPr/>
        </p:nvSpPr>
        <p:spPr>
          <a:xfrm>
            <a:off x="431255" y="1367559"/>
            <a:ext cx="3240000" cy="504000"/>
          </a:xfrm>
          <a:prstGeom prst="rect">
            <a:avLst/>
          </a:prstGeom>
          <a:solidFill>
            <a:schemeClr val="bg1">
              <a:lumMod val="85000"/>
              <a:alpha val="4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48000" tIns="144000" rIns="144000" bIns="14400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1400" dirty="0">
              <a:solidFill>
                <a:srgbClr val="000000"/>
              </a:solidFill>
              <a:latin typeface="+mj-lt"/>
              <a:ea typeface="+mj-ea"/>
              <a:cs typeface="나눔고딕"/>
              <a:sym typeface="나눔고딕"/>
            </a:endParaRPr>
          </a:p>
        </p:txBody>
      </p:sp>
      <p:pic>
        <p:nvPicPr>
          <p:cNvPr id="1032" name="Picture 8" descr="https://storage.googleapis.com/material-design/publish/material_v_12/assets/0B6Okdz75tqQsLUFLM2xkRElVM2s/layout-structure-system-status1.png">
            <a:extLst>
              <a:ext uri="{FF2B5EF4-FFF2-40B4-BE49-F238E27FC236}">
                <a16:creationId xmlns:a16="http://schemas.microsoft.com/office/drawing/2014/main" id="{D7E81284-20E4-4A02-9431-0F963D876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151507"/>
            <a:ext cx="324000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2602E0B-176C-4248-9B84-8C0C9A135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Column</a:t>
            </a:r>
            <a:r>
              <a:rPr lang="ko-KR" altLang="en-US" dirty="0"/>
              <a:t> </a:t>
            </a:r>
            <a:r>
              <a:rPr lang="en-US" altLang="ko-KR" dirty="0"/>
              <a:t>: 6 cols</a:t>
            </a:r>
          </a:p>
          <a:p>
            <a:r>
              <a:rPr lang="en-US" altLang="ko-KR" dirty="0"/>
              <a:t>Gutter Width : 8 points</a:t>
            </a:r>
          </a:p>
          <a:p>
            <a:r>
              <a:rPr lang="en-US" altLang="ko-KR" dirty="0"/>
              <a:t>Margin</a:t>
            </a:r>
            <a:r>
              <a:rPr lang="ko-KR" altLang="en-US" dirty="0"/>
              <a:t> </a:t>
            </a:r>
            <a:r>
              <a:rPr lang="en-US" altLang="ko-KR" dirty="0"/>
              <a:t>Width :</a:t>
            </a:r>
            <a:r>
              <a:rPr lang="ko-KR" altLang="en-US" dirty="0"/>
              <a:t> </a:t>
            </a:r>
            <a:r>
              <a:rPr lang="en-US" altLang="ko-KR" dirty="0"/>
              <a:t>16</a:t>
            </a:r>
            <a:r>
              <a:rPr lang="ko-KR" altLang="en-US" dirty="0"/>
              <a:t> </a:t>
            </a:r>
            <a:r>
              <a:rPr lang="en-US" altLang="ko-KR" dirty="0"/>
              <a:t>points</a:t>
            </a:r>
          </a:p>
          <a:p>
            <a:endParaRPr lang="ko-KR" altLang="en-US" dirty="0"/>
          </a:p>
        </p:txBody>
      </p:sp>
      <p:pic>
        <p:nvPicPr>
          <p:cNvPr id="26" name="Picture 10" descr="https://storage.googleapis.com/material-design/publish/material_v_12/assets/0Bx4BSt6jniD7RzhjWURpTWVsRTA/layout-structure-system-android3.png">
            <a:extLst>
              <a:ext uri="{FF2B5EF4-FFF2-40B4-BE49-F238E27FC236}">
                <a16:creationId xmlns:a16="http://schemas.microsoft.com/office/drawing/2014/main" id="{1D63309D-56DC-4BDC-BF05-0C76E2272C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96"/>
          <a:stretch/>
        </p:blipFill>
        <p:spPr bwMode="auto">
          <a:xfrm>
            <a:off x="431615" y="6480075"/>
            <a:ext cx="3240000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id="{52610727-C064-4F3F-A046-678B8C9A62FD}"/>
              </a:ext>
            </a:extLst>
          </p:cNvPr>
          <p:cNvSpPr/>
          <p:nvPr/>
        </p:nvSpPr>
        <p:spPr>
          <a:xfrm>
            <a:off x="431255" y="1151483"/>
            <a:ext cx="144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D4AFC7C4-B3E2-4FFE-961D-DEBB67642C90}"/>
              </a:ext>
            </a:extLst>
          </p:cNvPr>
          <p:cNvSpPr/>
          <p:nvPr/>
        </p:nvSpPr>
        <p:spPr>
          <a:xfrm>
            <a:off x="575271" y="1151483"/>
            <a:ext cx="432000" cy="5760000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89CD353C-86B1-460F-8CCC-121B4B183F86}"/>
              </a:ext>
            </a:extLst>
          </p:cNvPr>
          <p:cNvSpPr/>
          <p:nvPr/>
        </p:nvSpPr>
        <p:spPr>
          <a:xfrm>
            <a:off x="1007327" y="1151483"/>
            <a:ext cx="72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DE495A1B-8FCB-490A-A776-560942677F0A}"/>
              </a:ext>
            </a:extLst>
          </p:cNvPr>
          <p:cNvSpPr/>
          <p:nvPr/>
        </p:nvSpPr>
        <p:spPr>
          <a:xfrm>
            <a:off x="1079327" y="1151483"/>
            <a:ext cx="432000" cy="5760000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5FE9EFD5-735E-481A-BE56-AEA2945CB852}"/>
              </a:ext>
            </a:extLst>
          </p:cNvPr>
          <p:cNvSpPr/>
          <p:nvPr/>
        </p:nvSpPr>
        <p:spPr>
          <a:xfrm>
            <a:off x="1511383" y="1151483"/>
            <a:ext cx="72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448534D9-6B10-444C-981A-C5C7EF2E9440}"/>
              </a:ext>
            </a:extLst>
          </p:cNvPr>
          <p:cNvSpPr/>
          <p:nvPr/>
        </p:nvSpPr>
        <p:spPr>
          <a:xfrm>
            <a:off x="1583383" y="1151483"/>
            <a:ext cx="432000" cy="5760000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F9C85315-A5DC-422F-8F17-C23E3C409F22}"/>
              </a:ext>
            </a:extLst>
          </p:cNvPr>
          <p:cNvSpPr/>
          <p:nvPr/>
        </p:nvSpPr>
        <p:spPr>
          <a:xfrm>
            <a:off x="2015439" y="1151483"/>
            <a:ext cx="72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F2B54A96-483F-499B-833E-73DCBDFC7C7F}"/>
              </a:ext>
            </a:extLst>
          </p:cNvPr>
          <p:cNvSpPr/>
          <p:nvPr/>
        </p:nvSpPr>
        <p:spPr>
          <a:xfrm>
            <a:off x="2087439" y="1151483"/>
            <a:ext cx="432000" cy="5760000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FD89D4F9-1982-4F6B-B05E-FCD96D344EDB}"/>
              </a:ext>
            </a:extLst>
          </p:cNvPr>
          <p:cNvSpPr/>
          <p:nvPr/>
        </p:nvSpPr>
        <p:spPr>
          <a:xfrm>
            <a:off x="2519495" y="1151483"/>
            <a:ext cx="72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24633C03-9C23-49C3-9C56-5974BCCDEB21}"/>
              </a:ext>
            </a:extLst>
          </p:cNvPr>
          <p:cNvSpPr/>
          <p:nvPr/>
        </p:nvSpPr>
        <p:spPr>
          <a:xfrm>
            <a:off x="2591495" y="1151483"/>
            <a:ext cx="432000" cy="5760000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B0EED6C6-0AE2-4FD5-B1B4-53E91CA41AC2}"/>
              </a:ext>
            </a:extLst>
          </p:cNvPr>
          <p:cNvSpPr/>
          <p:nvPr/>
        </p:nvSpPr>
        <p:spPr>
          <a:xfrm>
            <a:off x="3023551" y="1151483"/>
            <a:ext cx="72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558B6BBA-073E-4AB3-8C0E-2C4F6D1BF20A}"/>
              </a:ext>
            </a:extLst>
          </p:cNvPr>
          <p:cNvSpPr/>
          <p:nvPr/>
        </p:nvSpPr>
        <p:spPr>
          <a:xfrm>
            <a:off x="3095551" y="1151483"/>
            <a:ext cx="432000" cy="5760000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A95B087C-BAFD-4DA5-9221-D8A61F792E69}"/>
              </a:ext>
            </a:extLst>
          </p:cNvPr>
          <p:cNvSpPr/>
          <p:nvPr/>
        </p:nvSpPr>
        <p:spPr>
          <a:xfrm>
            <a:off x="3527599" y="1151483"/>
            <a:ext cx="144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881694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1C8F5555-06A7-4480-BBC7-1BBE0FEEC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9647" y="1147866"/>
            <a:ext cx="3240000" cy="5760000"/>
          </a:xfrm>
          <a:prstGeom prst="rect">
            <a:avLst/>
          </a:prstGeom>
        </p:spPr>
      </p:pic>
      <p:sp>
        <p:nvSpPr>
          <p:cNvPr id="10" name="제목 9">
            <a:extLst>
              <a:ext uri="{FF2B5EF4-FFF2-40B4-BE49-F238E27FC236}">
                <a16:creationId xmlns:a16="http://schemas.microsoft.com/office/drawing/2014/main" id="{4A80238A-38A8-4D81-A120-F06773F66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Layout Grid</a:t>
            </a:r>
            <a:r>
              <a:rPr lang="ko-KR" altLang="en-US" dirty="0"/>
              <a:t> </a:t>
            </a:r>
            <a:r>
              <a:rPr lang="en-US" altLang="ko-KR" dirty="0"/>
              <a:t>System – 6 column grid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26CE1CF-F05D-464E-916C-072A3EE5E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30EB-D9CF-4FD9-9520-0DAA1E875001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88DCD552-8D17-4371-9D15-B3FAB82B7CCF}"/>
              </a:ext>
            </a:extLst>
          </p:cNvPr>
          <p:cNvSpPr/>
          <p:nvPr/>
        </p:nvSpPr>
        <p:spPr>
          <a:xfrm>
            <a:off x="3960007" y="1152051"/>
            <a:ext cx="3240000" cy="5760000"/>
          </a:xfrm>
          <a:prstGeom prst="rect">
            <a:avLst/>
          </a:prstGeom>
          <a:solidFill>
            <a:schemeClr val="bg1">
              <a:lumMod val="95000"/>
              <a:alpha val="4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31C3D164-953D-4032-A364-525BFAACC995}"/>
              </a:ext>
            </a:extLst>
          </p:cNvPr>
          <p:cNvSpPr/>
          <p:nvPr/>
        </p:nvSpPr>
        <p:spPr>
          <a:xfrm>
            <a:off x="3959462" y="1367559"/>
            <a:ext cx="3240000" cy="504000"/>
          </a:xfrm>
          <a:prstGeom prst="rect">
            <a:avLst/>
          </a:prstGeom>
          <a:solidFill>
            <a:schemeClr val="bg1">
              <a:lumMod val="85000"/>
              <a:alpha val="4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48000" tIns="144000" rIns="144000" bIns="14400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1400" dirty="0">
              <a:solidFill>
                <a:srgbClr val="000000"/>
              </a:solidFill>
              <a:latin typeface="+mj-lt"/>
              <a:ea typeface="+mj-ea"/>
              <a:cs typeface="나눔고딕"/>
              <a:sym typeface="나눔고딕"/>
            </a:endParaRPr>
          </a:p>
        </p:txBody>
      </p:sp>
      <p:pic>
        <p:nvPicPr>
          <p:cNvPr id="1032" name="Picture 8" descr="https://storage.googleapis.com/material-design/publish/material_v_12/assets/0B6Okdz75tqQsLUFLM2xkRElVM2s/layout-structure-system-status1.png">
            <a:extLst>
              <a:ext uri="{FF2B5EF4-FFF2-40B4-BE49-F238E27FC236}">
                <a16:creationId xmlns:a16="http://schemas.microsoft.com/office/drawing/2014/main" id="{D7E81284-20E4-4A02-9431-0F963D876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007" y="1151507"/>
            <a:ext cx="324000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2602E0B-176C-4248-9B84-8C0C9A135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26" name="Picture 10" descr="https://storage.googleapis.com/material-design/publish/material_v_12/assets/0Bx4BSt6jniD7RzhjWURpTWVsRTA/layout-structure-system-android3.png">
            <a:extLst>
              <a:ext uri="{FF2B5EF4-FFF2-40B4-BE49-F238E27FC236}">
                <a16:creationId xmlns:a16="http://schemas.microsoft.com/office/drawing/2014/main" id="{1D63309D-56DC-4BDC-BF05-0C76E2272C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96"/>
          <a:stretch/>
        </p:blipFill>
        <p:spPr bwMode="auto">
          <a:xfrm>
            <a:off x="3959822" y="6480075"/>
            <a:ext cx="3240000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id="{52610727-C064-4F3F-A046-678B8C9A62FD}"/>
              </a:ext>
            </a:extLst>
          </p:cNvPr>
          <p:cNvSpPr/>
          <p:nvPr/>
        </p:nvSpPr>
        <p:spPr>
          <a:xfrm>
            <a:off x="3959462" y="1151483"/>
            <a:ext cx="144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D4AFC7C4-B3E2-4FFE-961D-DEBB67642C90}"/>
              </a:ext>
            </a:extLst>
          </p:cNvPr>
          <p:cNvSpPr/>
          <p:nvPr/>
        </p:nvSpPr>
        <p:spPr>
          <a:xfrm>
            <a:off x="4103478" y="1151483"/>
            <a:ext cx="432000" cy="5760000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89CD353C-86B1-460F-8CCC-121B4B183F86}"/>
              </a:ext>
            </a:extLst>
          </p:cNvPr>
          <p:cNvSpPr/>
          <p:nvPr/>
        </p:nvSpPr>
        <p:spPr>
          <a:xfrm>
            <a:off x="4535534" y="1151483"/>
            <a:ext cx="72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DE495A1B-8FCB-490A-A776-560942677F0A}"/>
              </a:ext>
            </a:extLst>
          </p:cNvPr>
          <p:cNvSpPr/>
          <p:nvPr/>
        </p:nvSpPr>
        <p:spPr>
          <a:xfrm>
            <a:off x="4607534" y="1151483"/>
            <a:ext cx="432000" cy="5760000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5FE9EFD5-735E-481A-BE56-AEA2945CB852}"/>
              </a:ext>
            </a:extLst>
          </p:cNvPr>
          <p:cNvSpPr/>
          <p:nvPr/>
        </p:nvSpPr>
        <p:spPr>
          <a:xfrm>
            <a:off x="5039590" y="1151483"/>
            <a:ext cx="72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448534D9-6B10-444C-981A-C5C7EF2E9440}"/>
              </a:ext>
            </a:extLst>
          </p:cNvPr>
          <p:cNvSpPr/>
          <p:nvPr/>
        </p:nvSpPr>
        <p:spPr>
          <a:xfrm>
            <a:off x="5111590" y="1151483"/>
            <a:ext cx="432000" cy="5760000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F9C85315-A5DC-422F-8F17-C23E3C409F22}"/>
              </a:ext>
            </a:extLst>
          </p:cNvPr>
          <p:cNvSpPr/>
          <p:nvPr/>
        </p:nvSpPr>
        <p:spPr>
          <a:xfrm>
            <a:off x="5543646" y="1151483"/>
            <a:ext cx="72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F2B54A96-483F-499B-833E-73DCBDFC7C7F}"/>
              </a:ext>
            </a:extLst>
          </p:cNvPr>
          <p:cNvSpPr/>
          <p:nvPr/>
        </p:nvSpPr>
        <p:spPr>
          <a:xfrm>
            <a:off x="5615646" y="1151483"/>
            <a:ext cx="432000" cy="5760000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FD89D4F9-1982-4F6B-B05E-FCD96D344EDB}"/>
              </a:ext>
            </a:extLst>
          </p:cNvPr>
          <p:cNvSpPr/>
          <p:nvPr/>
        </p:nvSpPr>
        <p:spPr>
          <a:xfrm>
            <a:off x="6047702" y="1151483"/>
            <a:ext cx="72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24633C03-9C23-49C3-9C56-5974BCCDEB21}"/>
              </a:ext>
            </a:extLst>
          </p:cNvPr>
          <p:cNvSpPr/>
          <p:nvPr/>
        </p:nvSpPr>
        <p:spPr>
          <a:xfrm>
            <a:off x="6119702" y="1151483"/>
            <a:ext cx="432000" cy="5760000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B0EED6C6-0AE2-4FD5-B1B4-53E91CA41AC2}"/>
              </a:ext>
            </a:extLst>
          </p:cNvPr>
          <p:cNvSpPr/>
          <p:nvPr/>
        </p:nvSpPr>
        <p:spPr>
          <a:xfrm>
            <a:off x="6551758" y="1151483"/>
            <a:ext cx="72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558B6BBA-073E-4AB3-8C0E-2C4F6D1BF20A}"/>
              </a:ext>
            </a:extLst>
          </p:cNvPr>
          <p:cNvSpPr/>
          <p:nvPr/>
        </p:nvSpPr>
        <p:spPr>
          <a:xfrm>
            <a:off x="6623758" y="1151483"/>
            <a:ext cx="432000" cy="5760000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A95B087C-BAFD-4DA5-9221-D8A61F792E69}"/>
              </a:ext>
            </a:extLst>
          </p:cNvPr>
          <p:cNvSpPr/>
          <p:nvPr/>
        </p:nvSpPr>
        <p:spPr>
          <a:xfrm>
            <a:off x="7055991" y="1151483"/>
            <a:ext cx="144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pic>
        <p:nvPicPr>
          <p:cNvPr id="49" name="그림 48">
            <a:extLst>
              <a:ext uri="{FF2B5EF4-FFF2-40B4-BE49-F238E27FC236}">
                <a16:creationId xmlns:a16="http://schemas.microsoft.com/office/drawing/2014/main" id="{689C8AB3-C025-4FBC-9FCD-C3FD811555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255" y="1147866"/>
            <a:ext cx="3240000" cy="5760000"/>
          </a:xfrm>
          <a:prstGeom prst="rect">
            <a:avLst/>
          </a:prstGeom>
        </p:spPr>
      </p:pic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2715F13E-674B-4D56-89B7-ACFC961854F2}"/>
              </a:ext>
            </a:extLst>
          </p:cNvPr>
          <p:cNvCxnSpPr/>
          <p:nvPr/>
        </p:nvCxnSpPr>
        <p:spPr>
          <a:xfrm>
            <a:off x="431255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FC5DA83A-0473-4CE3-9887-22CEDF08CC73}"/>
              </a:ext>
            </a:extLst>
          </p:cNvPr>
          <p:cNvCxnSpPr/>
          <p:nvPr/>
        </p:nvCxnSpPr>
        <p:spPr>
          <a:xfrm>
            <a:off x="503263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827ADF1E-D947-4760-B34B-917D3FE6B425}"/>
              </a:ext>
            </a:extLst>
          </p:cNvPr>
          <p:cNvCxnSpPr/>
          <p:nvPr/>
        </p:nvCxnSpPr>
        <p:spPr>
          <a:xfrm>
            <a:off x="575271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48D48B0F-38F2-4AAB-A4E6-E464F5EAB799}"/>
              </a:ext>
            </a:extLst>
          </p:cNvPr>
          <p:cNvCxnSpPr/>
          <p:nvPr/>
        </p:nvCxnSpPr>
        <p:spPr>
          <a:xfrm>
            <a:off x="647279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BA97ADDB-7CAC-4D6D-A8A8-2BD1DFD9039B}"/>
              </a:ext>
            </a:extLst>
          </p:cNvPr>
          <p:cNvCxnSpPr/>
          <p:nvPr/>
        </p:nvCxnSpPr>
        <p:spPr>
          <a:xfrm>
            <a:off x="719287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CC411F0E-28A3-4019-8BDC-CFEF014FA498}"/>
              </a:ext>
            </a:extLst>
          </p:cNvPr>
          <p:cNvCxnSpPr/>
          <p:nvPr/>
        </p:nvCxnSpPr>
        <p:spPr>
          <a:xfrm>
            <a:off x="791295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FAE7BBCF-0892-45E9-88E3-3F16DFFE4F55}"/>
              </a:ext>
            </a:extLst>
          </p:cNvPr>
          <p:cNvCxnSpPr/>
          <p:nvPr/>
        </p:nvCxnSpPr>
        <p:spPr>
          <a:xfrm>
            <a:off x="863303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D2F921E0-EECD-4A92-B72B-DE412232F35F}"/>
              </a:ext>
            </a:extLst>
          </p:cNvPr>
          <p:cNvCxnSpPr/>
          <p:nvPr/>
        </p:nvCxnSpPr>
        <p:spPr>
          <a:xfrm>
            <a:off x="935311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72D740C3-2A0B-4EA3-B2CB-4A0B839008BD}"/>
              </a:ext>
            </a:extLst>
          </p:cNvPr>
          <p:cNvCxnSpPr/>
          <p:nvPr/>
        </p:nvCxnSpPr>
        <p:spPr>
          <a:xfrm>
            <a:off x="1007319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>
            <a:extLst>
              <a:ext uri="{FF2B5EF4-FFF2-40B4-BE49-F238E27FC236}">
                <a16:creationId xmlns:a16="http://schemas.microsoft.com/office/drawing/2014/main" id="{6AE412F5-0255-4B78-AA28-0D5103480203}"/>
              </a:ext>
            </a:extLst>
          </p:cNvPr>
          <p:cNvCxnSpPr/>
          <p:nvPr/>
        </p:nvCxnSpPr>
        <p:spPr>
          <a:xfrm>
            <a:off x="1079327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40A6CA8D-B382-4FFC-B06E-A20B026AC575}"/>
              </a:ext>
            </a:extLst>
          </p:cNvPr>
          <p:cNvCxnSpPr/>
          <p:nvPr/>
        </p:nvCxnSpPr>
        <p:spPr>
          <a:xfrm>
            <a:off x="1151335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23E481B6-05D0-401F-A932-450C56E4132F}"/>
              </a:ext>
            </a:extLst>
          </p:cNvPr>
          <p:cNvCxnSpPr/>
          <p:nvPr/>
        </p:nvCxnSpPr>
        <p:spPr>
          <a:xfrm>
            <a:off x="1223343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>
            <a:extLst>
              <a:ext uri="{FF2B5EF4-FFF2-40B4-BE49-F238E27FC236}">
                <a16:creationId xmlns:a16="http://schemas.microsoft.com/office/drawing/2014/main" id="{286811B5-81B7-4838-8320-B950C08BC2E9}"/>
              </a:ext>
            </a:extLst>
          </p:cNvPr>
          <p:cNvCxnSpPr/>
          <p:nvPr/>
        </p:nvCxnSpPr>
        <p:spPr>
          <a:xfrm>
            <a:off x="1295351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>
            <a:extLst>
              <a:ext uri="{FF2B5EF4-FFF2-40B4-BE49-F238E27FC236}">
                <a16:creationId xmlns:a16="http://schemas.microsoft.com/office/drawing/2014/main" id="{D358DF6D-F7BA-4400-9E8C-87921CC530F5}"/>
              </a:ext>
            </a:extLst>
          </p:cNvPr>
          <p:cNvCxnSpPr/>
          <p:nvPr/>
        </p:nvCxnSpPr>
        <p:spPr>
          <a:xfrm>
            <a:off x="1367359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>
            <a:extLst>
              <a:ext uri="{FF2B5EF4-FFF2-40B4-BE49-F238E27FC236}">
                <a16:creationId xmlns:a16="http://schemas.microsoft.com/office/drawing/2014/main" id="{29457C15-6407-4D8F-9FF1-0C0E949E338A}"/>
              </a:ext>
            </a:extLst>
          </p:cNvPr>
          <p:cNvCxnSpPr/>
          <p:nvPr/>
        </p:nvCxnSpPr>
        <p:spPr>
          <a:xfrm>
            <a:off x="1439367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>
            <a:extLst>
              <a:ext uri="{FF2B5EF4-FFF2-40B4-BE49-F238E27FC236}">
                <a16:creationId xmlns:a16="http://schemas.microsoft.com/office/drawing/2014/main" id="{EBAAEDBB-5886-4DC5-B039-F77BBD9FC2C6}"/>
              </a:ext>
            </a:extLst>
          </p:cNvPr>
          <p:cNvCxnSpPr/>
          <p:nvPr/>
        </p:nvCxnSpPr>
        <p:spPr>
          <a:xfrm>
            <a:off x="1511375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>
            <a:extLst>
              <a:ext uri="{FF2B5EF4-FFF2-40B4-BE49-F238E27FC236}">
                <a16:creationId xmlns:a16="http://schemas.microsoft.com/office/drawing/2014/main" id="{A4A706E9-97CE-4403-8E12-F989E4BEF853}"/>
              </a:ext>
            </a:extLst>
          </p:cNvPr>
          <p:cNvCxnSpPr/>
          <p:nvPr/>
        </p:nvCxnSpPr>
        <p:spPr>
          <a:xfrm>
            <a:off x="1583383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>
            <a:extLst>
              <a:ext uri="{FF2B5EF4-FFF2-40B4-BE49-F238E27FC236}">
                <a16:creationId xmlns:a16="http://schemas.microsoft.com/office/drawing/2014/main" id="{CED01314-7793-4BB8-B2D8-B92669A7029F}"/>
              </a:ext>
            </a:extLst>
          </p:cNvPr>
          <p:cNvCxnSpPr/>
          <p:nvPr/>
        </p:nvCxnSpPr>
        <p:spPr>
          <a:xfrm>
            <a:off x="1655391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>
            <a:extLst>
              <a:ext uri="{FF2B5EF4-FFF2-40B4-BE49-F238E27FC236}">
                <a16:creationId xmlns:a16="http://schemas.microsoft.com/office/drawing/2014/main" id="{64CE23B8-BC1A-489A-846C-543215A53606}"/>
              </a:ext>
            </a:extLst>
          </p:cNvPr>
          <p:cNvCxnSpPr/>
          <p:nvPr/>
        </p:nvCxnSpPr>
        <p:spPr>
          <a:xfrm>
            <a:off x="1727399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연결선 55">
            <a:extLst>
              <a:ext uri="{FF2B5EF4-FFF2-40B4-BE49-F238E27FC236}">
                <a16:creationId xmlns:a16="http://schemas.microsoft.com/office/drawing/2014/main" id="{41974A7A-F185-40AB-895D-D853AD77A1C9}"/>
              </a:ext>
            </a:extLst>
          </p:cNvPr>
          <p:cNvCxnSpPr/>
          <p:nvPr/>
        </p:nvCxnSpPr>
        <p:spPr>
          <a:xfrm>
            <a:off x="1799407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>
            <a:extLst>
              <a:ext uri="{FF2B5EF4-FFF2-40B4-BE49-F238E27FC236}">
                <a16:creationId xmlns:a16="http://schemas.microsoft.com/office/drawing/2014/main" id="{BA70EEAA-72EC-40E2-BBDA-9CD6315F7873}"/>
              </a:ext>
            </a:extLst>
          </p:cNvPr>
          <p:cNvCxnSpPr/>
          <p:nvPr/>
        </p:nvCxnSpPr>
        <p:spPr>
          <a:xfrm>
            <a:off x="1871415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>
            <a:extLst>
              <a:ext uri="{FF2B5EF4-FFF2-40B4-BE49-F238E27FC236}">
                <a16:creationId xmlns:a16="http://schemas.microsoft.com/office/drawing/2014/main" id="{6C67D643-483A-4148-99C3-B816B35A363A}"/>
              </a:ext>
            </a:extLst>
          </p:cNvPr>
          <p:cNvCxnSpPr/>
          <p:nvPr/>
        </p:nvCxnSpPr>
        <p:spPr>
          <a:xfrm>
            <a:off x="1943423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>
            <a:extLst>
              <a:ext uri="{FF2B5EF4-FFF2-40B4-BE49-F238E27FC236}">
                <a16:creationId xmlns:a16="http://schemas.microsoft.com/office/drawing/2014/main" id="{4D53CF0B-F822-40BD-89CB-74D9FF7F5A88}"/>
              </a:ext>
            </a:extLst>
          </p:cNvPr>
          <p:cNvCxnSpPr/>
          <p:nvPr/>
        </p:nvCxnSpPr>
        <p:spPr>
          <a:xfrm>
            <a:off x="2015431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>
            <a:extLst>
              <a:ext uri="{FF2B5EF4-FFF2-40B4-BE49-F238E27FC236}">
                <a16:creationId xmlns:a16="http://schemas.microsoft.com/office/drawing/2014/main" id="{425AE9E1-6CDC-4F3D-8910-346FC2B2BF5D}"/>
              </a:ext>
            </a:extLst>
          </p:cNvPr>
          <p:cNvCxnSpPr/>
          <p:nvPr/>
        </p:nvCxnSpPr>
        <p:spPr>
          <a:xfrm>
            <a:off x="2087439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>
            <a:extLst>
              <a:ext uri="{FF2B5EF4-FFF2-40B4-BE49-F238E27FC236}">
                <a16:creationId xmlns:a16="http://schemas.microsoft.com/office/drawing/2014/main" id="{45F7187D-613D-4D52-A2B6-4EB5CEAF9E46}"/>
              </a:ext>
            </a:extLst>
          </p:cNvPr>
          <p:cNvCxnSpPr/>
          <p:nvPr/>
        </p:nvCxnSpPr>
        <p:spPr>
          <a:xfrm>
            <a:off x="2159447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61">
            <a:extLst>
              <a:ext uri="{FF2B5EF4-FFF2-40B4-BE49-F238E27FC236}">
                <a16:creationId xmlns:a16="http://schemas.microsoft.com/office/drawing/2014/main" id="{6C981058-47D2-465E-BFB0-25166776E644}"/>
              </a:ext>
            </a:extLst>
          </p:cNvPr>
          <p:cNvCxnSpPr/>
          <p:nvPr/>
        </p:nvCxnSpPr>
        <p:spPr>
          <a:xfrm>
            <a:off x="2231455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>
            <a:extLst>
              <a:ext uri="{FF2B5EF4-FFF2-40B4-BE49-F238E27FC236}">
                <a16:creationId xmlns:a16="http://schemas.microsoft.com/office/drawing/2014/main" id="{4687B513-D82B-4C59-B7AA-2E7295D942B4}"/>
              </a:ext>
            </a:extLst>
          </p:cNvPr>
          <p:cNvCxnSpPr/>
          <p:nvPr/>
        </p:nvCxnSpPr>
        <p:spPr>
          <a:xfrm>
            <a:off x="2303463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>
            <a:extLst>
              <a:ext uri="{FF2B5EF4-FFF2-40B4-BE49-F238E27FC236}">
                <a16:creationId xmlns:a16="http://schemas.microsoft.com/office/drawing/2014/main" id="{DF059634-98FD-4250-9B7A-3176A99FCC4C}"/>
              </a:ext>
            </a:extLst>
          </p:cNvPr>
          <p:cNvCxnSpPr/>
          <p:nvPr/>
        </p:nvCxnSpPr>
        <p:spPr>
          <a:xfrm>
            <a:off x="2375471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>
            <a:extLst>
              <a:ext uri="{FF2B5EF4-FFF2-40B4-BE49-F238E27FC236}">
                <a16:creationId xmlns:a16="http://schemas.microsoft.com/office/drawing/2014/main" id="{26110EB6-003A-412E-A769-FF7C4F81889D}"/>
              </a:ext>
            </a:extLst>
          </p:cNvPr>
          <p:cNvCxnSpPr/>
          <p:nvPr/>
        </p:nvCxnSpPr>
        <p:spPr>
          <a:xfrm>
            <a:off x="2447479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65">
            <a:extLst>
              <a:ext uri="{FF2B5EF4-FFF2-40B4-BE49-F238E27FC236}">
                <a16:creationId xmlns:a16="http://schemas.microsoft.com/office/drawing/2014/main" id="{769B8E67-6D2E-4E6A-AFF9-37A64DAE5426}"/>
              </a:ext>
            </a:extLst>
          </p:cNvPr>
          <p:cNvCxnSpPr/>
          <p:nvPr/>
        </p:nvCxnSpPr>
        <p:spPr>
          <a:xfrm>
            <a:off x="2519487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>
            <a:extLst>
              <a:ext uri="{FF2B5EF4-FFF2-40B4-BE49-F238E27FC236}">
                <a16:creationId xmlns:a16="http://schemas.microsoft.com/office/drawing/2014/main" id="{B936EB21-F680-4459-8DFB-9F8F1AB1B776}"/>
              </a:ext>
            </a:extLst>
          </p:cNvPr>
          <p:cNvCxnSpPr/>
          <p:nvPr/>
        </p:nvCxnSpPr>
        <p:spPr>
          <a:xfrm>
            <a:off x="2591495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연결선 67">
            <a:extLst>
              <a:ext uri="{FF2B5EF4-FFF2-40B4-BE49-F238E27FC236}">
                <a16:creationId xmlns:a16="http://schemas.microsoft.com/office/drawing/2014/main" id="{229189BB-0D43-49AE-8BA8-55F730DE77EC}"/>
              </a:ext>
            </a:extLst>
          </p:cNvPr>
          <p:cNvCxnSpPr/>
          <p:nvPr/>
        </p:nvCxnSpPr>
        <p:spPr>
          <a:xfrm>
            <a:off x="2663503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연결선 68">
            <a:extLst>
              <a:ext uri="{FF2B5EF4-FFF2-40B4-BE49-F238E27FC236}">
                <a16:creationId xmlns:a16="http://schemas.microsoft.com/office/drawing/2014/main" id="{76C674AC-0B44-4BA8-B7D5-3B01B195C08C}"/>
              </a:ext>
            </a:extLst>
          </p:cNvPr>
          <p:cNvCxnSpPr/>
          <p:nvPr/>
        </p:nvCxnSpPr>
        <p:spPr>
          <a:xfrm>
            <a:off x="2735511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연결선 69">
            <a:extLst>
              <a:ext uri="{FF2B5EF4-FFF2-40B4-BE49-F238E27FC236}">
                <a16:creationId xmlns:a16="http://schemas.microsoft.com/office/drawing/2014/main" id="{0508EF77-2E3D-4C95-88C8-EFD0E2AA156E}"/>
              </a:ext>
            </a:extLst>
          </p:cNvPr>
          <p:cNvCxnSpPr/>
          <p:nvPr/>
        </p:nvCxnSpPr>
        <p:spPr>
          <a:xfrm>
            <a:off x="2807519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 70">
            <a:extLst>
              <a:ext uri="{FF2B5EF4-FFF2-40B4-BE49-F238E27FC236}">
                <a16:creationId xmlns:a16="http://schemas.microsoft.com/office/drawing/2014/main" id="{8994323F-C404-494D-80D4-906D609D455D}"/>
              </a:ext>
            </a:extLst>
          </p:cNvPr>
          <p:cNvCxnSpPr/>
          <p:nvPr/>
        </p:nvCxnSpPr>
        <p:spPr>
          <a:xfrm>
            <a:off x="2879527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연결선 71">
            <a:extLst>
              <a:ext uri="{FF2B5EF4-FFF2-40B4-BE49-F238E27FC236}">
                <a16:creationId xmlns:a16="http://schemas.microsoft.com/office/drawing/2014/main" id="{C7679BDB-306F-4665-BDC5-0D6B9908282E}"/>
              </a:ext>
            </a:extLst>
          </p:cNvPr>
          <p:cNvCxnSpPr/>
          <p:nvPr/>
        </p:nvCxnSpPr>
        <p:spPr>
          <a:xfrm>
            <a:off x="2951535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연결선 72">
            <a:extLst>
              <a:ext uri="{FF2B5EF4-FFF2-40B4-BE49-F238E27FC236}">
                <a16:creationId xmlns:a16="http://schemas.microsoft.com/office/drawing/2014/main" id="{44D64ADE-9DEB-4A75-AE9D-80A577FDFCF8}"/>
              </a:ext>
            </a:extLst>
          </p:cNvPr>
          <p:cNvCxnSpPr/>
          <p:nvPr/>
        </p:nvCxnSpPr>
        <p:spPr>
          <a:xfrm>
            <a:off x="3023543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직선 연결선 73">
            <a:extLst>
              <a:ext uri="{FF2B5EF4-FFF2-40B4-BE49-F238E27FC236}">
                <a16:creationId xmlns:a16="http://schemas.microsoft.com/office/drawing/2014/main" id="{6DD312E7-8E3E-479B-928C-A198F941E230}"/>
              </a:ext>
            </a:extLst>
          </p:cNvPr>
          <p:cNvCxnSpPr/>
          <p:nvPr/>
        </p:nvCxnSpPr>
        <p:spPr>
          <a:xfrm>
            <a:off x="3095551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id="{7D5A206C-DA60-4426-B05A-C3F4AA1B20C2}"/>
              </a:ext>
            </a:extLst>
          </p:cNvPr>
          <p:cNvCxnSpPr/>
          <p:nvPr/>
        </p:nvCxnSpPr>
        <p:spPr>
          <a:xfrm>
            <a:off x="3167559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75">
            <a:extLst>
              <a:ext uri="{FF2B5EF4-FFF2-40B4-BE49-F238E27FC236}">
                <a16:creationId xmlns:a16="http://schemas.microsoft.com/office/drawing/2014/main" id="{31C35417-EE36-4D62-8C24-DC9829DAF55C}"/>
              </a:ext>
            </a:extLst>
          </p:cNvPr>
          <p:cNvCxnSpPr/>
          <p:nvPr/>
        </p:nvCxnSpPr>
        <p:spPr>
          <a:xfrm>
            <a:off x="3239567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 76">
            <a:extLst>
              <a:ext uri="{FF2B5EF4-FFF2-40B4-BE49-F238E27FC236}">
                <a16:creationId xmlns:a16="http://schemas.microsoft.com/office/drawing/2014/main" id="{8954A325-A975-4AE0-B364-1315364F05D1}"/>
              </a:ext>
            </a:extLst>
          </p:cNvPr>
          <p:cNvCxnSpPr/>
          <p:nvPr/>
        </p:nvCxnSpPr>
        <p:spPr>
          <a:xfrm>
            <a:off x="3311575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 77">
            <a:extLst>
              <a:ext uri="{FF2B5EF4-FFF2-40B4-BE49-F238E27FC236}">
                <a16:creationId xmlns:a16="http://schemas.microsoft.com/office/drawing/2014/main" id="{F99DB812-C097-4E55-9117-2605C8EEFA21}"/>
              </a:ext>
            </a:extLst>
          </p:cNvPr>
          <p:cNvCxnSpPr/>
          <p:nvPr/>
        </p:nvCxnSpPr>
        <p:spPr>
          <a:xfrm>
            <a:off x="3383583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직선 연결선 78">
            <a:extLst>
              <a:ext uri="{FF2B5EF4-FFF2-40B4-BE49-F238E27FC236}">
                <a16:creationId xmlns:a16="http://schemas.microsoft.com/office/drawing/2014/main" id="{65EA3D86-698F-4074-A0A5-6512019B5F6F}"/>
              </a:ext>
            </a:extLst>
          </p:cNvPr>
          <p:cNvCxnSpPr/>
          <p:nvPr/>
        </p:nvCxnSpPr>
        <p:spPr>
          <a:xfrm>
            <a:off x="3455591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 79">
            <a:extLst>
              <a:ext uri="{FF2B5EF4-FFF2-40B4-BE49-F238E27FC236}">
                <a16:creationId xmlns:a16="http://schemas.microsoft.com/office/drawing/2014/main" id="{E2784575-1462-4D2A-B5D9-FABBC8D79B8E}"/>
              </a:ext>
            </a:extLst>
          </p:cNvPr>
          <p:cNvCxnSpPr/>
          <p:nvPr/>
        </p:nvCxnSpPr>
        <p:spPr>
          <a:xfrm>
            <a:off x="3527599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연결선 80">
            <a:extLst>
              <a:ext uri="{FF2B5EF4-FFF2-40B4-BE49-F238E27FC236}">
                <a16:creationId xmlns:a16="http://schemas.microsoft.com/office/drawing/2014/main" id="{DF7E94F0-A332-48EE-BDCF-167CE93C92A6}"/>
              </a:ext>
            </a:extLst>
          </p:cNvPr>
          <p:cNvCxnSpPr/>
          <p:nvPr/>
        </p:nvCxnSpPr>
        <p:spPr>
          <a:xfrm>
            <a:off x="3599607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 81">
            <a:extLst>
              <a:ext uri="{FF2B5EF4-FFF2-40B4-BE49-F238E27FC236}">
                <a16:creationId xmlns:a16="http://schemas.microsoft.com/office/drawing/2014/main" id="{F4BACDC9-1A8E-4D25-A4D4-0AE807927F28}"/>
              </a:ext>
            </a:extLst>
          </p:cNvPr>
          <p:cNvCxnSpPr/>
          <p:nvPr/>
        </p:nvCxnSpPr>
        <p:spPr>
          <a:xfrm>
            <a:off x="3671615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직선 연결선 82">
            <a:extLst>
              <a:ext uri="{FF2B5EF4-FFF2-40B4-BE49-F238E27FC236}">
                <a16:creationId xmlns:a16="http://schemas.microsoft.com/office/drawing/2014/main" id="{17F21B1E-FEED-48CA-864C-37486D24A523}"/>
              </a:ext>
            </a:extLst>
          </p:cNvPr>
          <p:cNvCxnSpPr>
            <a:cxnSpLocks/>
          </p:cNvCxnSpPr>
          <p:nvPr/>
        </p:nvCxnSpPr>
        <p:spPr>
          <a:xfrm>
            <a:off x="431615" y="115148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직선 연결선 83">
            <a:extLst>
              <a:ext uri="{FF2B5EF4-FFF2-40B4-BE49-F238E27FC236}">
                <a16:creationId xmlns:a16="http://schemas.microsoft.com/office/drawing/2014/main" id="{8250853A-578F-4F91-9C7A-B568DE24CE34}"/>
              </a:ext>
            </a:extLst>
          </p:cNvPr>
          <p:cNvCxnSpPr>
            <a:cxnSpLocks/>
          </p:cNvCxnSpPr>
          <p:nvPr/>
        </p:nvCxnSpPr>
        <p:spPr>
          <a:xfrm>
            <a:off x="431255" y="122349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84">
            <a:extLst>
              <a:ext uri="{FF2B5EF4-FFF2-40B4-BE49-F238E27FC236}">
                <a16:creationId xmlns:a16="http://schemas.microsoft.com/office/drawing/2014/main" id="{96EA9CD9-3C70-486A-8550-669DED3B2B79}"/>
              </a:ext>
            </a:extLst>
          </p:cNvPr>
          <p:cNvCxnSpPr>
            <a:cxnSpLocks/>
          </p:cNvCxnSpPr>
          <p:nvPr/>
        </p:nvCxnSpPr>
        <p:spPr>
          <a:xfrm>
            <a:off x="431255" y="129549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직선 연결선 85">
            <a:extLst>
              <a:ext uri="{FF2B5EF4-FFF2-40B4-BE49-F238E27FC236}">
                <a16:creationId xmlns:a16="http://schemas.microsoft.com/office/drawing/2014/main" id="{EBB42649-F8C0-4800-92CA-076762BE785F}"/>
              </a:ext>
            </a:extLst>
          </p:cNvPr>
          <p:cNvCxnSpPr>
            <a:cxnSpLocks/>
          </p:cNvCxnSpPr>
          <p:nvPr/>
        </p:nvCxnSpPr>
        <p:spPr>
          <a:xfrm>
            <a:off x="431615" y="136750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직선 연결선 86">
            <a:extLst>
              <a:ext uri="{FF2B5EF4-FFF2-40B4-BE49-F238E27FC236}">
                <a16:creationId xmlns:a16="http://schemas.microsoft.com/office/drawing/2014/main" id="{C200E8E4-74C1-4943-B515-60C7C12CB383}"/>
              </a:ext>
            </a:extLst>
          </p:cNvPr>
          <p:cNvCxnSpPr>
            <a:cxnSpLocks/>
          </p:cNvCxnSpPr>
          <p:nvPr/>
        </p:nvCxnSpPr>
        <p:spPr>
          <a:xfrm>
            <a:off x="431255" y="143951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직선 연결선 87">
            <a:extLst>
              <a:ext uri="{FF2B5EF4-FFF2-40B4-BE49-F238E27FC236}">
                <a16:creationId xmlns:a16="http://schemas.microsoft.com/office/drawing/2014/main" id="{B414B7A3-154E-4392-9CD7-B4199D5BE6CA}"/>
              </a:ext>
            </a:extLst>
          </p:cNvPr>
          <p:cNvCxnSpPr>
            <a:cxnSpLocks/>
          </p:cNvCxnSpPr>
          <p:nvPr/>
        </p:nvCxnSpPr>
        <p:spPr>
          <a:xfrm>
            <a:off x="431615" y="151152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직선 연결선 88">
            <a:extLst>
              <a:ext uri="{FF2B5EF4-FFF2-40B4-BE49-F238E27FC236}">
                <a16:creationId xmlns:a16="http://schemas.microsoft.com/office/drawing/2014/main" id="{0BBAA2AD-1610-444C-8EDA-BAA1413F9361}"/>
              </a:ext>
            </a:extLst>
          </p:cNvPr>
          <p:cNvCxnSpPr>
            <a:cxnSpLocks/>
          </p:cNvCxnSpPr>
          <p:nvPr/>
        </p:nvCxnSpPr>
        <p:spPr>
          <a:xfrm>
            <a:off x="431255" y="158353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직선 연결선 89">
            <a:extLst>
              <a:ext uri="{FF2B5EF4-FFF2-40B4-BE49-F238E27FC236}">
                <a16:creationId xmlns:a16="http://schemas.microsoft.com/office/drawing/2014/main" id="{9B0FF170-24FD-4384-A164-A98E19442C27}"/>
              </a:ext>
            </a:extLst>
          </p:cNvPr>
          <p:cNvCxnSpPr>
            <a:cxnSpLocks/>
          </p:cNvCxnSpPr>
          <p:nvPr/>
        </p:nvCxnSpPr>
        <p:spPr>
          <a:xfrm>
            <a:off x="431255" y="165553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직선 연결선 90">
            <a:extLst>
              <a:ext uri="{FF2B5EF4-FFF2-40B4-BE49-F238E27FC236}">
                <a16:creationId xmlns:a16="http://schemas.microsoft.com/office/drawing/2014/main" id="{BD73B15A-FCBB-4832-84EA-1367F02BA18A}"/>
              </a:ext>
            </a:extLst>
          </p:cNvPr>
          <p:cNvCxnSpPr>
            <a:cxnSpLocks/>
          </p:cNvCxnSpPr>
          <p:nvPr/>
        </p:nvCxnSpPr>
        <p:spPr>
          <a:xfrm>
            <a:off x="431615" y="172754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연결선 91">
            <a:extLst>
              <a:ext uri="{FF2B5EF4-FFF2-40B4-BE49-F238E27FC236}">
                <a16:creationId xmlns:a16="http://schemas.microsoft.com/office/drawing/2014/main" id="{145798FD-212B-42F8-BE2D-C9EC28BB4F06}"/>
              </a:ext>
            </a:extLst>
          </p:cNvPr>
          <p:cNvCxnSpPr>
            <a:cxnSpLocks/>
          </p:cNvCxnSpPr>
          <p:nvPr/>
        </p:nvCxnSpPr>
        <p:spPr>
          <a:xfrm>
            <a:off x="431255" y="179955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직선 연결선 92">
            <a:extLst>
              <a:ext uri="{FF2B5EF4-FFF2-40B4-BE49-F238E27FC236}">
                <a16:creationId xmlns:a16="http://schemas.microsoft.com/office/drawing/2014/main" id="{B9D922C2-296F-45DF-A70C-BF99C1878D65}"/>
              </a:ext>
            </a:extLst>
          </p:cNvPr>
          <p:cNvCxnSpPr>
            <a:cxnSpLocks/>
          </p:cNvCxnSpPr>
          <p:nvPr/>
        </p:nvCxnSpPr>
        <p:spPr>
          <a:xfrm>
            <a:off x="431255" y="187156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직선 연결선 93">
            <a:extLst>
              <a:ext uri="{FF2B5EF4-FFF2-40B4-BE49-F238E27FC236}">
                <a16:creationId xmlns:a16="http://schemas.microsoft.com/office/drawing/2014/main" id="{58E9A4EB-0A4A-4BB7-8DEA-F13C85EE43E9}"/>
              </a:ext>
            </a:extLst>
          </p:cNvPr>
          <p:cNvCxnSpPr>
            <a:cxnSpLocks/>
          </p:cNvCxnSpPr>
          <p:nvPr/>
        </p:nvCxnSpPr>
        <p:spPr>
          <a:xfrm>
            <a:off x="431615" y="194357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직선 연결선 94">
            <a:extLst>
              <a:ext uri="{FF2B5EF4-FFF2-40B4-BE49-F238E27FC236}">
                <a16:creationId xmlns:a16="http://schemas.microsoft.com/office/drawing/2014/main" id="{304D7899-8035-4667-AFF8-D74ECD496F2A}"/>
              </a:ext>
            </a:extLst>
          </p:cNvPr>
          <p:cNvCxnSpPr>
            <a:cxnSpLocks/>
          </p:cNvCxnSpPr>
          <p:nvPr/>
        </p:nvCxnSpPr>
        <p:spPr>
          <a:xfrm>
            <a:off x="431255" y="201557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직선 연결선 95">
            <a:extLst>
              <a:ext uri="{FF2B5EF4-FFF2-40B4-BE49-F238E27FC236}">
                <a16:creationId xmlns:a16="http://schemas.microsoft.com/office/drawing/2014/main" id="{BD93F9F0-F3EB-4A3B-BE2D-AE67A76D6AEE}"/>
              </a:ext>
            </a:extLst>
          </p:cNvPr>
          <p:cNvCxnSpPr>
            <a:cxnSpLocks/>
          </p:cNvCxnSpPr>
          <p:nvPr/>
        </p:nvCxnSpPr>
        <p:spPr>
          <a:xfrm>
            <a:off x="431255" y="208758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직선 연결선 96">
            <a:extLst>
              <a:ext uri="{FF2B5EF4-FFF2-40B4-BE49-F238E27FC236}">
                <a16:creationId xmlns:a16="http://schemas.microsoft.com/office/drawing/2014/main" id="{7C8981BF-A8D7-4A52-B1DB-3109E83E6C50}"/>
              </a:ext>
            </a:extLst>
          </p:cNvPr>
          <p:cNvCxnSpPr>
            <a:cxnSpLocks/>
          </p:cNvCxnSpPr>
          <p:nvPr/>
        </p:nvCxnSpPr>
        <p:spPr>
          <a:xfrm>
            <a:off x="431615" y="215959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직선 연결선 97">
            <a:extLst>
              <a:ext uri="{FF2B5EF4-FFF2-40B4-BE49-F238E27FC236}">
                <a16:creationId xmlns:a16="http://schemas.microsoft.com/office/drawing/2014/main" id="{C0E2FD31-202E-4AE0-BF33-0BA9353CEE7C}"/>
              </a:ext>
            </a:extLst>
          </p:cNvPr>
          <p:cNvCxnSpPr>
            <a:cxnSpLocks/>
          </p:cNvCxnSpPr>
          <p:nvPr/>
        </p:nvCxnSpPr>
        <p:spPr>
          <a:xfrm>
            <a:off x="431255" y="223160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직선 연결선 98">
            <a:extLst>
              <a:ext uri="{FF2B5EF4-FFF2-40B4-BE49-F238E27FC236}">
                <a16:creationId xmlns:a16="http://schemas.microsoft.com/office/drawing/2014/main" id="{269C4BDB-99B6-49AB-8570-DE85BA640C44}"/>
              </a:ext>
            </a:extLst>
          </p:cNvPr>
          <p:cNvCxnSpPr>
            <a:cxnSpLocks/>
          </p:cNvCxnSpPr>
          <p:nvPr/>
        </p:nvCxnSpPr>
        <p:spPr>
          <a:xfrm>
            <a:off x="431255" y="230361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직선 연결선 99">
            <a:extLst>
              <a:ext uri="{FF2B5EF4-FFF2-40B4-BE49-F238E27FC236}">
                <a16:creationId xmlns:a16="http://schemas.microsoft.com/office/drawing/2014/main" id="{920D81AD-F986-4C83-87AA-7A07D09BFE19}"/>
              </a:ext>
            </a:extLst>
          </p:cNvPr>
          <p:cNvCxnSpPr>
            <a:cxnSpLocks/>
          </p:cNvCxnSpPr>
          <p:nvPr/>
        </p:nvCxnSpPr>
        <p:spPr>
          <a:xfrm>
            <a:off x="431615" y="237561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직선 연결선 100">
            <a:extLst>
              <a:ext uri="{FF2B5EF4-FFF2-40B4-BE49-F238E27FC236}">
                <a16:creationId xmlns:a16="http://schemas.microsoft.com/office/drawing/2014/main" id="{E063D45C-36C1-4359-8AAB-1CD5A17FCBE5}"/>
              </a:ext>
            </a:extLst>
          </p:cNvPr>
          <p:cNvCxnSpPr>
            <a:cxnSpLocks/>
          </p:cNvCxnSpPr>
          <p:nvPr/>
        </p:nvCxnSpPr>
        <p:spPr>
          <a:xfrm>
            <a:off x="431255" y="244762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직선 연결선 101">
            <a:extLst>
              <a:ext uri="{FF2B5EF4-FFF2-40B4-BE49-F238E27FC236}">
                <a16:creationId xmlns:a16="http://schemas.microsoft.com/office/drawing/2014/main" id="{B1754DF1-FC72-438D-A468-02E26121C820}"/>
              </a:ext>
            </a:extLst>
          </p:cNvPr>
          <p:cNvCxnSpPr>
            <a:cxnSpLocks/>
          </p:cNvCxnSpPr>
          <p:nvPr/>
        </p:nvCxnSpPr>
        <p:spPr>
          <a:xfrm>
            <a:off x="431255" y="251963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직선 연결선 102">
            <a:extLst>
              <a:ext uri="{FF2B5EF4-FFF2-40B4-BE49-F238E27FC236}">
                <a16:creationId xmlns:a16="http://schemas.microsoft.com/office/drawing/2014/main" id="{E1C8AEAB-47AC-4E23-A210-CBB463431DEB}"/>
              </a:ext>
            </a:extLst>
          </p:cNvPr>
          <p:cNvCxnSpPr>
            <a:cxnSpLocks/>
          </p:cNvCxnSpPr>
          <p:nvPr/>
        </p:nvCxnSpPr>
        <p:spPr>
          <a:xfrm>
            <a:off x="431615" y="259164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직선 연결선 103">
            <a:extLst>
              <a:ext uri="{FF2B5EF4-FFF2-40B4-BE49-F238E27FC236}">
                <a16:creationId xmlns:a16="http://schemas.microsoft.com/office/drawing/2014/main" id="{937B8779-7E89-46D3-9A2F-E7B0F0FA4675}"/>
              </a:ext>
            </a:extLst>
          </p:cNvPr>
          <p:cNvCxnSpPr>
            <a:cxnSpLocks/>
          </p:cNvCxnSpPr>
          <p:nvPr/>
        </p:nvCxnSpPr>
        <p:spPr>
          <a:xfrm>
            <a:off x="431255" y="266365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직선 연결선 104">
            <a:extLst>
              <a:ext uri="{FF2B5EF4-FFF2-40B4-BE49-F238E27FC236}">
                <a16:creationId xmlns:a16="http://schemas.microsoft.com/office/drawing/2014/main" id="{A12E590A-A0AD-43F3-829C-2CD4988AD4D7}"/>
              </a:ext>
            </a:extLst>
          </p:cNvPr>
          <p:cNvCxnSpPr>
            <a:cxnSpLocks/>
          </p:cNvCxnSpPr>
          <p:nvPr/>
        </p:nvCxnSpPr>
        <p:spPr>
          <a:xfrm>
            <a:off x="431615" y="273565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연결선 105">
            <a:extLst>
              <a:ext uri="{FF2B5EF4-FFF2-40B4-BE49-F238E27FC236}">
                <a16:creationId xmlns:a16="http://schemas.microsoft.com/office/drawing/2014/main" id="{6D21B3FE-92BC-4308-AA56-30310648F02C}"/>
              </a:ext>
            </a:extLst>
          </p:cNvPr>
          <p:cNvCxnSpPr>
            <a:cxnSpLocks/>
          </p:cNvCxnSpPr>
          <p:nvPr/>
        </p:nvCxnSpPr>
        <p:spPr>
          <a:xfrm>
            <a:off x="431255" y="280766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직선 연결선 106">
            <a:extLst>
              <a:ext uri="{FF2B5EF4-FFF2-40B4-BE49-F238E27FC236}">
                <a16:creationId xmlns:a16="http://schemas.microsoft.com/office/drawing/2014/main" id="{D3CBAFE4-F489-4AC1-A79A-86BD8878E70A}"/>
              </a:ext>
            </a:extLst>
          </p:cNvPr>
          <p:cNvCxnSpPr>
            <a:cxnSpLocks/>
          </p:cNvCxnSpPr>
          <p:nvPr/>
        </p:nvCxnSpPr>
        <p:spPr>
          <a:xfrm>
            <a:off x="431255" y="287967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연결선 107">
            <a:extLst>
              <a:ext uri="{FF2B5EF4-FFF2-40B4-BE49-F238E27FC236}">
                <a16:creationId xmlns:a16="http://schemas.microsoft.com/office/drawing/2014/main" id="{AA6AA5CB-F882-402F-8F53-F22E5320BA2E}"/>
              </a:ext>
            </a:extLst>
          </p:cNvPr>
          <p:cNvCxnSpPr>
            <a:cxnSpLocks/>
          </p:cNvCxnSpPr>
          <p:nvPr/>
        </p:nvCxnSpPr>
        <p:spPr>
          <a:xfrm>
            <a:off x="431615" y="295168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직선 연결선 108">
            <a:extLst>
              <a:ext uri="{FF2B5EF4-FFF2-40B4-BE49-F238E27FC236}">
                <a16:creationId xmlns:a16="http://schemas.microsoft.com/office/drawing/2014/main" id="{C1902430-B01E-4076-8F16-3CE3590B7A7E}"/>
              </a:ext>
            </a:extLst>
          </p:cNvPr>
          <p:cNvCxnSpPr>
            <a:cxnSpLocks/>
          </p:cNvCxnSpPr>
          <p:nvPr/>
        </p:nvCxnSpPr>
        <p:spPr>
          <a:xfrm>
            <a:off x="431255" y="302369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직선 연결선 109">
            <a:extLst>
              <a:ext uri="{FF2B5EF4-FFF2-40B4-BE49-F238E27FC236}">
                <a16:creationId xmlns:a16="http://schemas.microsoft.com/office/drawing/2014/main" id="{A393E590-0447-4B2C-84D6-E969FA037BA7}"/>
              </a:ext>
            </a:extLst>
          </p:cNvPr>
          <p:cNvCxnSpPr>
            <a:cxnSpLocks/>
          </p:cNvCxnSpPr>
          <p:nvPr/>
        </p:nvCxnSpPr>
        <p:spPr>
          <a:xfrm>
            <a:off x="431255" y="309569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직선 연결선 110">
            <a:extLst>
              <a:ext uri="{FF2B5EF4-FFF2-40B4-BE49-F238E27FC236}">
                <a16:creationId xmlns:a16="http://schemas.microsoft.com/office/drawing/2014/main" id="{2FED0641-C838-4957-A771-6DF9A94B797B}"/>
              </a:ext>
            </a:extLst>
          </p:cNvPr>
          <p:cNvCxnSpPr>
            <a:cxnSpLocks/>
          </p:cNvCxnSpPr>
          <p:nvPr/>
        </p:nvCxnSpPr>
        <p:spPr>
          <a:xfrm>
            <a:off x="431615" y="316770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직선 연결선 111">
            <a:extLst>
              <a:ext uri="{FF2B5EF4-FFF2-40B4-BE49-F238E27FC236}">
                <a16:creationId xmlns:a16="http://schemas.microsoft.com/office/drawing/2014/main" id="{2B6150FB-263D-4D46-806B-AA0590306B52}"/>
              </a:ext>
            </a:extLst>
          </p:cNvPr>
          <p:cNvCxnSpPr>
            <a:cxnSpLocks/>
          </p:cNvCxnSpPr>
          <p:nvPr/>
        </p:nvCxnSpPr>
        <p:spPr>
          <a:xfrm>
            <a:off x="431255" y="323971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직선 연결선 112">
            <a:extLst>
              <a:ext uri="{FF2B5EF4-FFF2-40B4-BE49-F238E27FC236}">
                <a16:creationId xmlns:a16="http://schemas.microsoft.com/office/drawing/2014/main" id="{1906A640-C928-48F7-9B35-D8FF4106B4DF}"/>
              </a:ext>
            </a:extLst>
          </p:cNvPr>
          <p:cNvCxnSpPr>
            <a:cxnSpLocks/>
          </p:cNvCxnSpPr>
          <p:nvPr/>
        </p:nvCxnSpPr>
        <p:spPr>
          <a:xfrm>
            <a:off x="431255" y="331172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직선 연결선 113">
            <a:extLst>
              <a:ext uri="{FF2B5EF4-FFF2-40B4-BE49-F238E27FC236}">
                <a16:creationId xmlns:a16="http://schemas.microsoft.com/office/drawing/2014/main" id="{E205E4F4-FCF0-487A-A573-06A447543F48}"/>
              </a:ext>
            </a:extLst>
          </p:cNvPr>
          <p:cNvCxnSpPr>
            <a:cxnSpLocks/>
          </p:cNvCxnSpPr>
          <p:nvPr/>
        </p:nvCxnSpPr>
        <p:spPr>
          <a:xfrm>
            <a:off x="431615" y="338373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직선 연결선 114">
            <a:extLst>
              <a:ext uri="{FF2B5EF4-FFF2-40B4-BE49-F238E27FC236}">
                <a16:creationId xmlns:a16="http://schemas.microsoft.com/office/drawing/2014/main" id="{D9E3602B-F609-4773-B071-ADED8B97F4BF}"/>
              </a:ext>
            </a:extLst>
          </p:cNvPr>
          <p:cNvCxnSpPr>
            <a:cxnSpLocks/>
          </p:cNvCxnSpPr>
          <p:nvPr/>
        </p:nvCxnSpPr>
        <p:spPr>
          <a:xfrm>
            <a:off x="431255" y="345573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직선 연결선 115">
            <a:extLst>
              <a:ext uri="{FF2B5EF4-FFF2-40B4-BE49-F238E27FC236}">
                <a16:creationId xmlns:a16="http://schemas.microsoft.com/office/drawing/2014/main" id="{116EA759-049D-49C9-91CB-0F4E4D3626BC}"/>
              </a:ext>
            </a:extLst>
          </p:cNvPr>
          <p:cNvCxnSpPr>
            <a:cxnSpLocks/>
          </p:cNvCxnSpPr>
          <p:nvPr/>
        </p:nvCxnSpPr>
        <p:spPr>
          <a:xfrm>
            <a:off x="431615" y="352774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직선 연결선 116">
            <a:extLst>
              <a:ext uri="{FF2B5EF4-FFF2-40B4-BE49-F238E27FC236}">
                <a16:creationId xmlns:a16="http://schemas.microsoft.com/office/drawing/2014/main" id="{70D48B47-586D-4707-855F-AD139714DCAD}"/>
              </a:ext>
            </a:extLst>
          </p:cNvPr>
          <p:cNvCxnSpPr>
            <a:cxnSpLocks/>
          </p:cNvCxnSpPr>
          <p:nvPr/>
        </p:nvCxnSpPr>
        <p:spPr>
          <a:xfrm>
            <a:off x="431255" y="359975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직선 연결선 117">
            <a:extLst>
              <a:ext uri="{FF2B5EF4-FFF2-40B4-BE49-F238E27FC236}">
                <a16:creationId xmlns:a16="http://schemas.microsoft.com/office/drawing/2014/main" id="{CB1523FD-35F9-4AE6-8D0B-8D8D39DA310A}"/>
              </a:ext>
            </a:extLst>
          </p:cNvPr>
          <p:cNvCxnSpPr>
            <a:cxnSpLocks/>
          </p:cNvCxnSpPr>
          <p:nvPr/>
        </p:nvCxnSpPr>
        <p:spPr>
          <a:xfrm>
            <a:off x="431255" y="367176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직선 연결선 118">
            <a:extLst>
              <a:ext uri="{FF2B5EF4-FFF2-40B4-BE49-F238E27FC236}">
                <a16:creationId xmlns:a16="http://schemas.microsoft.com/office/drawing/2014/main" id="{35DE845E-4B2D-4EFA-879F-85342CA3BB3C}"/>
              </a:ext>
            </a:extLst>
          </p:cNvPr>
          <p:cNvCxnSpPr>
            <a:cxnSpLocks/>
          </p:cNvCxnSpPr>
          <p:nvPr/>
        </p:nvCxnSpPr>
        <p:spPr>
          <a:xfrm>
            <a:off x="431615" y="374377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직선 연결선 119">
            <a:extLst>
              <a:ext uri="{FF2B5EF4-FFF2-40B4-BE49-F238E27FC236}">
                <a16:creationId xmlns:a16="http://schemas.microsoft.com/office/drawing/2014/main" id="{3C59628C-E678-4F84-ABC3-AD14E03B13D1}"/>
              </a:ext>
            </a:extLst>
          </p:cNvPr>
          <p:cNvCxnSpPr>
            <a:cxnSpLocks/>
          </p:cNvCxnSpPr>
          <p:nvPr/>
        </p:nvCxnSpPr>
        <p:spPr>
          <a:xfrm>
            <a:off x="431255" y="381577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직선 연결선 120">
            <a:extLst>
              <a:ext uri="{FF2B5EF4-FFF2-40B4-BE49-F238E27FC236}">
                <a16:creationId xmlns:a16="http://schemas.microsoft.com/office/drawing/2014/main" id="{C9217008-E6E2-4C21-AE75-D59F22484814}"/>
              </a:ext>
            </a:extLst>
          </p:cNvPr>
          <p:cNvCxnSpPr>
            <a:cxnSpLocks/>
          </p:cNvCxnSpPr>
          <p:nvPr/>
        </p:nvCxnSpPr>
        <p:spPr>
          <a:xfrm>
            <a:off x="431255" y="388778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직선 연결선 121">
            <a:extLst>
              <a:ext uri="{FF2B5EF4-FFF2-40B4-BE49-F238E27FC236}">
                <a16:creationId xmlns:a16="http://schemas.microsoft.com/office/drawing/2014/main" id="{A13C2D2B-FB24-4792-8548-FE53002E0A9B}"/>
              </a:ext>
            </a:extLst>
          </p:cNvPr>
          <p:cNvCxnSpPr>
            <a:cxnSpLocks/>
          </p:cNvCxnSpPr>
          <p:nvPr/>
        </p:nvCxnSpPr>
        <p:spPr>
          <a:xfrm>
            <a:off x="431615" y="395979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직선 연결선 122">
            <a:extLst>
              <a:ext uri="{FF2B5EF4-FFF2-40B4-BE49-F238E27FC236}">
                <a16:creationId xmlns:a16="http://schemas.microsoft.com/office/drawing/2014/main" id="{E69EEEF8-9AA6-4C8B-800F-D67764776A88}"/>
              </a:ext>
            </a:extLst>
          </p:cNvPr>
          <p:cNvCxnSpPr>
            <a:cxnSpLocks/>
          </p:cNvCxnSpPr>
          <p:nvPr/>
        </p:nvCxnSpPr>
        <p:spPr>
          <a:xfrm>
            <a:off x="431255" y="403180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직선 연결선 123">
            <a:extLst>
              <a:ext uri="{FF2B5EF4-FFF2-40B4-BE49-F238E27FC236}">
                <a16:creationId xmlns:a16="http://schemas.microsoft.com/office/drawing/2014/main" id="{B4518598-D907-4802-89A1-484B6FEC4D59}"/>
              </a:ext>
            </a:extLst>
          </p:cNvPr>
          <p:cNvCxnSpPr>
            <a:cxnSpLocks/>
          </p:cNvCxnSpPr>
          <p:nvPr/>
        </p:nvCxnSpPr>
        <p:spPr>
          <a:xfrm>
            <a:off x="431255" y="410381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직선 연결선 124">
            <a:extLst>
              <a:ext uri="{FF2B5EF4-FFF2-40B4-BE49-F238E27FC236}">
                <a16:creationId xmlns:a16="http://schemas.microsoft.com/office/drawing/2014/main" id="{7E03B6F2-83D3-43C1-8A43-4C31270DA3D7}"/>
              </a:ext>
            </a:extLst>
          </p:cNvPr>
          <p:cNvCxnSpPr>
            <a:cxnSpLocks/>
          </p:cNvCxnSpPr>
          <p:nvPr/>
        </p:nvCxnSpPr>
        <p:spPr>
          <a:xfrm>
            <a:off x="431615" y="417581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직선 연결선 125">
            <a:extLst>
              <a:ext uri="{FF2B5EF4-FFF2-40B4-BE49-F238E27FC236}">
                <a16:creationId xmlns:a16="http://schemas.microsoft.com/office/drawing/2014/main" id="{7A84F3B1-D005-4C07-99E8-D4BFE5B78420}"/>
              </a:ext>
            </a:extLst>
          </p:cNvPr>
          <p:cNvCxnSpPr>
            <a:cxnSpLocks/>
          </p:cNvCxnSpPr>
          <p:nvPr/>
        </p:nvCxnSpPr>
        <p:spPr>
          <a:xfrm>
            <a:off x="431255" y="424782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직선 연결선 126">
            <a:extLst>
              <a:ext uri="{FF2B5EF4-FFF2-40B4-BE49-F238E27FC236}">
                <a16:creationId xmlns:a16="http://schemas.microsoft.com/office/drawing/2014/main" id="{EC6E2A5A-5284-4C98-A19F-B860873ECEDE}"/>
              </a:ext>
            </a:extLst>
          </p:cNvPr>
          <p:cNvCxnSpPr>
            <a:cxnSpLocks/>
          </p:cNvCxnSpPr>
          <p:nvPr/>
        </p:nvCxnSpPr>
        <p:spPr>
          <a:xfrm>
            <a:off x="431615" y="431983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직선 연결선 127">
            <a:extLst>
              <a:ext uri="{FF2B5EF4-FFF2-40B4-BE49-F238E27FC236}">
                <a16:creationId xmlns:a16="http://schemas.microsoft.com/office/drawing/2014/main" id="{B329F183-6544-4622-9DB0-3A41DCA4179D}"/>
              </a:ext>
            </a:extLst>
          </p:cNvPr>
          <p:cNvCxnSpPr>
            <a:cxnSpLocks/>
          </p:cNvCxnSpPr>
          <p:nvPr/>
        </p:nvCxnSpPr>
        <p:spPr>
          <a:xfrm>
            <a:off x="431255" y="439184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직선 연결선 128">
            <a:extLst>
              <a:ext uri="{FF2B5EF4-FFF2-40B4-BE49-F238E27FC236}">
                <a16:creationId xmlns:a16="http://schemas.microsoft.com/office/drawing/2014/main" id="{76DBC8C1-2C2C-412B-A7A1-F2F36ADD8221}"/>
              </a:ext>
            </a:extLst>
          </p:cNvPr>
          <p:cNvCxnSpPr>
            <a:cxnSpLocks/>
          </p:cNvCxnSpPr>
          <p:nvPr/>
        </p:nvCxnSpPr>
        <p:spPr>
          <a:xfrm>
            <a:off x="431255" y="446385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직선 연결선 129">
            <a:extLst>
              <a:ext uri="{FF2B5EF4-FFF2-40B4-BE49-F238E27FC236}">
                <a16:creationId xmlns:a16="http://schemas.microsoft.com/office/drawing/2014/main" id="{FAAA871A-9328-45BE-B9DE-FA51E88BE84A}"/>
              </a:ext>
            </a:extLst>
          </p:cNvPr>
          <p:cNvCxnSpPr>
            <a:cxnSpLocks/>
          </p:cNvCxnSpPr>
          <p:nvPr/>
        </p:nvCxnSpPr>
        <p:spPr>
          <a:xfrm>
            <a:off x="431615" y="453585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직선 연결선 130">
            <a:extLst>
              <a:ext uri="{FF2B5EF4-FFF2-40B4-BE49-F238E27FC236}">
                <a16:creationId xmlns:a16="http://schemas.microsoft.com/office/drawing/2014/main" id="{276B4087-6707-48A3-BAAF-0E482338DDEB}"/>
              </a:ext>
            </a:extLst>
          </p:cNvPr>
          <p:cNvCxnSpPr>
            <a:cxnSpLocks/>
          </p:cNvCxnSpPr>
          <p:nvPr/>
        </p:nvCxnSpPr>
        <p:spPr>
          <a:xfrm>
            <a:off x="431255" y="460786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직선 연결선 131">
            <a:extLst>
              <a:ext uri="{FF2B5EF4-FFF2-40B4-BE49-F238E27FC236}">
                <a16:creationId xmlns:a16="http://schemas.microsoft.com/office/drawing/2014/main" id="{636CC734-9E56-4969-8E19-54D344094490}"/>
              </a:ext>
            </a:extLst>
          </p:cNvPr>
          <p:cNvCxnSpPr>
            <a:cxnSpLocks/>
          </p:cNvCxnSpPr>
          <p:nvPr/>
        </p:nvCxnSpPr>
        <p:spPr>
          <a:xfrm>
            <a:off x="431255" y="467987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직선 연결선 132">
            <a:extLst>
              <a:ext uri="{FF2B5EF4-FFF2-40B4-BE49-F238E27FC236}">
                <a16:creationId xmlns:a16="http://schemas.microsoft.com/office/drawing/2014/main" id="{F515AF4B-E3C2-4202-B4F0-C1C2C9B9A1B0}"/>
              </a:ext>
            </a:extLst>
          </p:cNvPr>
          <p:cNvCxnSpPr>
            <a:cxnSpLocks/>
          </p:cNvCxnSpPr>
          <p:nvPr/>
        </p:nvCxnSpPr>
        <p:spPr>
          <a:xfrm>
            <a:off x="431615" y="475188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직선 연결선 133">
            <a:extLst>
              <a:ext uri="{FF2B5EF4-FFF2-40B4-BE49-F238E27FC236}">
                <a16:creationId xmlns:a16="http://schemas.microsoft.com/office/drawing/2014/main" id="{5D110AEC-4A10-45FD-B0FC-27B131F02290}"/>
              </a:ext>
            </a:extLst>
          </p:cNvPr>
          <p:cNvCxnSpPr>
            <a:cxnSpLocks/>
          </p:cNvCxnSpPr>
          <p:nvPr/>
        </p:nvCxnSpPr>
        <p:spPr>
          <a:xfrm>
            <a:off x="431255" y="482389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직선 연결선 134">
            <a:extLst>
              <a:ext uri="{FF2B5EF4-FFF2-40B4-BE49-F238E27FC236}">
                <a16:creationId xmlns:a16="http://schemas.microsoft.com/office/drawing/2014/main" id="{72DE4631-17B4-4D9E-A9F2-9BBF642558F5}"/>
              </a:ext>
            </a:extLst>
          </p:cNvPr>
          <p:cNvCxnSpPr>
            <a:cxnSpLocks/>
          </p:cNvCxnSpPr>
          <p:nvPr/>
        </p:nvCxnSpPr>
        <p:spPr>
          <a:xfrm>
            <a:off x="431615" y="489589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직선 연결선 135">
            <a:extLst>
              <a:ext uri="{FF2B5EF4-FFF2-40B4-BE49-F238E27FC236}">
                <a16:creationId xmlns:a16="http://schemas.microsoft.com/office/drawing/2014/main" id="{7DB53FD0-DB02-4066-945B-E055A719176D}"/>
              </a:ext>
            </a:extLst>
          </p:cNvPr>
          <p:cNvCxnSpPr>
            <a:cxnSpLocks/>
          </p:cNvCxnSpPr>
          <p:nvPr/>
        </p:nvCxnSpPr>
        <p:spPr>
          <a:xfrm>
            <a:off x="431255" y="496790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직선 연결선 136">
            <a:extLst>
              <a:ext uri="{FF2B5EF4-FFF2-40B4-BE49-F238E27FC236}">
                <a16:creationId xmlns:a16="http://schemas.microsoft.com/office/drawing/2014/main" id="{6B2EC061-B866-471A-AA26-ED00331DB4D8}"/>
              </a:ext>
            </a:extLst>
          </p:cNvPr>
          <p:cNvCxnSpPr>
            <a:cxnSpLocks/>
          </p:cNvCxnSpPr>
          <p:nvPr/>
        </p:nvCxnSpPr>
        <p:spPr>
          <a:xfrm>
            <a:off x="431255" y="503991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직선 연결선 137">
            <a:extLst>
              <a:ext uri="{FF2B5EF4-FFF2-40B4-BE49-F238E27FC236}">
                <a16:creationId xmlns:a16="http://schemas.microsoft.com/office/drawing/2014/main" id="{663D0D3C-7956-4912-B3D2-C63222DA8323}"/>
              </a:ext>
            </a:extLst>
          </p:cNvPr>
          <p:cNvCxnSpPr>
            <a:cxnSpLocks/>
          </p:cNvCxnSpPr>
          <p:nvPr/>
        </p:nvCxnSpPr>
        <p:spPr>
          <a:xfrm>
            <a:off x="431615" y="511192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직선 연결선 138">
            <a:extLst>
              <a:ext uri="{FF2B5EF4-FFF2-40B4-BE49-F238E27FC236}">
                <a16:creationId xmlns:a16="http://schemas.microsoft.com/office/drawing/2014/main" id="{C318897F-9E22-4541-8742-C8E972ADE623}"/>
              </a:ext>
            </a:extLst>
          </p:cNvPr>
          <p:cNvCxnSpPr>
            <a:cxnSpLocks/>
          </p:cNvCxnSpPr>
          <p:nvPr/>
        </p:nvCxnSpPr>
        <p:spPr>
          <a:xfrm>
            <a:off x="431255" y="518393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직선 연결선 139">
            <a:extLst>
              <a:ext uri="{FF2B5EF4-FFF2-40B4-BE49-F238E27FC236}">
                <a16:creationId xmlns:a16="http://schemas.microsoft.com/office/drawing/2014/main" id="{88BA383C-CD46-4132-B269-2331EF4DA11A}"/>
              </a:ext>
            </a:extLst>
          </p:cNvPr>
          <p:cNvCxnSpPr>
            <a:cxnSpLocks/>
          </p:cNvCxnSpPr>
          <p:nvPr/>
        </p:nvCxnSpPr>
        <p:spPr>
          <a:xfrm>
            <a:off x="431255" y="525593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직선 연결선 140">
            <a:extLst>
              <a:ext uri="{FF2B5EF4-FFF2-40B4-BE49-F238E27FC236}">
                <a16:creationId xmlns:a16="http://schemas.microsoft.com/office/drawing/2014/main" id="{B5A5C573-349A-4F48-96E1-92FECED735CA}"/>
              </a:ext>
            </a:extLst>
          </p:cNvPr>
          <p:cNvCxnSpPr>
            <a:cxnSpLocks/>
          </p:cNvCxnSpPr>
          <p:nvPr/>
        </p:nvCxnSpPr>
        <p:spPr>
          <a:xfrm>
            <a:off x="431615" y="532794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직선 연결선 141">
            <a:extLst>
              <a:ext uri="{FF2B5EF4-FFF2-40B4-BE49-F238E27FC236}">
                <a16:creationId xmlns:a16="http://schemas.microsoft.com/office/drawing/2014/main" id="{DD617087-C705-4D58-9FFF-33A35C669B70}"/>
              </a:ext>
            </a:extLst>
          </p:cNvPr>
          <p:cNvCxnSpPr>
            <a:cxnSpLocks/>
          </p:cNvCxnSpPr>
          <p:nvPr/>
        </p:nvCxnSpPr>
        <p:spPr>
          <a:xfrm>
            <a:off x="431255" y="539995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직선 연결선 142">
            <a:extLst>
              <a:ext uri="{FF2B5EF4-FFF2-40B4-BE49-F238E27FC236}">
                <a16:creationId xmlns:a16="http://schemas.microsoft.com/office/drawing/2014/main" id="{1012A3C9-ACF2-4128-9D00-F562AF745554}"/>
              </a:ext>
            </a:extLst>
          </p:cNvPr>
          <p:cNvCxnSpPr>
            <a:cxnSpLocks/>
          </p:cNvCxnSpPr>
          <p:nvPr/>
        </p:nvCxnSpPr>
        <p:spPr>
          <a:xfrm>
            <a:off x="431255" y="547196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직선 연결선 143">
            <a:extLst>
              <a:ext uri="{FF2B5EF4-FFF2-40B4-BE49-F238E27FC236}">
                <a16:creationId xmlns:a16="http://schemas.microsoft.com/office/drawing/2014/main" id="{25859E52-B854-4E76-B741-88EA08EBD0A3}"/>
              </a:ext>
            </a:extLst>
          </p:cNvPr>
          <p:cNvCxnSpPr>
            <a:cxnSpLocks/>
          </p:cNvCxnSpPr>
          <p:nvPr/>
        </p:nvCxnSpPr>
        <p:spPr>
          <a:xfrm>
            <a:off x="431615" y="554397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직선 연결선 144">
            <a:extLst>
              <a:ext uri="{FF2B5EF4-FFF2-40B4-BE49-F238E27FC236}">
                <a16:creationId xmlns:a16="http://schemas.microsoft.com/office/drawing/2014/main" id="{1F6A6C4E-DD38-4157-A1EE-95D52D6476D2}"/>
              </a:ext>
            </a:extLst>
          </p:cNvPr>
          <p:cNvCxnSpPr>
            <a:cxnSpLocks/>
          </p:cNvCxnSpPr>
          <p:nvPr/>
        </p:nvCxnSpPr>
        <p:spPr>
          <a:xfrm>
            <a:off x="431255" y="561597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직선 연결선 145">
            <a:extLst>
              <a:ext uri="{FF2B5EF4-FFF2-40B4-BE49-F238E27FC236}">
                <a16:creationId xmlns:a16="http://schemas.microsoft.com/office/drawing/2014/main" id="{00E1A291-2D30-4B9F-B1A9-1A9F585D2BAA}"/>
              </a:ext>
            </a:extLst>
          </p:cNvPr>
          <p:cNvCxnSpPr>
            <a:cxnSpLocks/>
          </p:cNvCxnSpPr>
          <p:nvPr/>
        </p:nvCxnSpPr>
        <p:spPr>
          <a:xfrm>
            <a:off x="431615" y="568798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직선 연결선 146">
            <a:extLst>
              <a:ext uri="{FF2B5EF4-FFF2-40B4-BE49-F238E27FC236}">
                <a16:creationId xmlns:a16="http://schemas.microsoft.com/office/drawing/2014/main" id="{6478D8B7-C398-419F-A27D-16626EF7E270}"/>
              </a:ext>
            </a:extLst>
          </p:cNvPr>
          <p:cNvCxnSpPr>
            <a:cxnSpLocks/>
          </p:cNvCxnSpPr>
          <p:nvPr/>
        </p:nvCxnSpPr>
        <p:spPr>
          <a:xfrm>
            <a:off x="431255" y="575999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직선 연결선 147">
            <a:extLst>
              <a:ext uri="{FF2B5EF4-FFF2-40B4-BE49-F238E27FC236}">
                <a16:creationId xmlns:a16="http://schemas.microsoft.com/office/drawing/2014/main" id="{D3EC26B6-A0CB-4342-89EA-52B8BE704E3B}"/>
              </a:ext>
            </a:extLst>
          </p:cNvPr>
          <p:cNvCxnSpPr>
            <a:cxnSpLocks/>
          </p:cNvCxnSpPr>
          <p:nvPr/>
        </p:nvCxnSpPr>
        <p:spPr>
          <a:xfrm>
            <a:off x="431255" y="583200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직선 연결선 148">
            <a:extLst>
              <a:ext uri="{FF2B5EF4-FFF2-40B4-BE49-F238E27FC236}">
                <a16:creationId xmlns:a16="http://schemas.microsoft.com/office/drawing/2014/main" id="{DCBC9EDC-CA74-4D46-9A87-B3FDF79A71F5}"/>
              </a:ext>
            </a:extLst>
          </p:cNvPr>
          <p:cNvCxnSpPr>
            <a:cxnSpLocks/>
          </p:cNvCxnSpPr>
          <p:nvPr/>
        </p:nvCxnSpPr>
        <p:spPr>
          <a:xfrm>
            <a:off x="431615" y="590401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직선 연결선 149">
            <a:extLst>
              <a:ext uri="{FF2B5EF4-FFF2-40B4-BE49-F238E27FC236}">
                <a16:creationId xmlns:a16="http://schemas.microsoft.com/office/drawing/2014/main" id="{30AE95F8-FC9D-4BEA-AD70-828066DACEFD}"/>
              </a:ext>
            </a:extLst>
          </p:cNvPr>
          <p:cNvCxnSpPr>
            <a:cxnSpLocks/>
          </p:cNvCxnSpPr>
          <p:nvPr/>
        </p:nvCxnSpPr>
        <p:spPr>
          <a:xfrm>
            <a:off x="431255" y="597601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직선 연결선 150">
            <a:extLst>
              <a:ext uri="{FF2B5EF4-FFF2-40B4-BE49-F238E27FC236}">
                <a16:creationId xmlns:a16="http://schemas.microsoft.com/office/drawing/2014/main" id="{22AA1351-3527-4A58-985C-28039183F6F5}"/>
              </a:ext>
            </a:extLst>
          </p:cNvPr>
          <p:cNvCxnSpPr>
            <a:cxnSpLocks/>
          </p:cNvCxnSpPr>
          <p:nvPr/>
        </p:nvCxnSpPr>
        <p:spPr>
          <a:xfrm>
            <a:off x="431255" y="604802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직선 연결선 151">
            <a:extLst>
              <a:ext uri="{FF2B5EF4-FFF2-40B4-BE49-F238E27FC236}">
                <a16:creationId xmlns:a16="http://schemas.microsoft.com/office/drawing/2014/main" id="{95424CA1-E125-4D4C-8BF1-D566AD594F66}"/>
              </a:ext>
            </a:extLst>
          </p:cNvPr>
          <p:cNvCxnSpPr>
            <a:cxnSpLocks/>
          </p:cNvCxnSpPr>
          <p:nvPr/>
        </p:nvCxnSpPr>
        <p:spPr>
          <a:xfrm>
            <a:off x="431615" y="612003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직선 연결선 152">
            <a:extLst>
              <a:ext uri="{FF2B5EF4-FFF2-40B4-BE49-F238E27FC236}">
                <a16:creationId xmlns:a16="http://schemas.microsoft.com/office/drawing/2014/main" id="{55D24B47-0274-4449-8DEC-1DC534CBF3D6}"/>
              </a:ext>
            </a:extLst>
          </p:cNvPr>
          <p:cNvCxnSpPr>
            <a:cxnSpLocks/>
          </p:cNvCxnSpPr>
          <p:nvPr/>
        </p:nvCxnSpPr>
        <p:spPr>
          <a:xfrm>
            <a:off x="431255" y="619204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직선 연결선 153">
            <a:extLst>
              <a:ext uri="{FF2B5EF4-FFF2-40B4-BE49-F238E27FC236}">
                <a16:creationId xmlns:a16="http://schemas.microsoft.com/office/drawing/2014/main" id="{41E9FE0D-0C78-48BF-95F7-C575151499D3}"/>
              </a:ext>
            </a:extLst>
          </p:cNvPr>
          <p:cNvCxnSpPr>
            <a:cxnSpLocks/>
          </p:cNvCxnSpPr>
          <p:nvPr/>
        </p:nvCxnSpPr>
        <p:spPr>
          <a:xfrm>
            <a:off x="431255" y="626405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직선 연결선 154">
            <a:extLst>
              <a:ext uri="{FF2B5EF4-FFF2-40B4-BE49-F238E27FC236}">
                <a16:creationId xmlns:a16="http://schemas.microsoft.com/office/drawing/2014/main" id="{70F60941-0B9B-4095-B7AB-F2D9E65C202A}"/>
              </a:ext>
            </a:extLst>
          </p:cNvPr>
          <p:cNvCxnSpPr>
            <a:cxnSpLocks/>
          </p:cNvCxnSpPr>
          <p:nvPr/>
        </p:nvCxnSpPr>
        <p:spPr>
          <a:xfrm>
            <a:off x="431615" y="633605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직선 연결선 155">
            <a:extLst>
              <a:ext uri="{FF2B5EF4-FFF2-40B4-BE49-F238E27FC236}">
                <a16:creationId xmlns:a16="http://schemas.microsoft.com/office/drawing/2014/main" id="{2892731F-EBD4-4BFD-A37C-DB0A29E7C00E}"/>
              </a:ext>
            </a:extLst>
          </p:cNvPr>
          <p:cNvCxnSpPr>
            <a:cxnSpLocks/>
          </p:cNvCxnSpPr>
          <p:nvPr/>
        </p:nvCxnSpPr>
        <p:spPr>
          <a:xfrm>
            <a:off x="431255" y="640806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직선 연결선 156">
            <a:extLst>
              <a:ext uri="{FF2B5EF4-FFF2-40B4-BE49-F238E27FC236}">
                <a16:creationId xmlns:a16="http://schemas.microsoft.com/office/drawing/2014/main" id="{F672405F-F3F0-4028-9F4F-D41CCB0D971C}"/>
              </a:ext>
            </a:extLst>
          </p:cNvPr>
          <p:cNvCxnSpPr>
            <a:cxnSpLocks/>
          </p:cNvCxnSpPr>
          <p:nvPr/>
        </p:nvCxnSpPr>
        <p:spPr>
          <a:xfrm>
            <a:off x="431255" y="648007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직선 연결선 157">
            <a:extLst>
              <a:ext uri="{FF2B5EF4-FFF2-40B4-BE49-F238E27FC236}">
                <a16:creationId xmlns:a16="http://schemas.microsoft.com/office/drawing/2014/main" id="{2E50A8A8-189C-4EC0-8526-43F6DDC05914}"/>
              </a:ext>
            </a:extLst>
          </p:cNvPr>
          <p:cNvCxnSpPr>
            <a:cxnSpLocks/>
          </p:cNvCxnSpPr>
          <p:nvPr/>
        </p:nvCxnSpPr>
        <p:spPr>
          <a:xfrm>
            <a:off x="431255" y="655208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직선 연결선 158">
            <a:extLst>
              <a:ext uri="{FF2B5EF4-FFF2-40B4-BE49-F238E27FC236}">
                <a16:creationId xmlns:a16="http://schemas.microsoft.com/office/drawing/2014/main" id="{58F2358D-814B-4C33-B0B9-7B1CBD1E0020}"/>
              </a:ext>
            </a:extLst>
          </p:cNvPr>
          <p:cNvCxnSpPr>
            <a:cxnSpLocks/>
          </p:cNvCxnSpPr>
          <p:nvPr/>
        </p:nvCxnSpPr>
        <p:spPr>
          <a:xfrm>
            <a:off x="431615" y="662409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직선 연결선 159">
            <a:extLst>
              <a:ext uri="{FF2B5EF4-FFF2-40B4-BE49-F238E27FC236}">
                <a16:creationId xmlns:a16="http://schemas.microsoft.com/office/drawing/2014/main" id="{D998C813-6CDB-4C97-BE90-1385D7F3D231}"/>
              </a:ext>
            </a:extLst>
          </p:cNvPr>
          <p:cNvCxnSpPr>
            <a:cxnSpLocks/>
          </p:cNvCxnSpPr>
          <p:nvPr/>
        </p:nvCxnSpPr>
        <p:spPr>
          <a:xfrm>
            <a:off x="431255" y="669609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직선 연결선 160">
            <a:extLst>
              <a:ext uri="{FF2B5EF4-FFF2-40B4-BE49-F238E27FC236}">
                <a16:creationId xmlns:a16="http://schemas.microsoft.com/office/drawing/2014/main" id="{A27D9A8F-33A7-4157-8394-C597BA953316}"/>
              </a:ext>
            </a:extLst>
          </p:cNvPr>
          <p:cNvCxnSpPr>
            <a:cxnSpLocks/>
          </p:cNvCxnSpPr>
          <p:nvPr/>
        </p:nvCxnSpPr>
        <p:spPr>
          <a:xfrm>
            <a:off x="431255" y="676810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직선 연결선 161">
            <a:extLst>
              <a:ext uri="{FF2B5EF4-FFF2-40B4-BE49-F238E27FC236}">
                <a16:creationId xmlns:a16="http://schemas.microsoft.com/office/drawing/2014/main" id="{AD5B6A69-D42B-4D6B-A3B8-70317436C718}"/>
              </a:ext>
            </a:extLst>
          </p:cNvPr>
          <p:cNvCxnSpPr>
            <a:cxnSpLocks/>
          </p:cNvCxnSpPr>
          <p:nvPr/>
        </p:nvCxnSpPr>
        <p:spPr>
          <a:xfrm>
            <a:off x="431615" y="684011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직선 연결선 162">
            <a:extLst>
              <a:ext uri="{FF2B5EF4-FFF2-40B4-BE49-F238E27FC236}">
                <a16:creationId xmlns:a16="http://schemas.microsoft.com/office/drawing/2014/main" id="{BBA80E74-1C1F-4C51-8705-1E05CF0308DC}"/>
              </a:ext>
            </a:extLst>
          </p:cNvPr>
          <p:cNvCxnSpPr>
            <a:cxnSpLocks/>
          </p:cNvCxnSpPr>
          <p:nvPr/>
        </p:nvCxnSpPr>
        <p:spPr>
          <a:xfrm>
            <a:off x="431255" y="691212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42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Picture 8" descr="https://storage.googleapis.com/material-design/publish/material_v_12/assets/0B6Okdz75tqQsTll3U0dBTFByeUU/components-lists-keylines6.png">
            <a:extLst>
              <a:ext uri="{FF2B5EF4-FFF2-40B4-BE49-F238E27FC236}">
                <a16:creationId xmlns:a16="http://schemas.microsoft.com/office/drawing/2014/main" id="{74E0E230-0AD3-4812-AF3E-36A380D1D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154" y="1151483"/>
            <a:ext cx="3239853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storage.googleapis.com/material-design/publish/material_v_12/assets/0B6Okdz75tqQsTll3U0dBTFByeUU/components-lists-keylines6.png">
            <a:extLst>
              <a:ext uri="{FF2B5EF4-FFF2-40B4-BE49-F238E27FC236}">
                <a16:creationId xmlns:a16="http://schemas.microsoft.com/office/drawing/2014/main" id="{8B3A4168-58D2-4EA1-9795-B2146BFD1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62" y="1152123"/>
            <a:ext cx="3239853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제목 9">
            <a:extLst>
              <a:ext uri="{FF2B5EF4-FFF2-40B4-BE49-F238E27FC236}">
                <a16:creationId xmlns:a16="http://schemas.microsoft.com/office/drawing/2014/main" id="{4A80238A-38A8-4D81-A120-F06773F66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Google Inbox Screen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26CE1CF-F05D-464E-916C-072A3EE5E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30EB-D9CF-4FD9-9520-0DAA1E875001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31C3D164-953D-4032-A364-525BFAACC995}"/>
              </a:ext>
            </a:extLst>
          </p:cNvPr>
          <p:cNvSpPr/>
          <p:nvPr/>
        </p:nvSpPr>
        <p:spPr>
          <a:xfrm>
            <a:off x="3959462" y="1367559"/>
            <a:ext cx="3240000" cy="504000"/>
          </a:xfrm>
          <a:prstGeom prst="rect">
            <a:avLst/>
          </a:prstGeom>
          <a:solidFill>
            <a:schemeClr val="bg1">
              <a:lumMod val="85000"/>
              <a:alpha val="4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48000" tIns="144000" rIns="144000" bIns="14400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1400" dirty="0">
              <a:solidFill>
                <a:srgbClr val="000000"/>
              </a:solidFill>
              <a:latin typeface="+mj-lt"/>
              <a:ea typeface="+mj-ea"/>
              <a:cs typeface="나눔고딕"/>
              <a:sym typeface="나눔고딕"/>
            </a:endParaRPr>
          </a:p>
        </p:txBody>
      </p:sp>
      <p:pic>
        <p:nvPicPr>
          <p:cNvPr id="1032" name="Picture 8" descr="https://storage.googleapis.com/material-design/publish/material_v_12/assets/0B6Okdz75tqQsLUFLM2xkRElVM2s/layout-structure-system-status1.png">
            <a:extLst>
              <a:ext uri="{FF2B5EF4-FFF2-40B4-BE49-F238E27FC236}">
                <a16:creationId xmlns:a16="http://schemas.microsoft.com/office/drawing/2014/main" id="{D7E81284-20E4-4A02-9431-0F963D876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007" y="1151507"/>
            <a:ext cx="324000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2602E0B-176C-4248-9B84-8C0C9A135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2695" y="1152123"/>
            <a:ext cx="5760000" cy="5760000"/>
          </a:xfrm>
        </p:spPr>
        <p:txBody>
          <a:bodyPr/>
          <a:lstStyle/>
          <a:p>
            <a:endParaRPr lang="ko-KR" altLang="en-US" dirty="0"/>
          </a:p>
        </p:txBody>
      </p:sp>
      <p:pic>
        <p:nvPicPr>
          <p:cNvPr id="26" name="Picture 10" descr="https://storage.googleapis.com/material-design/publish/material_v_12/assets/0Bx4BSt6jniD7RzhjWURpTWVsRTA/layout-structure-system-android3.png">
            <a:extLst>
              <a:ext uri="{FF2B5EF4-FFF2-40B4-BE49-F238E27FC236}">
                <a16:creationId xmlns:a16="http://schemas.microsoft.com/office/drawing/2014/main" id="{1D63309D-56DC-4BDC-BF05-0C76E2272C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96"/>
          <a:stretch/>
        </p:blipFill>
        <p:spPr bwMode="auto">
          <a:xfrm>
            <a:off x="3959822" y="6480075"/>
            <a:ext cx="3240000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id="{52610727-C064-4F3F-A046-678B8C9A62FD}"/>
              </a:ext>
            </a:extLst>
          </p:cNvPr>
          <p:cNvSpPr/>
          <p:nvPr/>
        </p:nvSpPr>
        <p:spPr>
          <a:xfrm>
            <a:off x="3959462" y="1151483"/>
            <a:ext cx="144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D4AFC7C4-B3E2-4FFE-961D-DEBB67642C90}"/>
              </a:ext>
            </a:extLst>
          </p:cNvPr>
          <p:cNvSpPr/>
          <p:nvPr/>
        </p:nvSpPr>
        <p:spPr>
          <a:xfrm>
            <a:off x="4103478" y="1151483"/>
            <a:ext cx="432000" cy="5760000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89CD353C-86B1-460F-8CCC-121B4B183F86}"/>
              </a:ext>
            </a:extLst>
          </p:cNvPr>
          <p:cNvSpPr/>
          <p:nvPr/>
        </p:nvSpPr>
        <p:spPr>
          <a:xfrm>
            <a:off x="4535534" y="1151483"/>
            <a:ext cx="72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DE495A1B-8FCB-490A-A776-560942677F0A}"/>
              </a:ext>
            </a:extLst>
          </p:cNvPr>
          <p:cNvSpPr/>
          <p:nvPr/>
        </p:nvSpPr>
        <p:spPr>
          <a:xfrm>
            <a:off x="4607534" y="1151483"/>
            <a:ext cx="432000" cy="5760000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5FE9EFD5-735E-481A-BE56-AEA2945CB852}"/>
              </a:ext>
            </a:extLst>
          </p:cNvPr>
          <p:cNvSpPr/>
          <p:nvPr/>
        </p:nvSpPr>
        <p:spPr>
          <a:xfrm>
            <a:off x="5039590" y="1151483"/>
            <a:ext cx="72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448534D9-6B10-444C-981A-C5C7EF2E9440}"/>
              </a:ext>
            </a:extLst>
          </p:cNvPr>
          <p:cNvSpPr/>
          <p:nvPr/>
        </p:nvSpPr>
        <p:spPr>
          <a:xfrm>
            <a:off x="5111590" y="1151483"/>
            <a:ext cx="432000" cy="5760000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F9C85315-A5DC-422F-8F17-C23E3C409F22}"/>
              </a:ext>
            </a:extLst>
          </p:cNvPr>
          <p:cNvSpPr/>
          <p:nvPr/>
        </p:nvSpPr>
        <p:spPr>
          <a:xfrm>
            <a:off x="5543646" y="1151483"/>
            <a:ext cx="72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F2B54A96-483F-499B-833E-73DCBDFC7C7F}"/>
              </a:ext>
            </a:extLst>
          </p:cNvPr>
          <p:cNvSpPr/>
          <p:nvPr/>
        </p:nvSpPr>
        <p:spPr>
          <a:xfrm>
            <a:off x="5615646" y="1151483"/>
            <a:ext cx="432000" cy="5760000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FD89D4F9-1982-4F6B-B05E-FCD96D344EDB}"/>
              </a:ext>
            </a:extLst>
          </p:cNvPr>
          <p:cNvSpPr/>
          <p:nvPr/>
        </p:nvSpPr>
        <p:spPr>
          <a:xfrm>
            <a:off x="6047702" y="1151483"/>
            <a:ext cx="72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24633C03-9C23-49C3-9C56-5974BCCDEB21}"/>
              </a:ext>
            </a:extLst>
          </p:cNvPr>
          <p:cNvSpPr/>
          <p:nvPr/>
        </p:nvSpPr>
        <p:spPr>
          <a:xfrm>
            <a:off x="6119702" y="1151483"/>
            <a:ext cx="432000" cy="5760000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B0EED6C6-0AE2-4FD5-B1B4-53E91CA41AC2}"/>
              </a:ext>
            </a:extLst>
          </p:cNvPr>
          <p:cNvSpPr/>
          <p:nvPr/>
        </p:nvSpPr>
        <p:spPr>
          <a:xfrm>
            <a:off x="6551758" y="1151483"/>
            <a:ext cx="72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558B6BBA-073E-4AB3-8C0E-2C4F6D1BF20A}"/>
              </a:ext>
            </a:extLst>
          </p:cNvPr>
          <p:cNvSpPr/>
          <p:nvPr/>
        </p:nvSpPr>
        <p:spPr>
          <a:xfrm>
            <a:off x="6623758" y="1151483"/>
            <a:ext cx="432000" cy="5760000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A95B087C-BAFD-4DA5-9221-D8A61F792E69}"/>
              </a:ext>
            </a:extLst>
          </p:cNvPr>
          <p:cNvSpPr/>
          <p:nvPr/>
        </p:nvSpPr>
        <p:spPr>
          <a:xfrm>
            <a:off x="7055991" y="1151483"/>
            <a:ext cx="144000" cy="5760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9720" tIns="109720" rIns="109720" bIns="109720" numCol="1" spcCol="38100" rtlCol="0" anchor="ctr">
            <a:noAutofit/>
          </a:bodyPr>
          <a:lstStyle/>
          <a:p>
            <a:pPr defTabSz="2437985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4799">
              <a:solidFill>
                <a:srgbClr val="000000"/>
              </a:solidFill>
              <a:latin typeface="+mn-lt"/>
              <a:ea typeface="+mn-ea"/>
              <a:cs typeface="나눔고딕"/>
              <a:sym typeface="나눔고딕"/>
            </a:endParaRP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2715F13E-674B-4D56-89B7-ACFC961854F2}"/>
              </a:ext>
            </a:extLst>
          </p:cNvPr>
          <p:cNvCxnSpPr/>
          <p:nvPr/>
        </p:nvCxnSpPr>
        <p:spPr>
          <a:xfrm>
            <a:off x="431255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FC5DA83A-0473-4CE3-9887-22CEDF08CC73}"/>
              </a:ext>
            </a:extLst>
          </p:cNvPr>
          <p:cNvCxnSpPr/>
          <p:nvPr/>
        </p:nvCxnSpPr>
        <p:spPr>
          <a:xfrm>
            <a:off x="503263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827ADF1E-D947-4760-B34B-917D3FE6B425}"/>
              </a:ext>
            </a:extLst>
          </p:cNvPr>
          <p:cNvCxnSpPr/>
          <p:nvPr/>
        </p:nvCxnSpPr>
        <p:spPr>
          <a:xfrm>
            <a:off x="575271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48D48B0F-38F2-4AAB-A4E6-E464F5EAB799}"/>
              </a:ext>
            </a:extLst>
          </p:cNvPr>
          <p:cNvCxnSpPr/>
          <p:nvPr/>
        </p:nvCxnSpPr>
        <p:spPr>
          <a:xfrm>
            <a:off x="647279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BA97ADDB-7CAC-4D6D-A8A8-2BD1DFD9039B}"/>
              </a:ext>
            </a:extLst>
          </p:cNvPr>
          <p:cNvCxnSpPr/>
          <p:nvPr/>
        </p:nvCxnSpPr>
        <p:spPr>
          <a:xfrm>
            <a:off x="719287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CC411F0E-28A3-4019-8BDC-CFEF014FA498}"/>
              </a:ext>
            </a:extLst>
          </p:cNvPr>
          <p:cNvCxnSpPr/>
          <p:nvPr/>
        </p:nvCxnSpPr>
        <p:spPr>
          <a:xfrm>
            <a:off x="791295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FAE7BBCF-0892-45E9-88E3-3F16DFFE4F55}"/>
              </a:ext>
            </a:extLst>
          </p:cNvPr>
          <p:cNvCxnSpPr/>
          <p:nvPr/>
        </p:nvCxnSpPr>
        <p:spPr>
          <a:xfrm>
            <a:off x="863303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D2F921E0-EECD-4A92-B72B-DE412232F35F}"/>
              </a:ext>
            </a:extLst>
          </p:cNvPr>
          <p:cNvCxnSpPr/>
          <p:nvPr/>
        </p:nvCxnSpPr>
        <p:spPr>
          <a:xfrm>
            <a:off x="935311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72D740C3-2A0B-4EA3-B2CB-4A0B839008BD}"/>
              </a:ext>
            </a:extLst>
          </p:cNvPr>
          <p:cNvCxnSpPr/>
          <p:nvPr/>
        </p:nvCxnSpPr>
        <p:spPr>
          <a:xfrm>
            <a:off x="1007319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>
            <a:extLst>
              <a:ext uri="{FF2B5EF4-FFF2-40B4-BE49-F238E27FC236}">
                <a16:creationId xmlns:a16="http://schemas.microsoft.com/office/drawing/2014/main" id="{6AE412F5-0255-4B78-AA28-0D5103480203}"/>
              </a:ext>
            </a:extLst>
          </p:cNvPr>
          <p:cNvCxnSpPr/>
          <p:nvPr/>
        </p:nvCxnSpPr>
        <p:spPr>
          <a:xfrm>
            <a:off x="1079327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40A6CA8D-B382-4FFC-B06E-A20B026AC575}"/>
              </a:ext>
            </a:extLst>
          </p:cNvPr>
          <p:cNvCxnSpPr/>
          <p:nvPr/>
        </p:nvCxnSpPr>
        <p:spPr>
          <a:xfrm>
            <a:off x="1151335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23E481B6-05D0-401F-A932-450C56E4132F}"/>
              </a:ext>
            </a:extLst>
          </p:cNvPr>
          <p:cNvCxnSpPr/>
          <p:nvPr/>
        </p:nvCxnSpPr>
        <p:spPr>
          <a:xfrm>
            <a:off x="1223343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>
            <a:extLst>
              <a:ext uri="{FF2B5EF4-FFF2-40B4-BE49-F238E27FC236}">
                <a16:creationId xmlns:a16="http://schemas.microsoft.com/office/drawing/2014/main" id="{286811B5-81B7-4838-8320-B950C08BC2E9}"/>
              </a:ext>
            </a:extLst>
          </p:cNvPr>
          <p:cNvCxnSpPr/>
          <p:nvPr/>
        </p:nvCxnSpPr>
        <p:spPr>
          <a:xfrm>
            <a:off x="1295351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>
            <a:extLst>
              <a:ext uri="{FF2B5EF4-FFF2-40B4-BE49-F238E27FC236}">
                <a16:creationId xmlns:a16="http://schemas.microsoft.com/office/drawing/2014/main" id="{D358DF6D-F7BA-4400-9E8C-87921CC530F5}"/>
              </a:ext>
            </a:extLst>
          </p:cNvPr>
          <p:cNvCxnSpPr/>
          <p:nvPr/>
        </p:nvCxnSpPr>
        <p:spPr>
          <a:xfrm>
            <a:off x="1367359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>
            <a:extLst>
              <a:ext uri="{FF2B5EF4-FFF2-40B4-BE49-F238E27FC236}">
                <a16:creationId xmlns:a16="http://schemas.microsoft.com/office/drawing/2014/main" id="{29457C15-6407-4D8F-9FF1-0C0E949E338A}"/>
              </a:ext>
            </a:extLst>
          </p:cNvPr>
          <p:cNvCxnSpPr/>
          <p:nvPr/>
        </p:nvCxnSpPr>
        <p:spPr>
          <a:xfrm>
            <a:off x="1439367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>
            <a:extLst>
              <a:ext uri="{FF2B5EF4-FFF2-40B4-BE49-F238E27FC236}">
                <a16:creationId xmlns:a16="http://schemas.microsoft.com/office/drawing/2014/main" id="{EBAAEDBB-5886-4DC5-B039-F77BBD9FC2C6}"/>
              </a:ext>
            </a:extLst>
          </p:cNvPr>
          <p:cNvCxnSpPr/>
          <p:nvPr/>
        </p:nvCxnSpPr>
        <p:spPr>
          <a:xfrm>
            <a:off x="1511375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>
            <a:extLst>
              <a:ext uri="{FF2B5EF4-FFF2-40B4-BE49-F238E27FC236}">
                <a16:creationId xmlns:a16="http://schemas.microsoft.com/office/drawing/2014/main" id="{A4A706E9-97CE-4403-8E12-F989E4BEF853}"/>
              </a:ext>
            </a:extLst>
          </p:cNvPr>
          <p:cNvCxnSpPr/>
          <p:nvPr/>
        </p:nvCxnSpPr>
        <p:spPr>
          <a:xfrm>
            <a:off x="1583383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>
            <a:extLst>
              <a:ext uri="{FF2B5EF4-FFF2-40B4-BE49-F238E27FC236}">
                <a16:creationId xmlns:a16="http://schemas.microsoft.com/office/drawing/2014/main" id="{CED01314-7793-4BB8-B2D8-B92669A7029F}"/>
              </a:ext>
            </a:extLst>
          </p:cNvPr>
          <p:cNvCxnSpPr/>
          <p:nvPr/>
        </p:nvCxnSpPr>
        <p:spPr>
          <a:xfrm>
            <a:off x="1655391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>
            <a:extLst>
              <a:ext uri="{FF2B5EF4-FFF2-40B4-BE49-F238E27FC236}">
                <a16:creationId xmlns:a16="http://schemas.microsoft.com/office/drawing/2014/main" id="{64CE23B8-BC1A-489A-846C-543215A53606}"/>
              </a:ext>
            </a:extLst>
          </p:cNvPr>
          <p:cNvCxnSpPr/>
          <p:nvPr/>
        </p:nvCxnSpPr>
        <p:spPr>
          <a:xfrm>
            <a:off x="1727399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연결선 55">
            <a:extLst>
              <a:ext uri="{FF2B5EF4-FFF2-40B4-BE49-F238E27FC236}">
                <a16:creationId xmlns:a16="http://schemas.microsoft.com/office/drawing/2014/main" id="{41974A7A-F185-40AB-895D-D853AD77A1C9}"/>
              </a:ext>
            </a:extLst>
          </p:cNvPr>
          <p:cNvCxnSpPr/>
          <p:nvPr/>
        </p:nvCxnSpPr>
        <p:spPr>
          <a:xfrm>
            <a:off x="1799407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>
            <a:extLst>
              <a:ext uri="{FF2B5EF4-FFF2-40B4-BE49-F238E27FC236}">
                <a16:creationId xmlns:a16="http://schemas.microsoft.com/office/drawing/2014/main" id="{BA70EEAA-72EC-40E2-BBDA-9CD6315F7873}"/>
              </a:ext>
            </a:extLst>
          </p:cNvPr>
          <p:cNvCxnSpPr/>
          <p:nvPr/>
        </p:nvCxnSpPr>
        <p:spPr>
          <a:xfrm>
            <a:off x="1871415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>
            <a:extLst>
              <a:ext uri="{FF2B5EF4-FFF2-40B4-BE49-F238E27FC236}">
                <a16:creationId xmlns:a16="http://schemas.microsoft.com/office/drawing/2014/main" id="{6C67D643-483A-4148-99C3-B816B35A363A}"/>
              </a:ext>
            </a:extLst>
          </p:cNvPr>
          <p:cNvCxnSpPr/>
          <p:nvPr/>
        </p:nvCxnSpPr>
        <p:spPr>
          <a:xfrm>
            <a:off x="1943423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>
            <a:extLst>
              <a:ext uri="{FF2B5EF4-FFF2-40B4-BE49-F238E27FC236}">
                <a16:creationId xmlns:a16="http://schemas.microsoft.com/office/drawing/2014/main" id="{4D53CF0B-F822-40BD-89CB-74D9FF7F5A88}"/>
              </a:ext>
            </a:extLst>
          </p:cNvPr>
          <p:cNvCxnSpPr/>
          <p:nvPr/>
        </p:nvCxnSpPr>
        <p:spPr>
          <a:xfrm>
            <a:off x="2015431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>
            <a:extLst>
              <a:ext uri="{FF2B5EF4-FFF2-40B4-BE49-F238E27FC236}">
                <a16:creationId xmlns:a16="http://schemas.microsoft.com/office/drawing/2014/main" id="{425AE9E1-6CDC-4F3D-8910-346FC2B2BF5D}"/>
              </a:ext>
            </a:extLst>
          </p:cNvPr>
          <p:cNvCxnSpPr/>
          <p:nvPr/>
        </p:nvCxnSpPr>
        <p:spPr>
          <a:xfrm>
            <a:off x="2087439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>
            <a:extLst>
              <a:ext uri="{FF2B5EF4-FFF2-40B4-BE49-F238E27FC236}">
                <a16:creationId xmlns:a16="http://schemas.microsoft.com/office/drawing/2014/main" id="{45F7187D-613D-4D52-A2B6-4EB5CEAF9E46}"/>
              </a:ext>
            </a:extLst>
          </p:cNvPr>
          <p:cNvCxnSpPr/>
          <p:nvPr/>
        </p:nvCxnSpPr>
        <p:spPr>
          <a:xfrm>
            <a:off x="2159447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61">
            <a:extLst>
              <a:ext uri="{FF2B5EF4-FFF2-40B4-BE49-F238E27FC236}">
                <a16:creationId xmlns:a16="http://schemas.microsoft.com/office/drawing/2014/main" id="{6C981058-47D2-465E-BFB0-25166776E644}"/>
              </a:ext>
            </a:extLst>
          </p:cNvPr>
          <p:cNvCxnSpPr/>
          <p:nvPr/>
        </p:nvCxnSpPr>
        <p:spPr>
          <a:xfrm>
            <a:off x="2231455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>
            <a:extLst>
              <a:ext uri="{FF2B5EF4-FFF2-40B4-BE49-F238E27FC236}">
                <a16:creationId xmlns:a16="http://schemas.microsoft.com/office/drawing/2014/main" id="{4687B513-D82B-4C59-B7AA-2E7295D942B4}"/>
              </a:ext>
            </a:extLst>
          </p:cNvPr>
          <p:cNvCxnSpPr/>
          <p:nvPr/>
        </p:nvCxnSpPr>
        <p:spPr>
          <a:xfrm>
            <a:off x="2303463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>
            <a:extLst>
              <a:ext uri="{FF2B5EF4-FFF2-40B4-BE49-F238E27FC236}">
                <a16:creationId xmlns:a16="http://schemas.microsoft.com/office/drawing/2014/main" id="{DF059634-98FD-4250-9B7A-3176A99FCC4C}"/>
              </a:ext>
            </a:extLst>
          </p:cNvPr>
          <p:cNvCxnSpPr/>
          <p:nvPr/>
        </p:nvCxnSpPr>
        <p:spPr>
          <a:xfrm>
            <a:off x="2375471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>
            <a:extLst>
              <a:ext uri="{FF2B5EF4-FFF2-40B4-BE49-F238E27FC236}">
                <a16:creationId xmlns:a16="http://schemas.microsoft.com/office/drawing/2014/main" id="{26110EB6-003A-412E-A769-FF7C4F81889D}"/>
              </a:ext>
            </a:extLst>
          </p:cNvPr>
          <p:cNvCxnSpPr/>
          <p:nvPr/>
        </p:nvCxnSpPr>
        <p:spPr>
          <a:xfrm>
            <a:off x="2447479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65">
            <a:extLst>
              <a:ext uri="{FF2B5EF4-FFF2-40B4-BE49-F238E27FC236}">
                <a16:creationId xmlns:a16="http://schemas.microsoft.com/office/drawing/2014/main" id="{769B8E67-6D2E-4E6A-AFF9-37A64DAE5426}"/>
              </a:ext>
            </a:extLst>
          </p:cNvPr>
          <p:cNvCxnSpPr/>
          <p:nvPr/>
        </p:nvCxnSpPr>
        <p:spPr>
          <a:xfrm>
            <a:off x="2519487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>
            <a:extLst>
              <a:ext uri="{FF2B5EF4-FFF2-40B4-BE49-F238E27FC236}">
                <a16:creationId xmlns:a16="http://schemas.microsoft.com/office/drawing/2014/main" id="{B936EB21-F680-4459-8DFB-9F8F1AB1B776}"/>
              </a:ext>
            </a:extLst>
          </p:cNvPr>
          <p:cNvCxnSpPr/>
          <p:nvPr/>
        </p:nvCxnSpPr>
        <p:spPr>
          <a:xfrm>
            <a:off x="2591495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연결선 67">
            <a:extLst>
              <a:ext uri="{FF2B5EF4-FFF2-40B4-BE49-F238E27FC236}">
                <a16:creationId xmlns:a16="http://schemas.microsoft.com/office/drawing/2014/main" id="{229189BB-0D43-49AE-8BA8-55F730DE77EC}"/>
              </a:ext>
            </a:extLst>
          </p:cNvPr>
          <p:cNvCxnSpPr/>
          <p:nvPr/>
        </p:nvCxnSpPr>
        <p:spPr>
          <a:xfrm>
            <a:off x="2663503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연결선 68">
            <a:extLst>
              <a:ext uri="{FF2B5EF4-FFF2-40B4-BE49-F238E27FC236}">
                <a16:creationId xmlns:a16="http://schemas.microsoft.com/office/drawing/2014/main" id="{76C674AC-0B44-4BA8-B7D5-3B01B195C08C}"/>
              </a:ext>
            </a:extLst>
          </p:cNvPr>
          <p:cNvCxnSpPr/>
          <p:nvPr/>
        </p:nvCxnSpPr>
        <p:spPr>
          <a:xfrm>
            <a:off x="2735511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연결선 69">
            <a:extLst>
              <a:ext uri="{FF2B5EF4-FFF2-40B4-BE49-F238E27FC236}">
                <a16:creationId xmlns:a16="http://schemas.microsoft.com/office/drawing/2014/main" id="{0508EF77-2E3D-4C95-88C8-EFD0E2AA156E}"/>
              </a:ext>
            </a:extLst>
          </p:cNvPr>
          <p:cNvCxnSpPr/>
          <p:nvPr/>
        </p:nvCxnSpPr>
        <p:spPr>
          <a:xfrm>
            <a:off x="2807519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 70">
            <a:extLst>
              <a:ext uri="{FF2B5EF4-FFF2-40B4-BE49-F238E27FC236}">
                <a16:creationId xmlns:a16="http://schemas.microsoft.com/office/drawing/2014/main" id="{8994323F-C404-494D-80D4-906D609D455D}"/>
              </a:ext>
            </a:extLst>
          </p:cNvPr>
          <p:cNvCxnSpPr/>
          <p:nvPr/>
        </p:nvCxnSpPr>
        <p:spPr>
          <a:xfrm>
            <a:off x="2879527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연결선 71">
            <a:extLst>
              <a:ext uri="{FF2B5EF4-FFF2-40B4-BE49-F238E27FC236}">
                <a16:creationId xmlns:a16="http://schemas.microsoft.com/office/drawing/2014/main" id="{C7679BDB-306F-4665-BDC5-0D6B9908282E}"/>
              </a:ext>
            </a:extLst>
          </p:cNvPr>
          <p:cNvCxnSpPr/>
          <p:nvPr/>
        </p:nvCxnSpPr>
        <p:spPr>
          <a:xfrm>
            <a:off x="2951535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연결선 72">
            <a:extLst>
              <a:ext uri="{FF2B5EF4-FFF2-40B4-BE49-F238E27FC236}">
                <a16:creationId xmlns:a16="http://schemas.microsoft.com/office/drawing/2014/main" id="{44D64ADE-9DEB-4A75-AE9D-80A577FDFCF8}"/>
              </a:ext>
            </a:extLst>
          </p:cNvPr>
          <p:cNvCxnSpPr/>
          <p:nvPr/>
        </p:nvCxnSpPr>
        <p:spPr>
          <a:xfrm>
            <a:off x="3023543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직선 연결선 73">
            <a:extLst>
              <a:ext uri="{FF2B5EF4-FFF2-40B4-BE49-F238E27FC236}">
                <a16:creationId xmlns:a16="http://schemas.microsoft.com/office/drawing/2014/main" id="{6DD312E7-8E3E-479B-928C-A198F941E230}"/>
              </a:ext>
            </a:extLst>
          </p:cNvPr>
          <p:cNvCxnSpPr/>
          <p:nvPr/>
        </p:nvCxnSpPr>
        <p:spPr>
          <a:xfrm>
            <a:off x="3095551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id="{7D5A206C-DA60-4426-B05A-C3F4AA1B20C2}"/>
              </a:ext>
            </a:extLst>
          </p:cNvPr>
          <p:cNvCxnSpPr/>
          <p:nvPr/>
        </p:nvCxnSpPr>
        <p:spPr>
          <a:xfrm>
            <a:off x="3167559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75">
            <a:extLst>
              <a:ext uri="{FF2B5EF4-FFF2-40B4-BE49-F238E27FC236}">
                <a16:creationId xmlns:a16="http://schemas.microsoft.com/office/drawing/2014/main" id="{31C35417-EE36-4D62-8C24-DC9829DAF55C}"/>
              </a:ext>
            </a:extLst>
          </p:cNvPr>
          <p:cNvCxnSpPr/>
          <p:nvPr/>
        </p:nvCxnSpPr>
        <p:spPr>
          <a:xfrm>
            <a:off x="3239567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 76">
            <a:extLst>
              <a:ext uri="{FF2B5EF4-FFF2-40B4-BE49-F238E27FC236}">
                <a16:creationId xmlns:a16="http://schemas.microsoft.com/office/drawing/2014/main" id="{8954A325-A975-4AE0-B364-1315364F05D1}"/>
              </a:ext>
            </a:extLst>
          </p:cNvPr>
          <p:cNvCxnSpPr/>
          <p:nvPr/>
        </p:nvCxnSpPr>
        <p:spPr>
          <a:xfrm>
            <a:off x="3311575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 77">
            <a:extLst>
              <a:ext uri="{FF2B5EF4-FFF2-40B4-BE49-F238E27FC236}">
                <a16:creationId xmlns:a16="http://schemas.microsoft.com/office/drawing/2014/main" id="{F99DB812-C097-4E55-9117-2605C8EEFA21}"/>
              </a:ext>
            </a:extLst>
          </p:cNvPr>
          <p:cNvCxnSpPr/>
          <p:nvPr/>
        </p:nvCxnSpPr>
        <p:spPr>
          <a:xfrm>
            <a:off x="3383583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직선 연결선 78">
            <a:extLst>
              <a:ext uri="{FF2B5EF4-FFF2-40B4-BE49-F238E27FC236}">
                <a16:creationId xmlns:a16="http://schemas.microsoft.com/office/drawing/2014/main" id="{65EA3D86-698F-4074-A0A5-6512019B5F6F}"/>
              </a:ext>
            </a:extLst>
          </p:cNvPr>
          <p:cNvCxnSpPr/>
          <p:nvPr/>
        </p:nvCxnSpPr>
        <p:spPr>
          <a:xfrm>
            <a:off x="3455591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 79">
            <a:extLst>
              <a:ext uri="{FF2B5EF4-FFF2-40B4-BE49-F238E27FC236}">
                <a16:creationId xmlns:a16="http://schemas.microsoft.com/office/drawing/2014/main" id="{E2784575-1462-4D2A-B5D9-FABBC8D79B8E}"/>
              </a:ext>
            </a:extLst>
          </p:cNvPr>
          <p:cNvCxnSpPr/>
          <p:nvPr/>
        </p:nvCxnSpPr>
        <p:spPr>
          <a:xfrm>
            <a:off x="3527599" y="1151579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연결선 80">
            <a:extLst>
              <a:ext uri="{FF2B5EF4-FFF2-40B4-BE49-F238E27FC236}">
                <a16:creationId xmlns:a16="http://schemas.microsoft.com/office/drawing/2014/main" id="{DF7E94F0-A332-48EE-BDCF-167CE93C92A6}"/>
              </a:ext>
            </a:extLst>
          </p:cNvPr>
          <p:cNvCxnSpPr/>
          <p:nvPr/>
        </p:nvCxnSpPr>
        <p:spPr>
          <a:xfrm>
            <a:off x="3599607" y="1151483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 81">
            <a:extLst>
              <a:ext uri="{FF2B5EF4-FFF2-40B4-BE49-F238E27FC236}">
                <a16:creationId xmlns:a16="http://schemas.microsoft.com/office/drawing/2014/main" id="{F4BACDC9-1A8E-4D25-A4D4-0AE807927F28}"/>
              </a:ext>
            </a:extLst>
          </p:cNvPr>
          <p:cNvCxnSpPr/>
          <p:nvPr/>
        </p:nvCxnSpPr>
        <p:spPr>
          <a:xfrm>
            <a:off x="3671615" y="1151507"/>
            <a:ext cx="0" cy="5760544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직선 연결선 82">
            <a:extLst>
              <a:ext uri="{FF2B5EF4-FFF2-40B4-BE49-F238E27FC236}">
                <a16:creationId xmlns:a16="http://schemas.microsoft.com/office/drawing/2014/main" id="{17F21B1E-FEED-48CA-864C-37486D24A523}"/>
              </a:ext>
            </a:extLst>
          </p:cNvPr>
          <p:cNvCxnSpPr>
            <a:cxnSpLocks/>
          </p:cNvCxnSpPr>
          <p:nvPr/>
        </p:nvCxnSpPr>
        <p:spPr>
          <a:xfrm>
            <a:off x="431615" y="115148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직선 연결선 83">
            <a:extLst>
              <a:ext uri="{FF2B5EF4-FFF2-40B4-BE49-F238E27FC236}">
                <a16:creationId xmlns:a16="http://schemas.microsoft.com/office/drawing/2014/main" id="{8250853A-578F-4F91-9C7A-B568DE24CE34}"/>
              </a:ext>
            </a:extLst>
          </p:cNvPr>
          <p:cNvCxnSpPr>
            <a:cxnSpLocks/>
          </p:cNvCxnSpPr>
          <p:nvPr/>
        </p:nvCxnSpPr>
        <p:spPr>
          <a:xfrm>
            <a:off x="431255" y="122349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84">
            <a:extLst>
              <a:ext uri="{FF2B5EF4-FFF2-40B4-BE49-F238E27FC236}">
                <a16:creationId xmlns:a16="http://schemas.microsoft.com/office/drawing/2014/main" id="{96EA9CD9-3C70-486A-8550-669DED3B2B79}"/>
              </a:ext>
            </a:extLst>
          </p:cNvPr>
          <p:cNvCxnSpPr>
            <a:cxnSpLocks/>
          </p:cNvCxnSpPr>
          <p:nvPr/>
        </p:nvCxnSpPr>
        <p:spPr>
          <a:xfrm>
            <a:off x="431255" y="129549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직선 연결선 85">
            <a:extLst>
              <a:ext uri="{FF2B5EF4-FFF2-40B4-BE49-F238E27FC236}">
                <a16:creationId xmlns:a16="http://schemas.microsoft.com/office/drawing/2014/main" id="{EBB42649-F8C0-4800-92CA-076762BE785F}"/>
              </a:ext>
            </a:extLst>
          </p:cNvPr>
          <p:cNvCxnSpPr>
            <a:cxnSpLocks/>
          </p:cNvCxnSpPr>
          <p:nvPr/>
        </p:nvCxnSpPr>
        <p:spPr>
          <a:xfrm>
            <a:off x="431615" y="136750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직선 연결선 86">
            <a:extLst>
              <a:ext uri="{FF2B5EF4-FFF2-40B4-BE49-F238E27FC236}">
                <a16:creationId xmlns:a16="http://schemas.microsoft.com/office/drawing/2014/main" id="{C200E8E4-74C1-4943-B515-60C7C12CB383}"/>
              </a:ext>
            </a:extLst>
          </p:cNvPr>
          <p:cNvCxnSpPr>
            <a:cxnSpLocks/>
          </p:cNvCxnSpPr>
          <p:nvPr/>
        </p:nvCxnSpPr>
        <p:spPr>
          <a:xfrm>
            <a:off x="431255" y="143951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직선 연결선 87">
            <a:extLst>
              <a:ext uri="{FF2B5EF4-FFF2-40B4-BE49-F238E27FC236}">
                <a16:creationId xmlns:a16="http://schemas.microsoft.com/office/drawing/2014/main" id="{B414B7A3-154E-4392-9CD7-B4199D5BE6CA}"/>
              </a:ext>
            </a:extLst>
          </p:cNvPr>
          <p:cNvCxnSpPr>
            <a:cxnSpLocks/>
          </p:cNvCxnSpPr>
          <p:nvPr/>
        </p:nvCxnSpPr>
        <p:spPr>
          <a:xfrm>
            <a:off x="431615" y="151152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직선 연결선 88">
            <a:extLst>
              <a:ext uri="{FF2B5EF4-FFF2-40B4-BE49-F238E27FC236}">
                <a16:creationId xmlns:a16="http://schemas.microsoft.com/office/drawing/2014/main" id="{0BBAA2AD-1610-444C-8EDA-BAA1413F9361}"/>
              </a:ext>
            </a:extLst>
          </p:cNvPr>
          <p:cNvCxnSpPr>
            <a:cxnSpLocks/>
          </p:cNvCxnSpPr>
          <p:nvPr/>
        </p:nvCxnSpPr>
        <p:spPr>
          <a:xfrm>
            <a:off x="431255" y="158353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직선 연결선 89">
            <a:extLst>
              <a:ext uri="{FF2B5EF4-FFF2-40B4-BE49-F238E27FC236}">
                <a16:creationId xmlns:a16="http://schemas.microsoft.com/office/drawing/2014/main" id="{9B0FF170-24FD-4384-A164-A98E19442C27}"/>
              </a:ext>
            </a:extLst>
          </p:cNvPr>
          <p:cNvCxnSpPr>
            <a:cxnSpLocks/>
          </p:cNvCxnSpPr>
          <p:nvPr/>
        </p:nvCxnSpPr>
        <p:spPr>
          <a:xfrm>
            <a:off x="431255" y="165553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직선 연결선 90">
            <a:extLst>
              <a:ext uri="{FF2B5EF4-FFF2-40B4-BE49-F238E27FC236}">
                <a16:creationId xmlns:a16="http://schemas.microsoft.com/office/drawing/2014/main" id="{BD73B15A-FCBB-4832-84EA-1367F02BA18A}"/>
              </a:ext>
            </a:extLst>
          </p:cNvPr>
          <p:cNvCxnSpPr>
            <a:cxnSpLocks/>
          </p:cNvCxnSpPr>
          <p:nvPr/>
        </p:nvCxnSpPr>
        <p:spPr>
          <a:xfrm>
            <a:off x="431615" y="172754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연결선 91">
            <a:extLst>
              <a:ext uri="{FF2B5EF4-FFF2-40B4-BE49-F238E27FC236}">
                <a16:creationId xmlns:a16="http://schemas.microsoft.com/office/drawing/2014/main" id="{145798FD-212B-42F8-BE2D-C9EC28BB4F06}"/>
              </a:ext>
            </a:extLst>
          </p:cNvPr>
          <p:cNvCxnSpPr>
            <a:cxnSpLocks/>
          </p:cNvCxnSpPr>
          <p:nvPr/>
        </p:nvCxnSpPr>
        <p:spPr>
          <a:xfrm>
            <a:off x="431255" y="179955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직선 연결선 92">
            <a:extLst>
              <a:ext uri="{FF2B5EF4-FFF2-40B4-BE49-F238E27FC236}">
                <a16:creationId xmlns:a16="http://schemas.microsoft.com/office/drawing/2014/main" id="{B9D922C2-296F-45DF-A70C-BF99C1878D65}"/>
              </a:ext>
            </a:extLst>
          </p:cNvPr>
          <p:cNvCxnSpPr>
            <a:cxnSpLocks/>
          </p:cNvCxnSpPr>
          <p:nvPr/>
        </p:nvCxnSpPr>
        <p:spPr>
          <a:xfrm>
            <a:off x="431255" y="187156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직선 연결선 93">
            <a:extLst>
              <a:ext uri="{FF2B5EF4-FFF2-40B4-BE49-F238E27FC236}">
                <a16:creationId xmlns:a16="http://schemas.microsoft.com/office/drawing/2014/main" id="{58E9A4EB-0A4A-4BB7-8DEA-F13C85EE43E9}"/>
              </a:ext>
            </a:extLst>
          </p:cNvPr>
          <p:cNvCxnSpPr>
            <a:cxnSpLocks/>
          </p:cNvCxnSpPr>
          <p:nvPr/>
        </p:nvCxnSpPr>
        <p:spPr>
          <a:xfrm>
            <a:off x="431615" y="194357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직선 연결선 94">
            <a:extLst>
              <a:ext uri="{FF2B5EF4-FFF2-40B4-BE49-F238E27FC236}">
                <a16:creationId xmlns:a16="http://schemas.microsoft.com/office/drawing/2014/main" id="{304D7899-8035-4667-AFF8-D74ECD496F2A}"/>
              </a:ext>
            </a:extLst>
          </p:cNvPr>
          <p:cNvCxnSpPr>
            <a:cxnSpLocks/>
          </p:cNvCxnSpPr>
          <p:nvPr/>
        </p:nvCxnSpPr>
        <p:spPr>
          <a:xfrm>
            <a:off x="431255" y="201557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직선 연결선 95">
            <a:extLst>
              <a:ext uri="{FF2B5EF4-FFF2-40B4-BE49-F238E27FC236}">
                <a16:creationId xmlns:a16="http://schemas.microsoft.com/office/drawing/2014/main" id="{BD93F9F0-F3EB-4A3B-BE2D-AE67A76D6AEE}"/>
              </a:ext>
            </a:extLst>
          </p:cNvPr>
          <p:cNvCxnSpPr>
            <a:cxnSpLocks/>
          </p:cNvCxnSpPr>
          <p:nvPr/>
        </p:nvCxnSpPr>
        <p:spPr>
          <a:xfrm>
            <a:off x="431255" y="208758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직선 연결선 96">
            <a:extLst>
              <a:ext uri="{FF2B5EF4-FFF2-40B4-BE49-F238E27FC236}">
                <a16:creationId xmlns:a16="http://schemas.microsoft.com/office/drawing/2014/main" id="{7C8981BF-A8D7-4A52-B1DB-3109E83E6C50}"/>
              </a:ext>
            </a:extLst>
          </p:cNvPr>
          <p:cNvCxnSpPr>
            <a:cxnSpLocks/>
          </p:cNvCxnSpPr>
          <p:nvPr/>
        </p:nvCxnSpPr>
        <p:spPr>
          <a:xfrm>
            <a:off x="431615" y="215959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직선 연결선 97">
            <a:extLst>
              <a:ext uri="{FF2B5EF4-FFF2-40B4-BE49-F238E27FC236}">
                <a16:creationId xmlns:a16="http://schemas.microsoft.com/office/drawing/2014/main" id="{C0E2FD31-202E-4AE0-BF33-0BA9353CEE7C}"/>
              </a:ext>
            </a:extLst>
          </p:cNvPr>
          <p:cNvCxnSpPr>
            <a:cxnSpLocks/>
          </p:cNvCxnSpPr>
          <p:nvPr/>
        </p:nvCxnSpPr>
        <p:spPr>
          <a:xfrm>
            <a:off x="431255" y="223160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직선 연결선 98">
            <a:extLst>
              <a:ext uri="{FF2B5EF4-FFF2-40B4-BE49-F238E27FC236}">
                <a16:creationId xmlns:a16="http://schemas.microsoft.com/office/drawing/2014/main" id="{269C4BDB-99B6-49AB-8570-DE85BA640C44}"/>
              </a:ext>
            </a:extLst>
          </p:cNvPr>
          <p:cNvCxnSpPr>
            <a:cxnSpLocks/>
          </p:cNvCxnSpPr>
          <p:nvPr/>
        </p:nvCxnSpPr>
        <p:spPr>
          <a:xfrm>
            <a:off x="431255" y="230361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직선 연결선 99">
            <a:extLst>
              <a:ext uri="{FF2B5EF4-FFF2-40B4-BE49-F238E27FC236}">
                <a16:creationId xmlns:a16="http://schemas.microsoft.com/office/drawing/2014/main" id="{920D81AD-F986-4C83-87AA-7A07D09BFE19}"/>
              </a:ext>
            </a:extLst>
          </p:cNvPr>
          <p:cNvCxnSpPr>
            <a:cxnSpLocks/>
          </p:cNvCxnSpPr>
          <p:nvPr/>
        </p:nvCxnSpPr>
        <p:spPr>
          <a:xfrm>
            <a:off x="431615" y="237561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직선 연결선 100">
            <a:extLst>
              <a:ext uri="{FF2B5EF4-FFF2-40B4-BE49-F238E27FC236}">
                <a16:creationId xmlns:a16="http://schemas.microsoft.com/office/drawing/2014/main" id="{E063D45C-36C1-4359-8AAB-1CD5A17FCBE5}"/>
              </a:ext>
            </a:extLst>
          </p:cNvPr>
          <p:cNvCxnSpPr>
            <a:cxnSpLocks/>
          </p:cNvCxnSpPr>
          <p:nvPr/>
        </p:nvCxnSpPr>
        <p:spPr>
          <a:xfrm>
            <a:off x="431255" y="244762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직선 연결선 101">
            <a:extLst>
              <a:ext uri="{FF2B5EF4-FFF2-40B4-BE49-F238E27FC236}">
                <a16:creationId xmlns:a16="http://schemas.microsoft.com/office/drawing/2014/main" id="{B1754DF1-FC72-438D-A468-02E26121C820}"/>
              </a:ext>
            </a:extLst>
          </p:cNvPr>
          <p:cNvCxnSpPr>
            <a:cxnSpLocks/>
          </p:cNvCxnSpPr>
          <p:nvPr/>
        </p:nvCxnSpPr>
        <p:spPr>
          <a:xfrm>
            <a:off x="431255" y="251963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직선 연결선 102">
            <a:extLst>
              <a:ext uri="{FF2B5EF4-FFF2-40B4-BE49-F238E27FC236}">
                <a16:creationId xmlns:a16="http://schemas.microsoft.com/office/drawing/2014/main" id="{E1C8AEAB-47AC-4E23-A210-CBB463431DEB}"/>
              </a:ext>
            </a:extLst>
          </p:cNvPr>
          <p:cNvCxnSpPr>
            <a:cxnSpLocks/>
          </p:cNvCxnSpPr>
          <p:nvPr/>
        </p:nvCxnSpPr>
        <p:spPr>
          <a:xfrm>
            <a:off x="431615" y="259164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직선 연결선 103">
            <a:extLst>
              <a:ext uri="{FF2B5EF4-FFF2-40B4-BE49-F238E27FC236}">
                <a16:creationId xmlns:a16="http://schemas.microsoft.com/office/drawing/2014/main" id="{937B8779-7E89-46D3-9A2F-E7B0F0FA4675}"/>
              </a:ext>
            </a:extLst>
          </p:cNvPr>
          <p:cNvCxnSpPr>
            <a:cxnSpLocks/>
          </p:cNvCxnSpPr>
          <p:nvPr/>
        </p:nvCxnSpPr>
        <p:spPr>
          <a:xfrm>
            <a:off x="431255" y="266365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직선 연결선 104">
            <a:extLst>
              <a:ext uri="{FF2B5EF4-FFF2-40B4-BE49-F238E27FC236}">
                <a16:creationId xmlns:a16="http://schemas.microsoft.com/office/drawing/2014/main" id="{A12E590A-A0AD-43F3-829C-2CD4988AD4D7}"/>
              </a:ext>
            </a:extLst>
          </p:cNvPr>
          <p:cNvCxnSpPr>
            <a:cxnSpLocks/>
          </p:cNvCxnSpPr>
          <p:nvPr/>
        </p:nvCxnSpPr>
        <p:spPr>
          <a:xfrm>
            <a:off x="431615" y="273565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연결선 105">
            <a:extLst>
              <a:ext uri="{FF2B5EF4-FFF2-40B4-BE49-F238E27FC236}">
                <a16:creationId xmlns:a16="http://schemas.microsoft.com/office/drawing/2014/main" id="{6D21B3FE-92BC-4308-AA56-30310648F02C}"/>
              </a:ext>
            </a:extLst>
          </p:cNvPr>
          <p:cNvCxnSpPr>
            <a:cxnSpLocks/>
          </p:cNvCxnSpPr>
          <p:nvPr/>
        </p:nvCxnSpPr>
        <p:spPr>
          <a:xfrm>
            <a:off x="431255" y="280766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직선 연결선 106">
            <a:extLst>
              <a:ext uri="{FF2B5EF4-FFF2-40B4-BE49-F238E27FC236}">
                <a16:creationId xmlns:a16="http://schemas.microsoft.com/office/drawing/2014/main" id="{D3CBAFE4-F489-4AC1-A79A-86BD8878E70A}"/>
              </a:ext>
            </a:extLst>
          </p:cNvPr>
          <p:cNvCxnSpPr>
            <a:cxnSpLocks/>
          </p:cNvCxnSpPr>
          <p:nvPr/>
        </p:nvCxnSpPr>
        <p:spPr>
          <a:xfrm>
            <a:off x="431255" y="287967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연결선 107">
            <a:extLst>
              <a:ext uri="{FF2B5EF4-FFF2-40B4-BE49-F238E27FC236}">
                <a16:creationId xmlns:a16="http://schemas.microsoft.com/office/drawing/2014/main" id="{AA6AA5CB-F882-402F-8F53-F22E5320BA2E}"/>
              </a:ext>
            </a:extLst>
          </p:cNvPr>
          <p:cNvCxnSpPr>
            <a:cxnSpLocks/>
          </p:cNvCxnSpPr>
          <p:nvPr/>
        </p:nvCxnSpPr>
        <p:spPr>
          <a:xfrm>
            <a:off x="431615" y="295168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직선 연결선 108">
            <a:extLst>
              <a:ext uri="{FF2B5EF4-FFF2-40B4-BE49-F238E27FC236}">
                <a16:creationId xmlns:a16="http://schemas.microsoft.com/office/drawing/2014/main" id="{C1902430-B01E-4076-8F16-3CE3590B7A7E}"/>
              </a:ext>
            </a:extLst>
          </p:cNvPr>
          <p:cNvCxnSpPr>
            <a:cxnSpLocks/>
          </p:cNvCxnSpPr>
          <p:nvPr/>
        </p:nvCxnSpPr>
        <p:spPr>
          <a:xfrm>
            <a:off x="431255" y="302369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직선 연결선 109">
            <a:extLst>
              <a:ext uri="{FF2B5EF4-FFF2-40B4-BE49-F238E27FC236}">
                <a16:creationId xmlns:a16="http://schemas.microsoft.com/office/drawing/2014/main" id="{A393E590-0447-4B2C-84D6-E969FA037BA7}"/>
              </a:ext>
            </a:extLst>
          </p:cNvPr>
          <p:cNvCxnSpPr>
            <a:cxnSpLocks/>
          </p:cNvCxnSpPr>
          <p:nvPr/>
        </p:nvCxnSpPr>
        <p:spPr>
          <a:xfrm>
            <a:off x="431255" y="309569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직선 연결선 110">
            <a:extLst>
              <a:ext uri="{FF2B5EF4-FFF2-40B4-BE49-F238E27FC236}">
                <a16:creationId xmlns:a16="http://schemas.microsoft.com/office/drawing/2014/main" id="{2FED0641-C838-4957-A771-6DF9A94B797B}"/>
              </a:ext>
            </a:extLst>
          </p:cNvPr>
          <p:cNvCxnSpPr>
            <a:cxnSpLocks/>
          </p:cNvCxnSpPr>
          <p:nvPr/>
        </p:nvCxnSpPr>
        <p:spPr>
          <a:xfrm>
            <a:off x="431615" y="316770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직선 연결선 111">
            <a:extLst>
              <a:ext uri="{FF2B5EF4-FFF2-40B4-BE49-F238E27FC236}">
                <a16:creationId xmlns:a16="http://schemas.microsoft.com/office/drawing/2014/main" id="{2B6150FB-263D-4D46-806B-AA0590306B52}"/>
              </a:ext>
            </a:extLst>
          </p:cNvPr>
          <p:cNvCxnSpPr>
            <a:cxnSpLocks/>
          </p:cNvCxnSpPr>
          <p:nvPr/>
        </p:nvCxnSpPr>
        <p:spPr>
          <a:xfrm>
            <a:off x="431255" y="323971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직선 연결선 112">
            <a:extLst>
              <a:ext uri="{FF2B5EF4-FFF2-40B4-BE49-F238E27FC236}">
                <a16:creationId xmlns:a16="http://schemas.microsoft.com/office/drawing/2014/main" id="{1906A640-C928-48F7-9B35-D8FF4106B4DF}"/>
              </a:ext>
            </a:extLst>
          </p:cNvPr>
          <p:cNvCxnSpPr>
            <a:cxnSpLocks/>
          </p:cNvCxnSpPr>
          <p:nvPr/>
        </p:nvCxnSpPr>
        <p:spPr>
          <a:xfrm>
            <a:off x="431255" y="331172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직선 연결선 113">
            <a:extLst>
              <a:ext uri="{FF2B5EF4-FFF2-40B4-BE49-F238E27FC236}">
                <a16:creationId xmlns:a16="http://schemas.microsoft.com/office/drawing/2014/main" id="{E205E4F4-FCF0-487A-A573-06A447543F48}"/>
              </a:ext>
            </a:extLst>
          </p:cNvPr>
          <p:cNvCxnSpPr>
            <a:cxnSpLocks/>
          </p:cNvCxnSpPr>
          <p:nvPr/>
        </p:nvCxnSpPr>
        <p:spPr>
          <a:xfrm>
            <a:off x="431615" y="338373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직선 연결선 114">
            <a:extLst>
              <a:ext uri="{FF2B5EF4-FFF2-40B4-BE49-F238E27FC236}">
                <a16:creationId xmlns:a16="http://schemas.microsoft.com/office/drawing/2014/main" id="{D9E3602B-F609-4773-B071-ADED8B97F4BF}"/>
              </a:ext>
            </a:extLst>
          </p:cNvPr>
          <p:cNvCxnSpPr>
            <a:cxnSpLocks/>
          </p:cNvCxnSpPr>
          <p:nvPr/>
        </p:nvCxnSpPr>
        <p:spPr>
          <a:xfrm>
            <a:off x="431255" y="345573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직선 연결선 115">
            <a:extLst>
              <a:ext uri="{FF2B5EF4-FFF2-40B4-BE49-F238E27FC236}">
                <a16:creationId xmlns:a16="http://schemas.microsoft.com/office/drawing/2014/main" id="{116EA759-049D-49C9-91CB-0F4E4D3626BC}"/>
              </a:ext>
            </a:extLst>
          </p:cNvPr>
          <p:cNvCxnSpPr>
            <a:cxnSpLocks/>
          </p:cNvCxnSpPr>
          <p:nvPr/>
        </p:nvCxnSpPr>
        <p:spPr>
          <a:xfrm>
            <a:off x="431615" y="352774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직선 연결선 116">
            <a:extLst>
              <a:ext uri="{FF2B5EF4-FFF2-40B4-BE49-F238E27FC236}">
                <a16:creationId xmlns:a16="http://schemas.microsoft.com/office/drawing/2014/main" id="{70D48B47-586D-4707-855F-AD139714DCAD}"/>
              </a:ext>
            </a:extLst>
          </p:cNvPr>
          <p:cNvCxnSpPr>
            <a:cxnSpLocks/>
          </p:cNvCxnSpPr>
          <p:nvPr/>
        </p:nvCxnSpPr>
        <p:spPr>
          <a:xfrm>
            <a:off x="431255" y="359975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직선 연결선 117">
            <a:extLst>
              <a:ext uri="{FF2B5EF4-FFF2-40B4-BE49-F238E27FC236}">
                <a16:creationId xmlns:a16="http://schemas.microsoft.com/office/drawing/2014/main" id="{CB1523FD-35F9-4AE6-8D0B-8D8D39DA310A}"/>
              </a:ext>
            </a:extLst>
          </p:cNvPr>
          <p:cNvCxnSpPr>
            <a:cxnSpLocks/>
          </p:cNvCxnSpPr>
          <p:nvPr/>
        </p:nvCxnSpPr>
        <p:spPr>
          <a:xfrm>
            <a:off x="431255" y="367176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직선 연결선 118">
            <a:extLst>
              <a:ext uri="{FF2B5EF4-FFF2-40B4-BE49-F238E27FC236}">
                <a16:creationId xmlns:a16="http://schemas.microsoft.com/office/drawing/2014/main" id="{35DE845E-4B2D-4EFA-879F-85342CA3BB3C}"/>
              </a:ext>
            </a:extLst>
          </p:cNvPr>
          <p:cNvCxnSpPr>
            <a:cxnSpLocks/>
          </p:cNvCxnSpPr>
          <p:nvPr/>
        </p:nvCxnSpPr>
        <p:spPr>
          <a:xfrm>
            <a:off x="431615" y="374377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직선 연결선 119">
            <a:extLst>
              <a:ext uri="{FF2B5EF4-FFF2-40B4-BE49-F238E27FC236}">
                <a16:creationId xmlns:a16="http://schemas.microsoft.com/office/drawing/2014/main" id="{3C59628C-E678-4F84-ABC3-AD14E03B13D1}"/>
              </a:ext>
            </a:extLst>
          </p:cNvPr>
          <p:cNvCxnSpPr>
            <a:cxnSpLocks/>
          </p:cNvCxnSpPr>
          <p:nvPr/>
        </p:nvCxnSpPr>
        <p:spPr>
          <a:xfrm>
            <a:off x="431255" y="381577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직선 연결선 120">
            <a:extLst>
              <a:ext uri="{FF2B5EF4-FFF2-40B4-BE49-F238E27FC236}">
                <a16:creationId xmlns:a16="http://schemas.microsoft.com/office/drawing/2014/main" id="{C9217008-E6E2-4C21-AE75-D59F22484814}"/>
              </a:ext>
            </a:extLst>
          </p:cNvPr>
          <p:cNvCxnSpPr>
            <a:cxnSpLocks/>
          </p:cNvCxnSpPr>
          <p:nvPr/>
        </p:nvCxnSpPr>
        <p:spPr>
          <a:xfrm>
            <a:off x="431255" y="388778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직선 연결선 121">
            <a:extLst>
              <a:ext uri="{FF2B5EF4-FFF2-40B4-BE49-F238E27FC236}">
                <a16:creationId xmlns:a16="http://schemas.microsoft.com/office/drawing/2014/main" id="{A13C2D2B-FB24-4792-8548-FE53002E0A9B}"/>
              </a:ext>
            </a:extLst>
          </p:cNvPr>
          <p:cNvCxnSpPr>
            <a:cxnSpLocks/>
          </p:cNvCxnSpPr>
          <p:nvPr/>
        </p:nvCxnSpPr>
        <p:spPr>
          <a:xfrm>
            <a:off x="431615" y="395979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직선 연결선 122">
            <a:extLst>
              <a:ext uri="{FF2B5EF4-FFF2-40B4-BE49-F238E27FC236}">
                <a16:creationId xmlns:a16="http://schemas.microsoft.com/office/drawing/2014/main" id="{E69EEEF8-9AA6-4C8B-800F-D67764776A88}"/>
              </a:ext>
            </a:extLst>
          </p:cNvPr>
          <p:cNvCxnSpPr>
            <a:cxnSpLocks/>
          </p:cNvCxnSpPr>
          <p:nvPr/>
        </p:nvCxnSpPr>
        <p:spPr>
          <a:xfrm>
            <a:off x="431255" y="403180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직선 연결선 123">
            <a:extLst>
              <a:ext uri="{FF2B5EF4-FFF2-40B4-BE49-F238E27FC236}">
                <a16:creationId xmlns:a16="http://schemas.microsoft.com/office/drawing/2014/main" id="{B4518598-D907-4802-89A1-484B6FEC4D59}"/>
              </a:ext>
            </a:extLst>
          </p:cNvPr>
          <p:cNvCxnSpPr>
            <a:cxnSpLocks/>
          </p:cNvCxnSpPr>
          <p:nvPr/>
        </p:nvCxnSpPr>
        <p:spPr>
          <a:xfrm>
            <a:off x="431255" y="410381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직선 연결선 124">
            <a:extLst>
              <a:ext uri="{FF2B5EF4-FFF2-40B4-BE49-F238E27FC236}">
                <a16:creationId xmlns:a16="http://schemas.microsoft.com/office/drawing/2014/main" id="{7E03B6F2-83D3-43C1-8A43-4C31270DA3D7}"/>
              </a:ext>
            </a:extLst>
          </p:cNvPr>
          <p:cNvCxnSpPr>
            <a:cxnSpLocks/>
          </p:cNvCxnSpPr>
          <p:nvPr/>
        </p:nvCxnSpPr>
        <p:spPr>
          <a:xfrm>
            <a:off x="431615" y="417581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직선 연결선 125">
            <a:extLst>
              <a:ext uri="{FF2B5EF4-FFF2-40B4-BE49-F238E27FC236}">
                <a16:creationId xmlns:a16="http://schemas.microsoft.com/office/drawing/2014/main" id="{7A84F3B1-D005-4C07-99E8-D4BFE5B78420}"/>
              </a:ext>
            </a:extLst>
          </p:cNvPr>
          <p:cNvCxnSpPr>
            <a:cxnSpLocks/>
          </p:cNvCxnSpPr>
          <p:nvPr/>
        </p:nvCxnSpPr>
        <p:spPr>
          <a:xfrm>
            <a:off x="431255" y="424782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직선 연결선 126">
            <a:extLst>
              <a:ext uri="{FF2B5EF4-FFF2-40B4-BE49-F238E27FC236}">
                <a16:creationId xmlns:a16="http://schemas.microsoft.com/office/drawing/2014/main" id="{EC6E2A5A-5284-4C98-A19F-B860873ECEDE}"/>
              </a:ext>
            </a:extLst>
          </p:cNvPr>
          <p:cNvCxnSpPr>
            <a:cxnSpLocks/>
          </p:cNvCxnSpPr>
          <p:nvPr/>
        </p:nvCxnSpPr>
        <p:spPr>
          <a:xfrm>
            <a:off x="431615" y="431983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직선 연결선 127">
            <a:extLst>
              <a:ext uri="{FF2B5EF4-FFF2-40B4-BE49-F238E27FC236}">
                <a16:creationId xmlns:a16="http://schemas.microsoft.com/office/drawing/2014/main" id="{B329F183-6544-4622-9DB0-3A41DCA4179D}"/>
              </a:ext>
            </a:extLst>
          </p:cNvPr>
          <p:cNvCxnSpPr>
            <a:cxnSpLocks/>
          </p:cNvCxnSpPr>
          <p:nvPr/>
        </p:nvCxnSpPr>
        <p:spPr>
          <a:xfrm>
            <a:off x="431255" y="439184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직선 연결선 128">
            <a:extLst>
              <a:ext uri="{FF2B5EF4-FFF2-40B4-BE49-F238E27FC236}">
                <a16:creationId xmlns:a16="http://schemas.microsoft.com/office/drawing/2014/main" id="{76DBC8C1-2C2C-412B-A7A1-F2F36ADD8221}"/>
              </a:ext>
            </a:extLst>
          </p:cNvPr>
          <p:cNvCxnSpPr>
            <a:cxnSpLocks/>
          </p:cNvCxnSpPr>
          <p:nvPr/>
        </p:nvCxnSpPr>
        <p:spPr>
          <a:xfrm>
            <a:off x="431255" y="446385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직선 연결선 129">
            <a:extLst>
              <a:ext uri="{FF2B5EF4-FFF2-40B4-BE49-F238E27FC236}">
                <a16:creationId xmlns:a16="http://schemas.microsoft.com/office/drawing/2014/main" id="{FAAA871A-9328-45BE-B9DE-FA51E88BE84A}"/>
              </a:ext>
            </a:extLst>
          </p:cNvPr>
          <p:cNvCxnSpPr>
            <a:cxnSpLocks/>
          </p:cNvCxnSpPr>
          <p:nvPr/>
        </p:nvCxnSpPr>
        <p:spPr>
          <a:xfrm>
            <a:off x="431615" y="453585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직선 연결선 130">
            <a:extLst>
              <a:ext uri="{FF2B5EF4-FFF2-40B4-BE49-F238E27FC236}">
                <a16:creationId xmlns:a16="http://schemas.microsoft.com/office/drawing/2014/main" id="{276B4087-6707-48A3-BAAF-0E482338DDEB}"/>
              </a:ext>
            </a:extLst>
          </p:cNvPr>
          <p:cNvCxnSpPr>
            <a:cxnSpLocks/>
          </p:cNvCxnSpPr>
          <p:nvPr/>
        </p:nvCxnSpPr>
        <p:spPr>
          <a:xfrm>
            <a:off x="431255" y="460786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직선 연결선 131">
            <a:extLst>
              <a:ext uri="{FF2B5EF4-FFF2-40B4-BE49-F238E27FC236}">
                <a16:creationId xmlns:a16="http://schemas.microsoft.com/office/drawing/2014/main" id="{636CC734-9E56-4969-8E19-54D344094490}"/>
              </a:ext>
            </a:extLst>
          </p:cNvPr>
          <p:cNvCxnSpPr>
            <a:cxnSpLocks/>
          </p:cNvCxnSpPr>
          <p:nvPr/>
        </p:nvCxnSpPr>
        <p:spPr>
          <a:xfrm>
            <a:off x="431255" y="467987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직선 연결선 132">
            <a:extLst>
              <a:ext uri="{FF2B5EF4-FFF2-40B4-BE49-F238E27FC236}">
                <a16:creationId xmlns:a16="http://schemas.microsoft.com/office/drawing/2014/main" id="{F515AF4B-E3C2-4202-B4F0-C1C2C9B9A1B0}"/>
              </a:ext>
            </a:extLst>
          </p:cNvPr>
          <p:cNvCxnSpPr>
            <a:cxnSpLocks/>
          </p:cNvCxnSpPr>
          <p:nvPr/>
        </p:nvCxnSpPr>
        <p:spPr>
          <a:xfrm>
            <a:off x="431615" y="475188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직선 연결선 133">
            <a:extLst>
              <a:ext uri="{FF2B5EF4-FFF2-40B4-BE49-F238E27FC236}">
                <a16:creationId xmlns:a16="http://schemas.microsoft.com/office/drawing/2014/main" id="{5D110AEC-4A10-45FD-B0FC-27B131F02290}"/>
              </a:ext>
            </a:extLst>
          </p:cNvPr>
          <p:cNvCxnSpPr>
            <a:cxnSpLocks/>
          </p:cNvCxnSpPr>
          <p:nvPr/>
        </p:nvCxnSpPr>
        <p:spPr>
          <a:xfrm>
            <a:off x="431255" y="482389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직선 연결선 134">
            <a:extLst>
              <a:ext uri="{FF2B5EF4-FFF2-40B4-BE49-F238E27FC236}">
                <a16:creationId xmlns:a16="http://schemas.microsoft.com/office/drawing/2014/main" id="{72DE4631-17B4-4D9E-A9F2-9BBF642558F5}"/>
              </a:ext>
            </a:extLst>
          </p:cNvPr>
          <p:cNvCxnSpPr>
            <a:cxnSpLocks/>
          </p:cNvCxnSpPr>
          <p:nvPr/>
        </p:nvCxnSpPr>
        <p:spPr>
          <a:xfrm>
            <a:off x="431615" y="489589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직선 연결선 135">
            <a:extLst>
              <a:ext uri="{FF2B5EF4-FFF2-40B4-BE49-F238E27FC236}">
                <a16:creationId xmlns:a16="http://schemas.microsoft.com/office/drawing/2014/main" id="{7DB53FD0-DB02-4066-945B-E055A719176D}"/>
              </a:ext>
            </a:extLst>
          </p:cNvPr>
          <p:cNvCxnSpPr>
            <a:cxnSpLocks/>
          </p:cNvCxnSpPr>
          <p:nvPr/>
        </p:nvCxnSpPr>
        <p:spPr>
          <a:xfrm>
            <a:off x="431255" y="496790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직선 연결선 136">
            <a:extLst>
              <a:ext uri="{FF2B5EF4-FFF2-40B4-BE49-F238E27FC236}">
                <a16:creationId xmlns:a16="http://schemas.microsoft.com/office/drawing/2014/main" id="{6B2EC061-B866-471A-AA26-ED00331DB4D8}"/>
              </a:ext>
            </a:extLst>
          </p:cNvPr>
          <p:cNvCxnSpPr>
            <a:cxnSpLocks/>
          </p:cNvCxnSpPr>
          <p:nvPr/>
        </p:nvCxnSpPr>
        <p:spPr>
          <a:xfrm>
            <a:off x="431255" y="503991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직선 연결선 137">
            <a:extLst>
              <a:ext uri="{FF2B5EF4-FFF2-40B4-BE49-F238E27FC236}">
                <a16:creationId xmlns:a16="http://schemas.microsoft.com/office/drawing/2014/main" id="{663D0D3C-7956-4912-B3D2-C63222DA8323}"/>
              </a:ext>
            </a:extLst>
          </p:cNvPr>
          <p:cNvCxnSpPr>
            <a:cxnSpLocks/>
          </p:cNvCxnSpPr>
          <p:nvPr/>
        </p:nvCxnSpPr>
        <p:spPr>
          <a:xfrm>
            <a:off x="431615" y="511192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직선 연결선 138">
            <a:extLst>
              <a:ext uri="{FF2B5EF4-FFF2-40B4-BE49-F238E27FC236}">
                <a16:creationId xmlns:a16="http://schemas.microsoft.com/office/drawing/2014/main" id="{C318897F-9E22-4541-8742-C8E972ADE623}"/>
              </a:ext>
            </a:extLst>
          </p:cNvPr>
          <p:cNvCxnSpPr>
            <a:cxnSpLocks/>
          </p:cNvCxnSpPr>
          <p:nvPr/>
        </p:nvCxnSpPr>
        <p:spPr>
          <a:xfrm>
            <a:off x="431255" y="518393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직선 연결선 139">
            <a:extLst>
              <a:ext uri="{FF2B5EF4-FFF2-40B4-BE49-F238E27FC236}">
                <a16:creationId xmlns:a16="http://schemas.microsoft.com/office/drawing/2014/main" id="{88BA383C-CD46-4132-B269-2331EF4DA11A}"/>
              </a:ext>
            </a:extLst>
          </p:cNvPr>
          <p:cNvCxnSpPr>
            <a:cxnSpLocks/>
          </p:cNvCxnSpPr>
          <p:nvPr/>
        </p:nvCxnSpPr>
        <p:spPr>
          <a:xfrm>
            <a:off x="431255" y="525593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직선 연결선 140">
            <a:extLst>
              <a:ext uri="{FF2B5EF4-FFF2-40B4-BE49-F238E27FC236}">
                <a16:creationId xmlns:a16="http://schemas.microsoft.com/office/drawing/2014/main" id="{B5A5C573-349A-4F48-96E1-92FECED735CA}"/>
              </a:ext>
            </a:extLst>
          </p:cNvPr>
          <p:cNvCxnSpPr>
            <a:cxnSpLocks/>
          </p:cNvCxnSpPr>
          <p:nvPr/>
        </p:nvCxnSpPr>
        <p:spPr>
          <a:xfrm>
            <a:off x="431615" y="532794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직선 연결선 141">
            <a:extLst>
              <a:ext uri="{FF2B5EF4-FFF2-40B4-BE49-F238E27FC236}">
                <a16:creationId xmlns:a16="http://schemas.microsoft.com/office/drawing/2014/main" id="{DD617087-C705-4D58-9FFF-33A35C669B70}"/>
              </a:ext>
            </a:extLst>
          </p:cNvPr>
          <p:cNvCxnSpPr>
            <a:cxnSpLocks/>
          </p:cNvCxnSpPr>
          <p:nvPr/>
        </p:nvCxnSpPr>
        <p:spPr>
          <a:xfrm>
            <a:off x="431255" y="539995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직선 연결선 142">
            <a:extLst>
              <a:ext uri="{FF2B5EF4-FFF2-40B4-BE49-F238E27FC236}">
                <a16:creationId xmlns:a16="http://schemas.microsoft.com/office/drawing/2014/main" id="{1012A3C9-ACF2-4128-9D00-F562AF745554}"/>
              </a:ext>
            </a:extLst>
          </p:cNvPr>
          <p:cNvCxnSpPr>
            <a:cxnSpLocks/>
          </p:cNvCxnSpPr>
          <p:nvPr/>
        </p:nvCxnSpPr>
        <p:spPr>
          <a:xfrm>
            <a:off x="431255" y="547196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직선 연결선 143">
            <a:extLst>
              <a:ext uri="{FF2B5EF4-FFF2-40B4-BE49-F238E27FC236}">
                <a16:creationId xmlns:a16="http://schemas.microsoft.com/office/drawing/2014/main" id="{25859E52-B854-4E76-B741-88EA08EBD0A3}"/>
              </a:ext>
            </a:extLst>
          </p:cNvPr>
          <p:cNvCxnSpPr>
            <a:cxnSpLocks/>
          </p:cNvCxnSpPr>
          <p:nvPr/>
        </p:nvCxnSpPr>
        <p:spPr>
          <a:xfrm>
            <a:off x="431615" y="554397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직선 연결선 144">
            <a:extLst>
              <a:ext uri="{FF2B5EF4-FFF2-40B4-BE49-F238E27FC236}">
                <a16:creationId xmlns:a16="http://schemas.microsoft.com/office/drawing/2014/main" id="{1F6A6C4E-DD38-4157-A1EE-95D52D6476D2}"/>
              </a:ext>
            </a:extLst>
          </p:cNvPr>
          <p:cNvCxnSpPr>
            <a:cxnSpLocks/>
          </p:cNvCxnSpPr>
          <p:nvPr/>
        </p:nvCxnSpPr>
        <p:spPr>
          <a:xfrm>
            <a:off x="431255" y="561597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직선 연결선 145">
            <a:extLst>
              <a:ext uri="{FF2B5EF4-FFF2-40B4-BE49-F238E27FC236}">
                <a16:creationId xmlns:a16="http://schemas.microsoft.com/office/drawing/2014/main" id="{00E1A291-2D30-4B9F-B1A9-1A9F585D2BAA}"/>
              </a:ext>
            </a:extLst>
          </p:cNvPr>
          <p:cNvCxnSpPr>
            <a:cxnSpLocks/>
          </p:cNvCxnSpPr>
          <p:nvPr/>
        </p:nvCxnSpPr>
        <p:spPr>
          <a:xfrm>
            <a:off x="431615" y="568798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직선 연결선 146">
            <a:extLst>
              <a:ext uri="{FF2B5EF4-FFF2-40B4-BE49-F238E27FC236}">
                <a16:creationId xmlns:a16="http://schemas.microsoft.com/office/drawing/2014/main" id="{6478D8B7-C398-419F-A27D-16626EF7E270}"/>
              </a:ext>
            </a:extLst>
          </p:cNvPr>
          <p:cNvCxnSpPr>
            <a:cxnSpLocks/>
          </p:cNvCxnSpPr>
          <p:nvPr/>
        </p:nvCxnSpPr>
        <p:spPr>
          <a:xfrm>
            <a:off x="431255" y="575999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직선 연결선 147">
            <a:extLst>
              <a:ext uri="{FF2B5EF4-FFF2-40B4-BE49-F238E27FC236}">
                <a16:creationId xmlns:a16="http://schemas.microsoft.com/office/drawing/2014/main" id="{D3EC26B6-A0CB-4342-89EA-52B8BE704E3B}"/>
              </a:ext>
            </a:extLst>
          </p:cNvPr>
          <p:cNvCxnSpPr>
            <a:cxnSpLocks/>
          </p:cNvCxnSpPr>
          <p:nvPr/>
        </p:nvCxnSpPr>
        <p:spPr>
          <a:xfrm>
            <a:off x="431255" y="583200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직선 연결선 148">
            <a:extLst>
              <a:ext uri="{FF2B5EF4-FFF2-40B4-BE49-F238E27FC236}">
                <a16:creationId xmlns:a16="http://schemas.microsoft.com/office/drawing/2014/main" id="{DCBC9EDC-CA74-4D46-9A87-B3FDF79A71F5}"/>
              </a:ext>
            </a:extLst>
          </p:cNvPr>
          <p:cNvCxnSpPr>
            <a:cxnSpLocks/>
          </p:cNvCxnSpPr>
          <p:nvPr/>
        </p:nvCxnSpPr>
        <p:spPr>
          <a:xfrm>
            <a:off x="431615" y="590401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직선 연결선 149">
            <a:extLst>
              <a:ext uri="{FF2B5EF4-FFF2-40B4-BE49-F238E27FC236}">
                <a16:creationId xmlns:a16="http://schemas.microsoft.com/office/drawing/2014/main" id="{30AE95F8-FC9D-4BEA-AD70-828066DACEFD}"/>
              </a:ext>
            </a:extLst>
          </p:cNvPr>
          <p:cNvCxnSpPr>
            <a:cxnSpLocks/>
          </p:cNvCxnSpPr>
          <p:nvPr/>
        </p:nvCxnSpPr>
        <p:spPr>
          <a:xfrm>
            <a:off x="431255" y="597601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직선 연결선 150">
            <a:extLst>
              <a:ext uri="{FF2B5EF4-FFF2-40B4-BE49-F238E27FC236}">
                <a16:creationId xmlns:a16="http://schemas.microsoft.com/office/drawing/2014/main" id="{22AA1351-3527-4A58-985C-28039183F6F5}"/>
              </a:ext>
            </a:extLst>
          </p:cNvPr>
          <p:cNvCxnSpPr>
            <a:cxnSpLocks/>
          </p:cNvCxnSpPr>
          <p:nvPr/>
        </p:nvCxnSpPr>
        <p:spPr>
          <a:xfrm>
            <a:off x="431255" y="604802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직선 연결선 151">
            <a:extLst>
              <a:ext uri="{FF2B5EF4-FFF2-40B4-BE49-F238E27FC236}">
                <a16:creationId xmlns:a16="http://schemas.microsoft.com/office/drawing/2014/main" id="{95424CA1-E125-4D4C-8BF1-D566AD594F66}"/>
              </a:ext>
            </a:extLst>
          </p:cNvPr>
          <p:cNvCxnSpPr>
            <a:cxnSpLocks/>
          </p:cNvCxnSpPr>
          <p:nvPr/>
        </p:nvCxnSpPr>
        <p:spPr>
          <a:xfrm>
            <a:off x="431615" y="612003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직선 연결선 152">
            <a:extLst>
              <a:ext uri="{FF2B5EF4-FFF2-40B4-BE49-F238E27FC236}">
                <a16:creationId xmlns:a16="http://schemas.microsoft.com/office/drawing/2014/main" id="{55D24B47-0274-4449-8DEC-1DC534CBF3D6}"/>
              </a:ext>
            </a:extLst>
          </p:cNvPr>
          <p:cNvCxnSpPr>
            <a:cxnSpLocks/>
          </p:cNvCxnSpPr>
          <p:nvPr/>
        </p:nvCxnSpPr>
        <p:spPr>
          <a:xfrm>
            <a:off x="431255" y="619204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직선 연결선 153">
            <a:extLst>
              <a:ext uri="{FF2B5EF4-FFF2-40B4-BE49-F238E27FC236}">
                <a16:creationId xmlns:a16="http://schemas.microsoft.com/office/drawing/2014/main" id="{41E9FE0D-0C78-48BF-95F7-C575151499D3}"/>
              </a:ext>
            </a:extLst>
          </p:cNvPr>
          <p:cNvCxnSpPr>
            <a:cxnSpLocks/>
          </p:cNvCxnSpPr>
          <p:nvPr/>
        </p:nvCxnSpPr>
        <p:spPr>
          <a:xfrm>
            <a:off x="431255" y="626405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직선 연결선 154">
            <a:extLst>
              <a:ext uri="{FF2B5EF4-FFF2-40B4-BE49-F238E27FC236}">
                <a16:creationId xmlns:a16="http://schemas.microsoft.com/office/drawing/2014/main" id="{70F60941-0B9B-4095-B7AB-F2D9E65C202A}"/>
              </a:ext>
            </a:extLst>
          </p:cNvPr>
          <p:cNvCxnSpPr>
            <a:cxnSpLocks/>
          </p:cNvCxnSpPr>
          <p:nvPr/>
        </p:nvCxnSpPr>
        <p:spPr>
          <a:xfrm>
            <a:off x="431615" y="633605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직선 연결선 155">
            <a:extLst>
              <a:ext uri="{FF2B5EF4-FFF2-40B4-BE49-F238E27FC236}">
                <a16:creationId xmlns:a16="http://schemas.microsoft.com/office/drawing/2014/main" id="{2892731F-EBD4-4BFD-A37C-DB0A29E7C00E}"/>
              </a:ext>
            </a:extLst>
          </p:cNvPr>
          <p:cNvCxnSpPr>
            <a:cxnSpLocks/>
          </p:cNvCxnSpPr>
          <p:nvPr/>
        </p:nvCxnSpPr>
        <p:spPr>
          <a:xfrm>
            <a:off x="431255" y="640806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직선 연결선 156">
            <a:extLst>
              <a:ext uri="{FF2B5EF4-FFF2-40B4-BE49-F238E27FC236}">
                <a16:creationId xmlns:a16="http://schemas.microsoft.com/office/drawing/2014/main" id="{F672405F-F3F0-4028-9F4F-D41CCB0D971C}"/>
              </a:ext>
            </a:extLst>
          </p:cNvPr>
          <p:cNvCxnSpPr>
            <a:cxnSpLocks/>
          </p:cNvCxnSpPr>
          <p:nvPr/>
        </p:nvCxnSpPr>
        <p:spPr>
          <a:xfrm>
            <a:off x="431255" y="648007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직선 연결선 157">
            <a:extLst>
              <a:ext uri="{FF2B5EF4-FFF2-40B4-BE49-F238E27FC236}">
                <a16:creationId xmlns:a16="http://schemas.microsoft.com/office/drawing/2014/main" id="{2E50A8A8-189C-4EC0-8526-43F6DDC05914}"/>
              </a:ext>
            </a:extLst>
          </p:cNvPr>
          <p:cNvCxnSpPr>
            <a:cxnSpLocks/>
          </p:cNvCxnSpPr>
          <p:nvPr/>
        </p:nvCxnSpPr>
        <p:spPr>
          <a:xfrm>
            <a:off x="431255" y="655208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직선 연결선 158">
            <a:extLst>
              <a:ext uri="{FF2B5EF4-FFF2-40B4-BE49-F238E27FC236}">
                <a16:creationId xmlns:a16="http://schemas.microsoft.com/office/drawing/2014/main" id="{58F2358D-814B-4C33-B0B9-7B1CBD1E0020}"/>
              </a:ext>
            </a:extLst>
          </p:cNvPr>
          <p:cNvCxnSpPr>
            <a:cxnSpLocks/>
          </p:cNvCxnSpPr>
          <p:nvPr/>
        </p:nvCxnSpPr>
        <p:spPr>
          <a:xfrm>
            <a:off x="431615" y="6624091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직선 연결선 159">
            <a:extLst>
              <a:ext uri="{FF2B5EF4-FFF2-40B4-BE49-F238E27FC236}">
                <a16:creationId xmlns:a16="http://schemas.microsoft.com/office/drawing/2014/main" id="{D998C813-6CDB-4C97-BE90-1385D7F3D231}"/>
              </a:ext>
            </a:extLst>
          </p:cNvPr>
          <p:cNvCxnSpPr>
            <a:cxnSpLocks/>
          </p:cNvCxnSpPr>
          <p:nvPr/>
        </p:nvCxnSpPr>
        <p:spPr>
          <a:xfrm>
            <a:off x="431255" y="6696099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직선 연결선 160">
            <a:extLst>
              <a:ext uri="{FF2B5EF4-FFF2-40B4-BE49-F238E27FC236}">
                <a16:creationId xmlns:a16="http://schemas.microsoft.com/office/drawing/2014/main" id="{A27D9A8F-33A7-4157-8394-C597BA953316}"/>
              </a:ext>
            </a:extLst>
          </p:cNvPr>
          <p:cNvCxnSpPr>
            <a:cxnSpLocks/>
          </p:cNvCxnSpPr>
          <p:nvPr/>
        </p:nvCxnSpPr>
        <p:spPr>
          <a:xfrm>
            <a:off x="431255" y="6768107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직선 연결선 161">
            <a:extLst>
              <a:ext uri="{FF2B5EF4-FFF2-40B4-BE49-F238E27FC236}">
                <a16:creationId xmlns:a16="http://schemas.microsoft.com/office/drawing/2014/main" id="{AD5B6A69-D42B-4D6B-A3B8-70317436C718}"/>
              </a:ext>
            </a:extLst>
          </p:cNvPr>
          <p:cNvCxnSpPr>
            <a:cxnSpLocks/>
          </p:cNvCxnSpPr>
          <p:nvPr/>
        </p:nvCxnSpPr>
        <p:spPr>
          <a:xfrm>
            <a:off x="431615" y="6840115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직선 연결선 162">
            <a:extLst>
              <a:ext uri="{FF2B5EF4-FFF2-40B4-BE49-F238E27FC236}">
                <a16:creationId xmlns:a16="http://schemas.microsoft.com/office/drawing/2014/main" id="{BBA80E74-1C1F-4C51-8705-1E05CF0308DC}"/>
              </a:ext>
            </a:extLst>
          </p:cNvPr>
          <p:cNvCxnSpPr>
            <a:cxnSpLocks/>
          </p:cNvCxnSpPr>
          <p:nvPr/>
        </p:nvCxnSpPr>
        <p:spPr>
          <a:xfrm>
            <a:off x="431255" y="6912123"/>
            <a:ext cx="3240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705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732881A1-5C1E-442D-980E-06F3B42DE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Screen</a:t>
            </a:r>
            <a:r>
              <a:rPr lang="ko-KR" altLang="en-US" dirty="0"/>
              <a:t> </a:t>
            </a:r>
            <a:r>
              <a:rPr lang="en-US" altLang="ko-KR" dirty="0"/>
              <a:t>Ratio (Google Material Design)</a:t>
            </a:r>
            <a:endParaRPr lang="ko-KR" altLang="en-US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2C0CDB8-CCAB-4117-9DD9-C12F5B9CE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362FDCA-0D27-42A4-9EB8-12E61AEF5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30EB-D9CF-4FD9-9520-0DAA1E875001}" type="slidenum">
              <a:rPr lang="ko-KR" altLang="en-US" smtClean="0"/>
              <a:t>8</a:t>
            </a:fld>
            <a:endParaRPr lang="ko-KR" altLang="en-US"/>
          </a:p>
        </p:txBody>
      </p:sp>
      <p:pic>
        <p:nvPicPr>
          <p:cNvPr id="2050" name="Picture 2" descr="https://storage.googleapis.com/material-design/publish/material_v_12/assets/0Bx4BSt6jniD7ZjBCVzdPOENpT28/layout-metrics-ratiokeylines1.png">
            <a:extLst>
              <a:ext uri="{FF2B5EF4-FFF2-40B4-BE49-F238E27FC236}">
                <a16:creationId xmlns:a16="http://schemas.microsoft.com/office/drawing/2014/main" id="{2AF66444-E79F-45B6-A505-693C9F110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55" y="1151483"/>
            <a:ext cx="3240000" cy="5760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751480"/>
      </p:ext>
    </p:extLst>
  </p:cSld>
  <p:clrMapOvr>
    <a:masterClrMapping/>
  </p:clrMapOvr>
</p:sld>
</file>

<file path=ppt/theme/theme1.xml><?xml version="1.0" encoding="utf-8"?>
<a:theme xmlns:a="http://schemas.openxmlformats.org/drawingml/2006/main" name="Mobile UI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oboto Noto">
      <a:majorFont>
        <a:latin typeface="Roboto"/>
        <a:ea typeface="Noto Sans CJK KR Regular"/>
        <a:cs typeface=""/>
      </a:majorFont>
      <a:minorFont>
        <a:latin typeface="Roboto Light"/>
        <a:ea typeface="Noto Sans CJK KR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35117</TotalTime>
  <Words>82</Words>
  <Application>Microsoft Office PowerPoint</Application>
  <PresentationFormat>사용자 지정</PresentationFormat>
  <Paragraphs>24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9" baseType="lpstr">
      <vt:lpstr>Noto Sans CJK KR Light</vt:lpstr>
      <vt:lpstr>Noto Sans CJK KR Regular</vt:lpstr>
      <vt:lpstr>굴림</vt:lpstr>
      <vt:lpstr>나눔고딕</vt:lpstr>
      <vt:lpstr>나눔스퀘어 Light</vt:lpstr>
      <vt:lpstr>맑은 고딕</vt:lpstr>
      <vt:lpstr>Arial</vt:lpstr>
      <vt:lpstr>Calibri Light</vt:lpstr>
      <vt:lpstr>Roboto</vt:lpstr>
      <vt:lpstr>Roboto Light</vt:lpstr>
      <vt:lpstr>Mobile UI Template</vt:lpstr>
      <vt:lpstr>UI Design Template</vt:lpstr>
      <vt:lpstr>Screen Layouts</vt:lpstr>
      <vt:lpstr>8-points Grid System</vt:lpstr>
      <vt:lpstr>Layout Grid System – 4 column grid</vt:lpstr>
      <vt:lpstr>Layout Grid System – 6 column grid</vt:lpstr>
      <vt:lpstr>Layout Grid System – 6 column grid</vt:lpstr>
      <vt:lpstr>Google Inbox Screen</vt:lpstr>
      <vt:lpstr>Screen Ratio (Google Material Design)</vt:lpstr>
    </vt:vector>
  </TitlesOfParts>
  <Manager>bryan woo</Manager>
  <Company>Hyundai Motor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bryan woo</dc:creator>
  <cp:lastModifiedBy>bryan woo</cp:lastModifiedBy>
  <cp:revision>1691</cp:revision>
  <cp:lastPrinted>2015-02-12T13:54:19Z</cp:lastPrinted>
  <dcterms:created xsi:type="dcterms:W3CDTF">2013-12-04T07:49:24Z</dcterms:created>
  <dcterms:modified xsi:type="dcterms:W3CDTF">2017-12-20T08:35:09Z</dcterms:modified>
</cp:coreProperties>
</file>