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58" r:id="rId2"/>
  </p:sldMasterIdLst>
  <p:notesMasterIdLst>
    <p:notesMasterId r:id="rId13"/>
  </p:notesMasterIdLst>
  <p:handoutMasterIdLst>
    <p:handoutMasterId r:id="rId14"/>
  </p:handoutMasterIdLst>
  <p:sldIdLst>
    <p:sldId id="346" r:id="rId3"/>
    <p:sldId id="505" r:id="rId4"/>
    <p:sldId id="506" r:id="rId5"/>
    <p:sldId id="503" r:id="rId6"/>
    <p:sldId id="509" r:id="rId7"/>
    <p:sldId id="510" r:id="rId8"/>
    <p:sldId id="511" r:id="rId9"/>
    <p:sldId id="504" r:id="rId10"/>
    <p:sldId id="507" r:id="rId11"/>
    <p:sldId id="495" r:id="rId12"/>
  </p:sldIdLst>
  <p:sldSz cx="9144000" cy="6858000" type="screen4x3"/>
  <p:notesSz cx="6735763" cy="9866313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rgbClr val="0A5C6C"/>
        </a:solidFill>
        <a:latin typeface="맑은 고딕" pitchFamily="50" charset="-127"/>
        <a:ea typeface="맑은 고딕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0A5C6C"/>
        </a:solidFill>
        <a:latin typeface="맑은 고딕" pitchFamily="50" charset="-127"/>
        <a:ea typeface="맑은 고딕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0A5C6C"/>
        </a:solidFill>
        <a:latin typeface="맑은 고딕" pitchFamily="50" charset="-127"/>
        <a:ea typeface="맑은 고딕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0A5C6C"/>
        </a:solidFill>
        <a:latin typeface="맑은 고딕" pitchFamily="50" charset="-127"/>
        <a:ea typeface="맑은 고딕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0A5C6C"/>
        </a:solidFill>
        <a:latin typeface="맑은 고딕" pitchFamily="50" charset="-127"/>
        <a:ea typeface="맑은 고딕" pitchFamily="50" charset="-127"/>
        <a:cs typeface="+mn-cs"/>
      </a:defRPr>
    </a:lvl5pPr>
    <a:lvl6pPr marL="2286000" algn="l" defTabSz="914400" rtl="0" eaLnBrk="1" latinLnBrk="1" hangingPunct="1">
      <a:defRPr sz="2000" kern="1200">
        <a:solidFill>
          <a:srgbClr val="0A5C6C"/>
        </a:solidFill>
        <a:latin typeface="맑은 고딕" pitchFamily="50" charset="-127"/>
        <a:ea typeface="맑은 고딕" pitchFamily="50" charset="-127"/>
        <a:cs typeface="+mn-cs"/>
      </a:defRPr>
    </a:lvl6pPr>
    <a:lvl7pPr marL="2743200" algn="l" defTabSz="914400" rtl="0" eaLnBrk="1" latinLnBrk="1" hangingPunct="1">
      <a:defRPr sz="2000" kern="1200">
        <a:solidFill>
          <a:srgbClr val="0A5C6C"/>
        </a:solidFill>
        <a:latin typeface="맑은 고딕" pitchFamily="50" charset="-127"/>
        <a:ea typeface="맑은 고딕" pitchFamily="50" charset="-127"/>
        <a:cs typeface="+mn-cs"/>
      </a:defRPr>
    </a:lvl7pPr>
    <a:lvl8pPr marL="3200400" algn="l" defTabSz="914400" rtl="0" eaLnBrk="1" latinLnBrk="1" hangingPunct="1">
      <a:defRPr sz="2000" kern="1200">
        <a:solidFill>
          <a:srgbClr val="0A5C6C"/>
        </a:solidFill>
        <a:latin typeface="맑은 고딕" pitchFamily="50" charset="-127"/>
        <a:ea typeface="맑은 고딕" pitchFamily="50" charset="-127"/>
        <a:cs typeface="+mn-cs"/>
      </a:defRPr>
    </a:lvl8pPr>
    <a:lvl9pPr marL="3657600" algn="l" defTabSz="914400" rtl="0" eaLnBrk="1" latinLnBrk="1" hangingPunct="1">
      <a:defRPr sz="2000" kern="1200">
        <a:solidFill>
          <a:srgbClr val="0A5C6C"/>
        </a:solidFill>
        <a:latin typeface="맑은 고딕" pitchFamily="50" charset="-127"/>
        <a:ea typeface="맑은 고딕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33CC"/>
    <a:srgbClr val="C3FB11"/>
    <a:srgbClr val="FFFF66"/>
    <a:srgbClr val="FF66FF"/>
    <a:srgbClr val="FFFF00"/>
    <a:srgbClr val="006600"/>
    <a:srgbClr val="FF00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00" autoAdjust="0"/>
    <p:restoredTop sz="94660"/>
  </p:normalViewPr>
  <p:slideViewPr>
    <p:cSldViewPr>
      <p:cViewPr>
        <p:scale>
          <a:sx n="99" d="100"/>
          <a:sy n="99" d="100"/>
        </p:scale>
        <p:origin x="-2250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B23B0FF0-1246-4A9B-9508-C9E1AB7F7B0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1709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5D06CE4C-63DE-4513-B965-6501D1B47082}" type="datetimeFigureOut">
              <a:rPr lang="ko-KR" altLang="en-US"/>
              <a:pPr>
                <a:defRPr/>
              </a:pPr>
              <a:t>2019-07-19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6A68B170-5516-43F3-8C51-8C7F79F196A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1806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3174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fld id="{61FCA3EE-0554-4745-9604-E7161BC740EB}" type="slidenum">
              <a:rPr lang="ko-KR" altLang="en-US" sz="1200" smtClean="0"/>
              <a:pPr/>
              <a:t>1</a:t>
            </a:fld>
            <a:endParaRPr lang="ko-KR" alt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3174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fld id="{61FCA3EE-0554-4745-9604-E7161BC740EB}" type="slidenum">
              <a:rPr lang="ko-KR" altLang="en-US" sz="1200" smtClean="0"/>
              <a:pPr/>
              <a:t>2</a:t>
            </a:fld>
            <a:endParaRPr lang="ko-KR" alt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3174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fld id="{61FCA3EE-0554-4745-9604-E7161BC740EB}" type="slidenum">
              <a:rPr lang="ko-KR" altLang="en-US" sz="1200" smtClean="0"/>
              <a:pPr/>
              <a:t>3</a:t>
            </a:fld>
            <a:endParaRPr lang="ko-KR" alt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3174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fld id="{61FCA3EE-0554-4745-9604-E7161BC740EB}" type="slidenum">
              <a:rPr lang="ko-KR" altLang="en-US" sz="1200" smtClean="0"/>
              <a:pPr/>
              <a:t>4</a:t>
            </a:fld>
            <a:endParaRPr lang="ko-KR" alt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3174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fld id="{61FCA3EE-0554-4745-9604-E7161BC740EB}" type="slidenum">
              <a:rPr lang="ko-KR" altLang="en-US" sz="1200" smtClean="0"/>
              <a:pPr/>
              <a:t>5</a:t>
            </a:fld>
            <a:endParaRPr lang="ko-KR" alt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3174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fld id="{61FCA3EE-0554-4745-9604-E7161BC740EB}" type="slidenum">
              <a:rPr lang="ko-KR" altLang="en-US" sz="1200" smtClean="0"/>
              <a:pPr/>
              <a:t>6</a:t>
            </a:fld>
            <a:endParaRPr lang="ko-KR" alt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3174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fld id="{61FCA3EE-0554-4745-9604-E7161BC740EB}" type="slidenum">
              <a:rPr lang="ko-KR" altLang="en-US" sz="1200" smtClean="0"/>
              <a:pPr/>
              <a:t>7</a:t>
            </a:fld>
            <a:endParaRPr lang="ko-KR" alt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3174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fld id="{61FCA3EE-0554-4745-9604-E7161BC740EB}" type="slidenum">
              <a:rPr lang="ko-KR" altLang="en-US" sz="1200" smtClean="0"/>
              <a:pPr/>
              <a:t>8</a:t>
            </a:fld>
            <a:endParaRPr lang="ko-KR" alt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3174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A5C6C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fld id="{61FCA3EE-0554-4745-9604-E7161BC740EB}" type="slidenum">
              <a:rPr lang="ko-KR" altLang="en-US" sz="1200" smtClean="0"/>
              <a:pPr/>
              <a:t>9</a:t>
            </a:fld>
            <a:endParaRPr lang="ko-KR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4998B-F2F2-43C6-B3DA-A7C3D9E8311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4505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3FD0A-CBC8-4E98-938E-57E4DD030A4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06401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0F82F-A933-4FCA-BB0E-FB56E515990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26451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35E3D-34C7-4202-AF23-57FA120451C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95741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C2865-849E-4BBB-8331-C922472756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90411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1314E-FE1E-4F85-9913-BDE37172A8E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00961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E0730-3E3C-4AE9-86FC-D4C39A93B9D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80647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57468-62A4-4E37-A6CB-BBB8850D8F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00158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26939-240A-41ED-A2B9-6F0D53C4E4F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8066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F5645-59B2-4581-84F6-9C8E89DA04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31855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BDBA6-FF01-4DA8-8A94-AF890DA5EF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0341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2CB7C-D295-432C-B257-D4CAF377FC7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7322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9771A-28E9-4DA3-9FAA-2516E4F0D10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93303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7552E-CD1A-408D-9B28-352460282BE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34731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74A87-3A4C-4E37-8A47-0B5CE1073A8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76459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C4C2-FADE-4064-A63E-5B2E252A87B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8919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ED650-1F46-4097-8894-5EE54F8AB4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35832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1B6F5-FF2D-43EE-ADC6-A38F00DC0D6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58295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09B8A-11A9-4B4B-A064-49C3417B63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9977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3D566-682C-418A-9D1B-449E18B282C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70748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A8D1C-92E4-4416-B4B8-EFDC1DC4179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61540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AD9DD-F094-40FA-A03D-F3A75433DEB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968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altLang="ko-K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76A3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EF3EF94-5276-444C-BBA9-6B906DF6BDB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08684E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08684E"/>
          </a:solidFill>
          <a:latin typeface="+mn-lt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08684E"/>
          </a:solidFill>
          <a:latin typeface="+mn-lt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08684E"/>
          </a:solidFill>
          <a:latin typeface="+mn-lt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rgbClr val="08684E"/>
          </a:solidFill>
          <a:latin typeface="+mn-lt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rgbClr val="08684E"/>
          </a:solidFill>
          <a:latin typeface="+mn-lt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rgbClr val="08684E"/>
          </a:solidFill>
          <a:latin typeface="+mn-lt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rgbClr val="08684E"/>
          </a:solidFill>
          <a:latin typeface="+mn-lt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rgbClr val="08684E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altLang="ko-KR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0"/>
            <a:r>
              <a:rPr lang="ko-KR" altLang="en-US" smtClean="0"/>
              <a:t>  둘째 수준</a:t>
            </a:r>
          </a:p>
          <a:p>
            <a:pPr lvl="0"/>
            <a:r>
              <a:rPr lang="ko-KR" altLang="en-US" smtClean="0"/>
              <a:t>    셋째 수준</a:t>
            </a:r>
          </a:p>
          <a:p>
            <a:pPr lvl="0"/>
            <a:r>
              <a:rPr lang="ko-KR" altLang="en-US" smtClean="0"/>
              <a:t>      넷째 수준</a:t>
            </a:r>
          </a:p>
          <a:p>
            <a:pPr lvl="0"/>
            <a:r>
              <a:rPr lang="ko-KR" altLang="en-US" smtClean="0"/>
              <a:t>        다섯째 수준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76A3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5F2C62-1D05-4915-BC4A-B5697F68152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defRPr sz="3200">
          <a:solidFill>
            <a:srgbClr val="08684E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defRPr sz="2800">
          <a:solidFill>
            <a:srgbClr val="08684E"/>
          </a:solidFill>
          <a:latin typeface="+mn-lt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defRPr sz="2400">
          <a:solidFill>
            <a:srgbClr val="08684E"/>
          </a:solidFill>
          <a:latin typeface="+mn-lt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defRPr sz="2000">
          <a:solidFill>
            <a:srgbClr val="08684E"/>
          </a:solidFill>
          <a:latin typeface="+mn-lt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defRPr sz="2000">
          <a:solidFill>
            <a:srgbClr val="08684E"/>
          </a:solidFill>
          <a:latin typeface="+mn-lt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defRPr sz="2000">
          <a:solidFill>
            <a:srgbClr val="08684E"/>
          </a:solidFill>
          <a:latin typeface="+mn-lt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defRPr sz="2000">
          <a:solidFill>
            <a:srgbClr val="08684E"/>
          </a:solidFill>
          <a:latin typeface="+mn-lt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defRPr sz="2000">
          <a:solidFill>
            <a:srgbClr val="08684E"/>
          </a:solidFill>
          <a:latin typeface="+mn-lt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defRPr sz="2000">
          <a:solidFill>
            <a:srgbClr val="08684E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9144000" cy="4941168"/>
          </a:xfrm>
          <a:prstGeom prst="rect">
            <a:avLst/>
          </a:prstGeom>
        </p:spPr>
      </p:pic>
      <p:sp>
        <p:nvSpPr>
          <p:cNvPr id="63500" name="Rectangle 12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470025"/>
          </a:xfrm>
          <a:extLst/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ko-KR" altLang="en-US" sz="3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나무L" pitchFamily="18" charset="-127"/>
                <a:ea typeface="HY나무L" pitchFamily="18" charset="-127"/>
                <a:cs typeface="함초롬돋움" pitchFamily="18" charset="-127"/>
              </a:rPr>
              <a:t>차칸양</a:t>
            </a:r>
            <a:r>
              <a:rPr lang="ko-KR" altLang="en-US" sz="2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나무L" pitchFamily="18" charset="-127"/>
                <a:ea typeface="HY나무L" pitchFamily="18" charset="-127"/>
                <a:cs typeface="함초롬돋움" pitchFamily="18" charset="-127"/>
              </a:rPr>
              <a:t>의</a:t>
            </a:r>
            <a:r>
              <a:rPr lang="en-US" altLang="ko-K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/>
            </a:r>
            <a:br>
              <a:rPr lang="en-US" altLang="ko-K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en-US" altLang="ko-KR" sz="6000" b="1" dirty="0" smtClean="0">
                <a:solidFill>
                  <a:schemeClr val="accent5">
                    <a:lumMod val="50000"/>
                  </a:schemeClr>
                </a:solidFill>
                <a:latin typeface="나눔명조 ExtraBold" pitchFamily="18" charset="-127"/>
                <a:ea typeface="나눔명조 ExtraBold" pitchFamily="18" charset="-127"/>
              </a:rPr>
              <a:t>“</a:t>
            </a:r>
            <a:r>
              <a:rPr lang="ko-KR" altLang="en-US" sz="6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행</a:t>
            </a:r>
            <a:r>
              <a:rPr lang="ko-KR" alt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복</a:t>
            </a:r>
            <a:r>
              <a:rPr lang="ko-KR" altLang="en-US" sz="60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발</a:t>
            </a:r>
            <a:r>
              <a:rPr lang="ko-KR" altLang="en-US" sz="6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견</a:t>
            </a:r>
            <a:r>
              <a:rPr lang="ko-KR" alt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법</a:t>
            </a:r>
            <a:r>
              <a:rPr lang="en-US" altLang="ko-KR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!</a:t>
            </a:r>
            <a:r>
              <a:rPr lang="en-US" altLang="ko-KR" sz="6000" b="1" dirty="0" smtClean="0">
                <a:solidFill>
                  <a:schemeClr val="accent5">
                    <a:lumMod val="50000"/>
                  </a:schemeClr>
                </a:solidFill>
                <a:latin typeface="나눔명조 ExtraBold" pitchFamily="18" charset="-127"/>
                <a:ea typeface="나눔명조 ExtraBold" pitchFamily="18" charset="-127"/>
              </a:rPr>
              <a:t>”</a:t>
            </a:r>
            <a:endParaRPr lang="ko-KR" altLang="en-US" sz="6000" dirty="0">
              <a:solidFill>
                <a:schemeClr val="accent1">
                  <a:lumMod val="50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ctrTitle"/>
          </p:nvPr>
        </p:nvSpPr>
        <p:spPr>
          <a:xfrm>
            <a:off x="318293" y="2132856"/>
            <a:ext cx="8507414" cy="1152525"/>
          </a:xfrm>
        </p:spPr>
        <p:txBody>
          <a:bodyPr anchor="t"/>
          <a:lstStyle/>
          <a:p>
            <a:pPr marL="838200" indent="-838200" eaLnBrk="1" hangingPunct="1">
              <a:lnSpc>
                <a:spcPct val="110000"/>
              </a:lnSpc>
            </a:pPr>
            <a:r>
              <a:rPr lang="ko-KR" altLang="en-US" sz="6600" b="1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감사합니다</a:t>
            </a:r>
            <a:r>
              <a:rPr lang="en-US" altLang="ko-KR" sz="6600" b="1" dirty="0" smtClean="0">
                <a:solidFill>
                  <a:srgbClr val="002060"/>
                </a:solidFill>
                <a:latin typeface="나눔명조 ExtraBold" pitchFamily="18" charset="-127"/>
                <a:ea typeface="나눔명조 ExtraBold" pitchFamily="18" charset="-127"/>
              </a:rPr>
              <a:t>!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20700" y="4811007"/>
            <a:ext cx="8101013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defRPr sz="3200">
                <a:solidFill>
                  <a:srgbClr val="08684E"/>
                </a:solidFill>
                <a:latin typeface="Century Gothic" pitchFamily="34" charset="0"/>
              </a:defRPr>
            </a:lvl1pPr>
            <a:lvl2pPr marL="742950" indent="-285750" latinLnBrk="1">
              <a:spcBef>
                <a:spcPct val="20000"/>
              </a:spcBef>
              <a:defRPr sz="2800">
                <a:solidFill>
                  <a:srgbClr val="08684E"/>
                </a:solidFill>
                <a:latin typeface="Century Gothic" pitchFamily="34" charset="0"/>
              </a:defRPr>
            </a:lvl2pPr>
            <a:lvl3pPr marL="1143000" indent="-228600" latinLnBrk="1">
              <a:spcBef>
                <a:spcPct val="20000"/>
              </a:spcBef>
              <a:defRPr sz="2400">
                <a:solidFill>
                  <a:srgbClr val="08684E"/>
                </a:solidFill>
                <a:latin typeface="Century Gothic" pitchFamily="34" charset="0"/>
              </a:defRPr>
            </a:lvl3pPr>
            <a:lvl4pPr marL="1600200" indent="-228600" latinLnBrk="1">
              <a:spcBef>
                <a:spcPct val="20000"/>
              </a:spcBef>
              <a:defRPr sz="2000">
                <a:solidFill>
                  <a:srgbClr val="08684E"/>
                </a:solidFill>
                <a:latin typeface="Century Gothic" pitchFamily="34" charset="0"/>
              </a:defRPr>
            </a:lvl4pPr>
            <a:lvl5pPr marL="2057400" indent="-228600" latinLnBrk="1">
              <a:spcBef>
                <a:spcPct val="20000"/>
              </a:spcBef>
              <a:defRPr sz="2000">
                <a:solidFill>
                  <a:srgbClr val="08684E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8684E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8684E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8684E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8684E"/>
                </a:solidFill>
                <a:latin typeface="Century Gothic" pitchFamily="34" charset="0"/>
              </a:defRPr>
            </a:lvl9pPr>
          </a:lstStyle>
          <a:p>
            <a:pPr algn="ctr" eaLnBrk="1" latinLnBrk="0" hangingPunct="1">
              <a:spcBef>
                <a:spcPct val="0"/>
              </a:spcBef>
              <a:defRPr/>
            </a:pPr>
            <a:r>
              <a:rPr lang="ko-KR" alt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나눔바른고딕 Light" pitchFamily="50" charset="-127"/>
                <a:ea typeface="나눔바른고딕 Light" pitchFamily="50" charset="-127"/>
              </a:rPr>
              <a:t>차</a:t>
            </a:r>
            <a:r>
              <a:rPr lang="ko-KR" altLang="en-US" sz="3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나눔바른고딕 Light" pitchFamily="50" charset="-127"/>
                <a:ea typeface="나눔바른고딕 Light" pitchFamily="50" charset="-127"/>
              </a:rPr>
              <a:t>칸</a:t>
            </a:r>
            <a:r>
              <a:rPr lang="ko-KR" alt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나눔바른고딕 Light" pitchFamily="50" charset="-127"/>
                <a:ea typeface="나눔바른고딕 Light" pitchFamily="50" charset="-127"/>
              </a:rPr>
              <a:t>양</a:t>
            </a:r>
            <a:endParaRPr lang="en-US" altLang="ko-KR" sz="3600" b="1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나눔바른고딕 Light" pitchFamily="50" charset="-127"/>
              <a:ea typeface="나눔바른고딕 Light" pitchFamily="50" charset="-127"/>
            </a:endParaRPr>
          </a:p>
          <a:p>
            <a:pPr algn="ctr" eaLnBrk="1" latinLnBrk="0" hangingPunct="1">
              <a:spcBef>
                <a:spcPct val="0"/>
              </a:spcBef>
              <a:defRPr/>
            </a:pPr>
            <a:r>
              <a:rPr kumimoji="1" lang="en-US" altLang="ko-KR" sz="2000" dirty="0" smtClean="0">
                <a:solidFill>
                  <a:schemeClr val="tx1"/>
                </a:solidFill>
                <a:latin typeface="나눔바른고딕 Light" pitchFamily="50" charset="-127"/>
                <a:ea typeface="나눔바른고딕 Light" pitchFamily="50" charset="-127"/>
              </a:rPr>
              <a:t>HP : 010-5317-5388</a:t>
            </a:r>
          </a:p>
          <a:p>
            <a:pPr algn="ctr" eaLnBrk="1" latinLnBrk="0" hangingPunct="1">
              <a:spcBef>
                <a:spcPct val="0"/>
              </a:spcBef>
              <a:defRPr/>
            </a:pPr>
            <a:r>
              <a:rPr kumimoji="1" lang="en-US" altLang="ko-KR" sz="2000" dirty="0" smtClean="0">
                <a:solidFill>
                  <a:schemeClr val="tx1"/>
                </a:solidFill>
                <a:latin typeface="나눔바른고딕 Light" pitchFamily="50" charset="-127"/>
                <a:ea typeface="나눔바른고딕 Light" pitchFamily="50" charset="-127"/>
              </a:rPr>
              <a:t>Mail : bang1999@daum.net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50" b="59900"/>
          <a:stretch/>
        </p:blipFill>
        <p:spPr>
          <a:xfrm>
            <a:off x="0" y="6415236"/>
            <a:ext cx="9144000" cy="462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50" b="59900"/>
          <a:stretch/>
        </p:blipFill>
        <p:spPr>
          <a:xfrm>
            <a:off x="0" y="6415236"/>
            <a:ext cx="9144000" cy="462014"/>
          </a:xfrm>
          <a:prstGeom prst="rect">
            <a:avLst/>
          </a:prstGeom>
        </p:spPr>
      </p:pic>
      <p:sp>
        <p:nvSpPr>
          <p:cNvPr id="5" name="Rectangle 12"/>
          <p:cNvSpPr txBox="1">
            <a:spLocks/>
          </p:cNvSpPr>
          <p:nvPr/>
        </p:nvSpPr>
        <p:spPr bwMode="auto">
          <a:xfrm>
            <a:off x="7092280" y="188640"/>
            <a:ext cx="194421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A5C6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A5C6C"/>
                </a:solidFill>
                <a:latin typeface="Century Gothic" pitchFamily="34" charset="0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A5C6C"/>
                </a:solidFill>
                <a:latin typeface="Century Gothic" pitchFamily="34" charset="0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A5C6C"/>
                </a:solidFill>
                <a:latin typeface="Century Gothic" pitchFamily="34" charset="0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A5C6C"/>
                </a:solidFill>
                <a:latin typeface="Century Gothic" pitchFamily="34" charset="0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A5C6C"/>
                </a:solidFill>
                <a:latin typeface="Century Gothic" pitchFamily="34" charset="0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A5C6C"/>
                </a:solidFill>
                <a:latin typeface="Century Gothic" pitchFamily="34" charset="0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A5C6C"/>
                </a:solidFill>
                <a:latin typeface="Century Gothic" pitchFamily="34" charset="0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A5C6C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ko-KR" altLang="en-US" sz="14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나무L" pitchFamily="18" charset="-127"/>
                <a:ea typeface="HY나무L" pitchFamily="18" charset="-127"/>
                <a:cs typeface="함초롬돋움" pitchFamily="18" charset="-127"/>
              </a:rPr>
              <a:t>차칸양</a:t>
            </a:r>
            <a:r>
              <a:rPr lang="ko-KR" altLang="en-US" sz="1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나무L" pitchFamily="18" charset="-127"/>
                <a:ea typeface="HY나무L" pitchFamily="18" charset="-127"/>
                <a:cs typeface="함초롬돋움" pitchFamily="18" charset="-127"/>
              </a:rPr>
              <a:t>의</a:t>
            </a:r>
            <a:r>
              <a:rPr lang="en-US" altLang="ko-KR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/>
            </a:r>
            <a:br>
              <a:rPr lang="en-US" altLang="ko-KR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en-US" altLang="ko-KR" sz="1800" b="1" smtClean="0">
                <a:solidFill>
                  <a:schemeClr val="accent5">
                    <a:lumMod val="50000"/>
                  </a:schemeClr>
                </a:solidFill>
                <a:latin typeface="나눔명조 ExtraBold" pitchFamily="18" charset="-127"/>
                <a:ea typeface="나눔명조 ExtraBold" pitchFamily="18" charset="-127"/>
              </a:rPr>
              <a:t>“</a:t>
            </a:r>
            <a:r>
              <a:rPr lang="ko-KR" altLang="en-US" sz="18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행</a:t>
            </a:r>
            <a:r>
              <a:rPr lang="ko-KR" altLang="en-US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복</a:t>
            </a:r>
            <a:r>
              <a:rPr lang="ko-KR" altLang="en-US" sz="1800" b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발</a:t>
            </a:r>
            <a:r>
              <a:rPr lang="ko-KR" altLang="en-US" sz="18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견</a:t>
            </a:r>
            <a:r>
              <a:rPr lang="ko-KR" altLang="en-US" sz="1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법</a:t>
            </a:r>
            <a:r>
              <a:rPr lang="en-US" altLang="ko-KR" sz="1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!</a:t>
            </a:r>
            <a:r>
              <a:rPr lang="en-US" altLang="ko-KR" sz="1800" b="1" smtClean="0">
                <a:solidFill>
                  <a:schemeClr val="accent5">
                    <a:lumMod val="50000"/>
                  </a:schemeClr>
                </a:solidFill>
                <a:latin typeface="나눔명조 ExtraBold" pitchFamily="18" charset="-127"/>
                <a:ea typeface="나눔명조 ExtraBold" pitchFamily="18" charset="-127"/>
              </a:rPr>
              <a:t>”</a:t>
            </a:r>
            <a:endParaRPr lang="ko-KR" altLang="en-US" sz="1800" dirty="0">
              <a:solidFill>
                <a:schemeClr val="accent1">
                  <a:lumMod val="50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635896" y="764704"/>
            <a:ext cx="16466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60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  <a:cs typeface="+mj-cs"/>
              </a:rPr>
              <a:t>행</a:t>
            </a:r>
            <a:r>
              <a:rPr lang="ko-KR" altLang="en-US" sz="6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  <a:cs typeface="+mj-cs"/>
              </a:rPr>
              <a:t>복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3611850" y="1780060"/>
            <a:ext cx="16946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60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  <a:cs typeface="+mj-cs"/>
              </a:rPr>
              <a:t>幸</a:t>
            </a:r>
            <a:r>
              <a:rPr lang="ko-KR" altLang="en-US" sz="6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  <a:cs typeface="+mj-cs"/>
              </a:rPr>
              <a:t>福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2741210" y="2796030"/>
            <a:ext cx="36615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60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  <a:cs typeface="+mj-cs"/>
              </a:rPr>
              <a:t>Happi</a:t>
            </a:r>
            <a:r>
              <a:rPr lang="en-US" altLang="ko-KR" sz="6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  <a:cs typeface="+mj-cs"/>
              </a:rPr>
              <a:t>ness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3059406" y="3811693"/>
            <a:ext cx="30251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60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  <a:cs typeface="+mj-cs"/>
              </a:rPr>
              <a:t>Bon</a:t>
            </a:r>
            <a:r>
              <a:rPr lang="en-US" altLang="ko-KR" sz="6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  <a:cs typeface="+mj-cs"/>
              </a:rPr>
              <a:t>heur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980859" y="4827355"/>
            <a:ext cx="31822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6000" b="1" kern="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  <a:cs typeface="+mj-cs"/>
              </a:rPr>
              <a:t>Felici</a:t>
            </a:r>
            <a:r>
              <a:rPr lang="en-US" altLang="ko-KR" sz="6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  <a:cs typeface="+mj-cs"/>
              </a:rPr>
              <a:t>dad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158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60"/>
            <a:ext cx="9144000" cy="3438000"/>
          </a:xfrm>
          <a:prstGeom prst="rect">
            <a:avLst/>
          </a:prstGeom>
        </p:spPr>
      </p:pic>
      <p:sp>
        <p:nvSpPr>
          <p:cNvPr id="63500" name="Rectangle 12"/>
          <p:cNvSpPr>
            <a:spLocks noGrp="1"/>
          </p:cNvSpPr>
          <p:nvPr>
            <p:ph type="ctrTitle"/>
          </p:nvPr>
        </p:nvSpPr>
        <p:spPr>
          <a:xfrm>
            <a:off x="7092280" y="188640"/>
            <a:ext cx="1944216" cy="720080"/>
          </a:xfrm>
          <a:extLst/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ko-KR" altLang="en-US" sz="1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나무L" pitchFamily="18" charset="-127"/>
                <a:ea typeface="HY나무L" pitchFamily="18" charset="-127"/>
                <a:cs typeface="함초롬돋움" pitchFamily="18" charset="-127"/>
              </a:rPr>
              <a:t>차칸양</a:t>
            </a:r>
            <a:r>
              <a:rPr lang="ko-KR" altLang="en-US" sz="1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나무L" pitchFamily="18" charset="-127"/>
                <a:ea typeface="HY나무L" pitchFamily="18" charset="-127"/>
                <a:cs typeface="함초롬돋움" pitchFamily="18" charset="-127"/>
              </a:rPr>
              <a:t>의</a:t>
            </a:r>
            <a:r>
              <a:rPr lang="en-US" altLang="ko-K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/>
            </a:r>
            <a:br>
              <a:rPr lang="en-US" altLang="ko-K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en-US" altLang="ko-KR" sz="1800" b="1" dirty="0" smtClean="0">
                <a:solidFill>
                  <a:schemeClr val="accent5">
                    <a:lumMod val="50000"/>
                  </a:schemeClr>
                </a:solidFill>
                <a:latin typeface="나눔명조 ExtraBold" pitchFamily="18" charset="-127"/>
                <a:ea typeface="나눔명조 ExtraBold" pitchFamily="18" charset="-127"/>
              </a:rPr>
              <a:t>“</a:t>
            </a:r>
            <a:r>
              <a:rPr lang="ko-KR" altLang="en-US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행</a:t>
            </a:r>
            <a:r>
              <a:rPr lang="ko-KR" alt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복</a:t>
            </a:r>
            <a:r>
              <a:rPr lang="ko-KR" altLang="en-US" sz="1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발</a:t>
            </a:r>
            <a:r>
              <a:rPr lang="ko-KR" altLang="en-US" sz="1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견</a:t>
            </a:r>
            <a:r>
              <a:rPr lang="ko-KR" alt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법</a:t>
            </a:r>
            <a:r>
              <a:rPr lang="en-US" altLang="ko-KR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!</a:t>
            </a:r>
            <a:r>
              <a:rPr lang="en-US" altLang="ko-KR" sz="1800" b="1" dirty="0" smtClean="0">
                <a:solidFill>
                  <a:schemeClr val="accent5">
                    <a:lumMod val="50000"/>
                  </a:schemeClr>
                </a:solidFill>
                <a:latin typeface="나눔명조 ExtraBold" pitchFamily="18" charset="-127"/>
                <a:ea typeface="나눔명조 ExtraBold" pitchFamily="18" charset="-127"/>
              </a:rPr>
              <a:t>”</a:t>
            </a:r>
            <a:endParaRPr lang="ko-KR" altLang="en-US" sz="1800" dirty="0">
              <a:solidFill>
                <a:schemeClr val="accent1">
                  <a:lumMod val="50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50" b="59900"/>
          <a:stretch/>
        </p:blipFill>
        <p:spPr>
          <a:xfrm>
            <a:off x="0" y="6415236"/>
            <a:ext cx="9144000" cy="462014"/>
          </a:xfrm>
          <a:prstGeom prst="rect">
            <a:avLst/>
          </a:prstGeom>
        </p:spPr>
      </p:pic>
      <p:pic>
        <p:nvPicPr>
          <p:cNvPr id="6" name="그림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6797"/>
            <a:ext cx="9144000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0" name="Rectangle 12"/>
          <p:cNvSpPr>
            <a:spLocks noGrp="1"/>
          </p:cNvSpPr>
          <p:nvPr>
            <p:ph type="ctrTitle"/>
          </p:nvPr>
        </p:nvSpPr>
        <p:spPr>
          <a:xfrm>
            <a:off x="7092280" y="188640"/>
            <a:ext cx="1944216" cy="720080"/>
          </a:xfrm>
          <a:extLst/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ko-KR" altLang="en-US" sz="1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나무L" pitchFamily="18" charset="-127"/>
                <a:ea typeface="HY나무L" pitchFamily="18" charset="-127"/>
                <a:cs typeface="함초롬돋움" pitchFamily="18" charset="-127"/>
              </a:rPr>
              <a:t>차칸양</a:t>
            </a:r>
            <a:r>
              <a:rPr lang="ko-KR" altLang="en-US" sz="1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나무L" pitchFamily="18" charset="-127"/>
                <a:ea typeface="HY나무L" pitchFamily="18" charset="-127"/>
                <a:cs typeface="함초롬돋움" pitchFamily="18" charset="-127"/>
              </a:rPr>
              <a:t>의</a:t>
            </a:r>
            <a:r>
              <a:rPr lang="en-US" altLang="ko-K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/>
            </a:r>
            <a:br>
              <a:rPr lang="en-US" altLang="ko-K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en-US" altLang="ko-KR" sz="1800" b="1" dirty="0" smtClean="0">
                <a:solidFill>
                  <a:schemeClr val="accent5">
                    <a:lumMod val="50000"/>
                  </a:schemeClr>
                </a:solidFill>
                <a:latin typeface="나눔명조 ExtraBold" pitchFamily="18" charset="-127"/>
                <a:ea typeface="나눔명조 ExtraBold" pitchFamily="18" charset="-127"/>
              </a:rPr>
              <a:t>“</a:t>
            </a:r>
            <a:r>
              <a:rPr lang="ko-KR" altLang="en-US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행</a:t>
            </a:r>
            <a:r>
              <a:rPr lang="ko-KR" alt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복</a:t>
            </a:r>
            <a:r>
              <a:rPr lang="ko-KR" altLang="en-US" sz="1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발</a:t>
            </a:r>
            <a:r>
              <a:rPr lang="ko-KR" altLang="en-US" sz="1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견</a:t>
            </a:r>
            <a:r>
              <a:rPr lang="ko-KR" alt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법</a:t>
            </a:r>
            <a:r>
              <a:rPr lang="en-US" altLang="ko-KR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!</a:t>
            </a:r>
            <a:r>
              <a:rPr lang="en-US" altLang="ko-KR" sz="1800" b="1" dirty="0" smtClean="0">
                <a:solidFill>
                  <a:schemeClr val="accent5">
                    <a:lumMod val="50000"/>
                  </a:schemeClr>
                </a:solidFill>
                <a:latin typeface="나눔명조 ExtraBold" pitchFamily="18" charset="-127"/>
                <a:ea typeface="나눔명조 ExtraBold" pitchFamily="18" charset="-127"/>
              </a:rPr>
              <a:t>”</a:t>
            </a:r>
            <a:endParaRPr lang="ko-KR" altLang="en-US" sz="1800" dirty="0">
              <a:solidFill>
                <a:schemeClr val="accent1">
                  <a:lumMod val="50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50" b="59900"/>
          <a:stretch/>
        </p:blipFill>
        <p:spPr>
          <a:xfrm>
            <a:off x="0" y="6415236"/>
            <a:ext cx="9144000" cy="462014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365833" y="2348880"/>
            <a:ext cx="641233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“</a:t>
            </a:r>
            <a:r>
              <a:rPr lang="ko-KR" altLang="en-US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어떻게</a:t>
            </a:r>
            <a:r>
              <a:rPr lang="en-US" altLang="ko-KR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 </a:t>
            </a:r>
            <a:r>
              <a:rPr lang="ko-KR" altLang="en-US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해야 </a:t>
            </a:r>
            <a:endParaRPr lang="en-US" altLang="ko-KR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  <a:p>
            <a:pPr algn="ctr"/>
            <a:r>
              <a:rPr lang="ko-KR" altLang="en-US" sz="48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행</a:t>
            </a:r>
            <a:r>
              <a:rPr lang="ko-KR" altLang="en-US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복</a:t>
            </a:r>
            <a:r>
              <a:rPr lang="ko-KR" altLang="en-US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해질 수 있을까요</a:t>
            </a:r>
            <a:r>
              <a:rPr lang="en-US" altLang="ko-KR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?”</a:t>
            </a:r>
            <a:endParaRPr lang="ko-KR" alt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2819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0" name="Rectangle 12"/>
          <p:cNvSpPr>
            <a:spLocks noGrp="1"/>
          </p:cNvSpPr>
          <p:nvPr>
            <p:ph type="ctrTitle"/>
          </p:nvPr>
        </p:nvSpPr>
        <p:spPr>
          <a:xfrm>
            <a:off x="7092280" y="188640"/>
            <a:ext cx="1944216" cy="720080"/>
          </a:xfrm>
          <a:extLst/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ko-KR" altLang="en-US" sz="1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나무L" pitchFamily="18" charset="-127"/>
                <a:ea typeface="HY나무L" pitchFamily="18" charset="-127"/>
                <a:cs typeface="함초롬돋움" pitchFamily="18" charset="-127"/>
              </a:rPr>
              <a:t>차칸양</a:t>
            </a:r>
            <a:r>
              <a:rPr lang="ko-KR" altLang="en-US" sz="1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나무L" pitchFamily="18" charset="-127"/>
                <a:ea typeface="HY나무L" pitchFamily="18" charset="-127"/>
                <a:cs typeface="함초롬돋움" pitchFamily="18" charset="-127"/>
              </a:rPr>
              <a:t>의</a:t>
            </a:r>
            <a:r>
              <a:rPr lang="en-US" altLang="ko-K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/>
            </a:r>
            <a:br>
              <a:rPr lang="en-US" altLang="ko-K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en-US" altLang="ko-KR" sz="1800" b="1" dirty="0" smtClean="0">
                <a:solidFill>
                  <a:schemeClr val="accent5">
                    <a:lumMod val="50000"/>
                  </a:schemeClr>
                </a:solidFill>
                <a:latin typeface="나눔명조 ExtraBold" pitchFamily="18" charset="-127"/>
                <a:ea typeface="나눔명조 ExtraBold" pitchFamily="18" charset="-127"/>
              </a:rPr>
              <a:t>“</a:t>
            </a:r>
            <a:r>
              <a:rPr lang="ko-KR" altLang="en-US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행</a:t>
            </a:r>
            <a:r>
              <a:rPr lang="ko-KR" alt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복</a:t>
            </a:r>
            <a:r>
              <a:rPr lang="ko-KR" altLang="en-US" sz="1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발</a:t>
            </a:r>
            <a:r>
              <a:rPr lang="ko-KR" altLang="en-US" sz="1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견</a:t>
            </a:r>
            <a:r>
              <a:rPr lang="ko-KR" alt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법</a:t>
            </a:r>
            <a:r>
              <a:rPr lang="en-US" altLang="ko-KR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!</a:t>
            </a:r>
            <a:r>
              <a:rPr lang="en-US" altLang="ko-KR" sz="1800" b="1" dirty="0" smtClean="0">
                <a:solidFill>
                  <a:schemeClr val="accent5">
                    <a:lumMod val="50000"/>
                  </a:schemeClr>
                </a:solidFill>
                <a:latin typeface="나눔명조 ExtraBold" pitchFamily="18" charset="-127"/>
                <a:ea typeface="나눔명조 ExtraBold" pitchFamily="18" charset="-127"/>
              </a:rPr>
              <a:t>”</a:t>
            </a:r>
            <a:endParaRPr lang="ko-KR" altLang="en-US" sz="1800" dirty="0">
              <a:solidFill>
                <a:schemeClr val="accent1">
                  <a:lumMod val="50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5" name="Oval 15"/>
          <p:cNvSpPr>
            <a:spLocks noChangeArrowheads="1"/>
          </p:cNvSpPr>
          <p:nvPr/>
        </p:nvSpPr>
        <p:spPr bwMode="auto">
          <a:xfrm>
            <a:off x="827584" y="2060848"/>
            <a:ext cx="1230312" cy="1018374"/>
          </a:xfrm>
          <a:prstGeom prst="ellipse">
            <a:avLst/>
          </a:prstGeom>
          <a:solidFill>
            <a:schemeClr val="accent2">
              <a:alpha val="2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r>
              <a:rPr lang="ko-KR" altLang="en-US" sz="2400" b="1" u="sng" dirty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rPr>
              <a:t>삶</a:t>
            </a:r>
            <a:endParaRPr lang="en-US" altLang="ko-KR" sz="2400" b="1" u="sng" dirty="0">
              <a:solidFill>
                <a:schemeClr val="tx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 eaLnBrk="1" latinLnBrk="1" hangingPunct="1"/>
            <a:r>
              <a:rPr lang="en-US" altLang="ko-KR" sz="1800" b="1" dirty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rPr>
              <a:t>(Life)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292187" y="2352764"/>
            <a:ext cx="50161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latinLnBrk="1" hangingPunct="1"/>
            <a:r>
              <a:rPr lang="en-US" altLang="ko-KR" sz="2400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=  </a:t>
            </a:r>
            <a:r>
              <a:rPr lang="en-US" altLang="ko-KR" sz="2400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400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순간   </a:t>
            </a:r>
            <a:r>
              <a:rPr lang="en-US" altLang="ko-KR" sz="2400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+   </a:t>
            </a:r>
            <a:r>
              <a:rPr lang="ko-KR" altLang="en-US" sz="2400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순간   </a:t>
            </a:r>
            <a:r>
              <a:rPr lang="en-US" altLang="ko-KR" sz="2400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+   </a:t>
            </a:r>
            <a:r>
              <a:rPr lang="ko-KR" altLang="en-US" sz="2400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순간   </a:t>
            </a:r>
            <a:r>
              <a:rPr lang="en-US" altLang="ko-KR" sz="2400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+   …..</a:t>
            </a:r>
            <a:endParaRPr lang="en-US" altLang="ko-KR" sz="2400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50" b="59900"/>
          <a:stretch/>
        </p:blipFill>
        <p:spPr>
          <a:xfrm>
            <a:off x="0" y="6415236"/>
            <a:ext cx="9144000" cy="462014"/>
          </a:xfrm>
          <a:prstGeom prst="rect">
            <a:avLst/>
          </a:prstGeom>
        </p:spPr>
      </p:pic>
      <p:sp>
        <p:nvSpPr>
          <p:cNvPr id="30" name="아래쪽 화살표 5"/>
          <p:cNvSpPr>
            <a:spLocks noChangeArrowheads="1"/>
          </p:cNvSpPr>
          <p:nvPr/>
        </p:nvSpPr>
        <p:spPr bwMode="auto">
          <a:xfrm>
            <a:off x="2843808" y="3005910"/>
            <a:ext cx="503808" cy="36134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5249306" y="6021288"/>
            <a:ext cx="38164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latinLnBrk="1" hangingPunct="1"/>
            <a:r>
              <a:rPr lang="en-US" altLang="ko-KR" sz="1400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** </a:t>
            </a:r>
            <a:r>
              <a:rPr lang="ko-KR" altLang="en-US" sz="1400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이야기 출처 </a:t>
            </a:r>
            <a:r>
              <a:rPr lang="en-US" altLang="ko-KR" sz="1400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: &lt;</a:t>
            </a:r>
            <a:r>
              <a:rPr lang="ko-KR" altLang="en-US" sz="1400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책은 도끼다</a:t>
            </a:r>
            <a:r>
              <a:rPr lang="en-US" altLang="ko-KR" sz="1400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&gt;, </a:t>
            </a:r>
            <a:r>
              <a:rPr lang="ko-KR" altLang="en-US" sz="1400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박웅현 </a:t>
            </a:r>
            <a:r>
              <a:rPr lang="en-US" altLang="ko-KR" sz="1400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**</a:t>
            </a:r>
            <a:endParaRPr lang="en-US" altLang="ko-KR" sz="14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35" name="직선 화살표 연결선 7"/>
          <p:cNvCxnSpPr>
            <a:cxnSpLocks noChangeShapeType="1"/>
          </p:cNvCxnSpPr>
          <p:nvPr/>
        </p:nvCxnSpPr>
        <p:spPr bwMode="auto">
          <a:xfrm>
            <a:off x="6423918" y="3982060"/>
            <a:ext cx="288925" cy="0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6" name="아래쪽 화살표 5"/>
          <p:cNvSpPr>
            <a:spLocks noChangeArrowheads="1"/>
          </p:cNvSpPr>
          <p:nvPr/>
        </p:nvSpPr>
        <p:spPr bwMode="auto">
          <a:xfrm>
            <a:off x="4163702" y="3005910"/>
            <a:ext cx="503808" cy="36134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37" name="아래쪽 화살표 5"/>
          <p:cNvSpPr>
            <a:spLocks noChangeArrowheads="1"/>
          </p:cNvSpPr>
          <p:nvPr/>
        </p:nvSpPr>
        <p:spPr bwMode="auto">
          <a:xfrm>
            <a:off x="5464971" y="3005910"/>
            <a:ext cx="503808" cy="36134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2" name="모서리가 둥근 직사각형 1"/>
          <p:cNvSpPr/>
          <p:nvPr/>
        </p:nvSpPr>
        <p:spPr bwMode="auto">
          <a:xfrm>
            <a:off x="2556221" y="3655286"/>
            <a:ext cx="3767683" cy="649188"/>
          </a:xfrm>
          <a:prstGeom prst="roundRect">
            <a:avLst>
              <a:gd name="adj" fmla="val 50000"/>
            </a:avLst>
          </a:prstGeom>
          <a:solidFill>
            <a:srgbClr val="FFFF66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1" latinLnBrk="1" hangingPunct="1"/>
            <a:r>
              <a:rPr lang="ko-KR" altLang="en-US" sz="2400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일상</a:t>
            </a:r>
            <a:r>
              <a:rPr lang="en-US" altLang="ko-KR" sz="2400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400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日常</a:t>
            </a:r>
            <a:r>
              <a:rPr lang="en-US" altLang="ko-KR" sz="2400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endParaRPr lang="en-US" altLang="ko-KR" sz="2400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Rectangle 13"/>
          <p:cNvSpPr>
            <a:spLocks noChangeArrowheads="1"/>
          </p:cNvSpPr>
          <p:nvPr/>
        </p:nvSpPr>
        <p:spPr bwMode="auto">
          <a:xfrm>
            <a:off x="6303976" y="3733649"/>
            <a:ext cx="2568575" cy="38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latinLnBrk="1" hangingPunct="1"/>
            <a:r>
              <a:rPr lang="en-US" altLang="ko-KR" sz="2400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    </a:t>
            </a:r>
            <a:r>
              <a:rPr lang="ko-KR" altLang="en-US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무의식</a:t>
            </a:r>
            <a:r>
              <a:rPr lang="en-US" altLang="ko-KR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無意識</a:t>
            </a:r>
            <a:r>
              <a:rPr lang="en-US" altLang="ko-KR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endParaRPr lang="en-US" altLang="ko-KR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293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0" grpId="0" animBg="1"/>
      <p:bldP spid="36" grpId="0" animBg="1"/>
      <p:bldP spid="37" grpId="0" animBg="1"/>
      <p:bldP spid="2" grpId="0" animBg="1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0" name="Rectangle 12"/>
          <p:cNvSpPr>
            <a:spLocks noGrp="1"/>
          </p:cNvSpPr>
          <p:nvPr>
            <p:ph type="ctrTitle"/>
          </p:nvPr>
        </p:nvSpPr>
        <p:spPr>
          <a:xfrm>
            <a:off x="7092280" y="188640"/>
            <a:ext cx="1944216" cy="720080"/>
          </a:xfrm>
          <a:extLst/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ko-KR" altLang="en-US" sz="1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나무L" pitchFamily="18" charset="-127"/>
                <a:ea typeface="HY나무L" pitchFamily="18" charset="-127"/>
                <a:cs typeface="함초롬돋움" pitchFamily="18" charset="-127"/>
              </a:rPr>
              <a:t>차칸양</a:t>
            </a:r>
            <a:r>
              <a:rPr lang="ko-KR" altLang="en-US" sz="1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나무L" pitchFamily="18" charset="-127"/>
                <a:ea typeface="HY나무L" pitchFamily="18" charset="-127"/>
                <a:cs typeface="함초롬돋움" pitchFamily="18" charset="-127"/>
              </a:rPr>
              <a:t>의</a:t>
            </a:r>
            <a:r>
              <a:rPr lang="en-US" altLang="ko-K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/>
            </a:r>
            <a:br>
              <a:rPr lang="en-US" altLang="ko-K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en-US" altLang="ko-KR" sz="1800" b="1" dirty="0" smtClean="0">
                <a:solidFill>
                  <a:schemeClr val="accent5">
                    <a:lumMod val="50000"/>
                  </a:schemeClr>
                </a:solidFill>
                <a:latin typeface="나눔명조 ExtraBold" pitchFamily="18" charset="-127"/>
                <a:ea typeface="나눔명조 ExtraBold" pitchFamily="18" charset="-127"/>
              </a:rPr>
              <a:t>“</a:t>
            </a:r>
            <a:r>
              <a:rPr lang="ko-KR" altLang="en-US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행</a:t>
            </a:r>
            <a:r>
              <a:rPr lang="ko-KR" alt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복</a:t>
            </a:r>
            <a:r>
              <a:rPr lang="ko-KR" altLang="en-US" sz="1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발</a:t>
            </a:r>
            <a:r>
              <a:rPr lang="ko-KR" altLang="en-US" sz="1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견</a:t>
            </a:r>
            <a:r>
              <a:rPr lang="ko-KR" alt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법</a:t>
            </a:r>
            <a:r>
              <a:rPr lang="en-US" altLang="ko-KR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!</a:t>
            </a:r>
            <a:r>
              <a:rPr lang="en-US" altLang="ko-KR" sz="1800" b="1" dirty="0" smtClean="0">
                <a:solidFill>
                  <a:schemeClr val="accent5">
                    <a:lumMod val="50000"/>
                  </a:schemeClr>
                </a:solidFill>
                <a:latin typeface="나눔명조 ExtraBold" pitchFamily="18" charset="-127"/>
                <a:ea typeface="나눔명조 ExtraBold" pitchFamily="18" charset="-127"/>
              </a:rPr>
              <a:t>”</a:t>
            </a:r>
            <a:endParaRPr lang="ko-KR" altLang="en-US" sz="1800" dirty="0">
              <a:solidFill>
                <a:schemeClr val="accent1">
                  <a:lumMod val="50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5" name="Oval 15"/>
          <p:cNvSpPr>
            <a:spLocks noChangeArrowheads="1"/>
          </p:cNvSpPr>
          <p:nvPr/>
        </p:nvSpPr>
        <p:spPr bwMode="auto">
          <a:xfrm>
            <a:off x="827584" y="620688"/>
            <a:ext cx="1230312" cy="1018374"/>
          </a:xfrm>
          <a:prstGeom prst="ellipse">
            <a:avLst/>
          </a:prstGeom>
          <a:solidFill>
            <a:schemeClr val="accent2">
              <a:alpha val="2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r>
              <a:rPr lang="ko-KR" altLang="en-US" sz="2400" b="1" u="sng" dirty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rPr>
              <a:t>삶</a:t>
            </a:r>
            <a:endParaRPr lang="en-US" altLang="ko-KR" sz="2400" b="1" u="sng" dirty="0">
              <a:solidFill>
                <a:schemeClr val="tx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 eaLnBrk="1" latinLnBrk="1" hangingPunct="1"/>
            <a:r>
              <a:rPr lang="en-US" altLang="ko-KR" sz="1800" b="1" dirty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rPr>
              <a:t>(Life)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292187" y="912604"/>
            <a:ext cx="50161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latinLnBrk="1" hangingPunct="1"/>
            <a:r>
              <a:rPr lang="en-US" altLang="ko-KR" sz="2400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=  </a:t>
            </a:r>
            <a:r>
              <a:rPr lang="en-US" altLang="ko-KR" sz="2400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400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순간   </a:t>
            </a:r>
            <a:r>
              <a:rPr lang="en-US" altLang="ko-KR" sz="2400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+   </a:t>
            </a:r>
            <a:r>
              <a:rPr lang="ko-KR" altLang="en-US" sz="2400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순간   </a:t>
            </a:r>
            <a:r>
              <a:rPr lang="en-US" altLang="ko-KR" sz="2400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+   </a:t>
            </a:r>
            <a:r>
              <a:rPr lang="ko-KR" altLang="en-US" sz="2400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순간   </a:t>
            </a:r>
            <a:r>
              <a:rPr lang="en-US" altLang="ko-KR" sz="2400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+   …..</a:t>
            </a:r>
            <a:endParaRPr lang="en-US" altLang="ko-KR" sz="2400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50" b="59900"/>
          <a:stretch/>
        </p:blipFill>
        <p:spPr>
          <a:xfrm>
            <a:off x="0" y="6415236"/>
            <a:ext cx="9144000" cy="462014"/>
          </a:xfrm>
          <a:prstGeom prst="rect">
            <a:avLst/>
          </a:prstGeom>
        </p:spPr>
      </p:pic>
      <p:sp>
        <p:nvSpPr>
          <p:cNvPr id="30" name="아래쪽 화살표 5"/>
          <p:cNvSpPr>
            <a:spLocks noChangeArrowheads="1"/>
          </p:cNvSpPr>
          <p:nvPr/>
        </p:nvSpPr>
        <p:spPr bwMode="auto">
          <a:xfrm>
            <a:off x="2843807" y="1363347"/>
            <a:ext cx="563837" cy="18067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6323905" y="1683917"/>
            <a:ext cx="2568575" cy="38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latinLnBrk="1" hangingPunct="1"/>
            <a:r>
              <a:rPr lang="en-US" altLang="ko-KR" sz="2400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    </a:t>
            </a:r>
            <a:r>
              <a:rPr lang="ko-KR" altLang="en-US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무의식</a:t>
            </a:r>
            <a:r>
              <a:rPr lang="en-US" altLang="ko-KR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無意識</a:t>
            </a:r>
            <a:r>
              <a:rPr lang="en-US" altLang="ko-KR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endParaRPr lang="en-US" altLang="ko-KR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35" name="직선 화살표 연결선 7"/>
          <p:cNvCxnSpPr>
            <a:cxnSpLocks noChangeShapeType="1"/>
          </p:cNvCxnSpPr>
          <p:nvPr/>
        </p:nvCxnSpPr>
        <p:spPr bwMode="auto">
          <a:xfrm>
            <a:off x="6423918" y="1931691"/>
            <a:ext cx="288925" cy="0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" name="모서리가 둥근 직사각형 1"/>
          <p:cNvSpPr/>
          <p:nvPr/>
        </p:nvSpPr>
        <p:spPr bwMode="auto">
          <a:xfrm>
            <a:off x="2556221" y="1604917"/>
            <a:ext cx="3767683" cy="649188"/>
          </a:xfrm>
          <a:prstGeom prst="roundRect">
            <a:avLst>
              <a:gd name="adj" fmla="val 50000"/>
            </a:avLst>
          </a:prstGeom>
          <a:solidFill>
            <a:srgbClr val="FFFF66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1" latinLnBrk="1" hangingPunct="1"/>
            <a:r>
              <a:rPr lang="ko-KR" altLang="en-US" sz="2400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일상</a:t>
            </a:r>
            <a:r>
              <a:rPr lang="en-US" altLang="ko-KR" sz="2400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400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日常</a:t>
            </a:r>
            <a:r>
              <a:rPr lang="en-US" altLang="ko-KR" sz="2400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endParaRPr lang="en-US" altLang="ko-KR" sz="2400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타원 8"/>
          <p:cNvSpPr>
            <a:spLocks noChangeArrowheads="1"/>
          </p:cNvSpPr>
          <p:nvPr/>
        </p:nvSpPr>
        <p:spPr bwMode="auto">
          <a:xfrm>
            <a:off x="2151932" y="2613029"/>
            <a:ext cx="4592240" cy="605909"/>
          </a:xfrm>
          <a:prstGeom prst="ellipse">
            <a:avLst/>
          </a:prstGeom>
          <a:solidFill>
            <a:srgbClr val="92D050">
              <a:alpha val="36862"/>
            </a:srgb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 eaLnBrk="1" latinLnBrk="1" hangingPunct="1"/>
            <a:r>
              <a:rPr lang="ko-KR" altLang="en-US" sz="2200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인식</a:t>
            </a:r>
            <a:r>
              <a:rPr lang="en-US" altLang="ko-KR" sz="2200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200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認識</a:t>
            </a:r>
            <a:r>
              <a:rPr lang="en-US" altLang="ko-KR" sz="2200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2200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과 관찰</a:t>
            </a:r>
            <a:r>
              <a:rPr lang="en-US" altLang="ko-KR" sz="2200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200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觀察</a:t>
            </a:r>
            <a:r>
              <a:rPr lang="en-US" altLang="ko-KR" sz="2200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endParaRPr lang="ko-KR" altLang="en-US" sz="2200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아래쪽 화살표 10"/>
          <p:cNvSpPr>
            <a:spLocks noChangeArrowheads="1"/>
          </p:cNvSpPr>
          <p:nvPr/>
        </p:nvSpPr>
        <p:spPr bwMode="auto">
          <a:xfrm>
            <a:off x="3445507" y="2324997"/>
            <a:ext cx="2005884" cy="21602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/>
            <a:endParaRPr lang="ko-KR" altLang="en-US"/>
          </a:p>
        </p:txBody>
      </p:sp>
      <p:grpSp>
        <p:nvGrpSpPr>
          <p:cNvPr id="14" name="그룹 13"/>
          <p:cNvGrpSpPr>
            <a:grpSpLocks/>
          </p:cNvGrpSpPr>
          <p:nvPr/>
        </p:nvGrpSpPr>
        <p:grpSpPr bwMode="auto">
          <a:xfrm>
            <a:off x="6857008" y="2690062"/>
            <a:ext cx="1910148" cy="387889"/>
            <a:chOff x="5939943" y="3135851"/>
            <a:chExt cx="2709810" cy="461666"/>
          </a:xfrm>
        </p:grpSpPr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6082370" y="3135851"/>
              <a:ext cx="2567383" cy="461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latinLnBrk="1" hangingPunct="1"/>
              <a:r>
                <a:rPr lang="en-US" altLang="ko-KR" sz="2400" b="1" dirty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rPr>
                <a:t>  </a:t>
              </a:r>
              <a:r>
                <a:rPr lang="ko-KR" altLang="en-US" b="1" dirty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rPr>
                <a:t>의식</a:t>
              </a:r>
              <a:r>
                <a:rPr lang="en-US" altLang="ko-KR" b="1" dirty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rPr>
                <a:t>(</a:t>
              </a:r>
              <a:r>
                <a:rPr lang="ko-KR" altLang="en-US" b="1" dirty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rPr>
                <a:t>意識</a:t>
              </a:r>
              <a:r>
                <a:rPr lang="en-US" altLang="ko-KR" b="1" dirty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rPr>
                <a:t>)</a:t>
              </a:r>
            </a:p>
          </p:txBody>
        </p:sp>
        <p:cxnSp>
          <p:nvCxnSpPr>
            <p:cNvPr id="16" name="직선 화살표 연결선 46"/>
            <p:cNvCxnSpPr>
              <a:cxnSpLocks noChangeShapeType="1"/>
            </p:cNvCxnSpPr>
            <p:nvPr/>
          </p:nvCxnSpPr>
          <p:spPr bwMode="auto">
            <a:xfrm flipV="1">
              <a:off x="5939943" y="3428180"/>
              <a:ext cx="398979" cy="2319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19" name="타원 1"/>
          <p:cNvSpPr>
            <a:spLocks noChangeArrowheads="1"/>
          </p:cNvSpPr>
          <p:nvPr/>
        </p:nvSpPr>
        <p:spPr bwMode="auto">
          <a:xfrm>
            <a:off x="2151932" y="3438625"/>
            <a:ext cx="1255713" cy="649188"/>
          </a:xfrm>
          <a:prstGeom prst="ellipse">
            <a:avLst/>
          </a:prstGeom>
          <a:solidFill>
            <a:srgbClr val="92D050">
              <a:alpha val="70000"/>
            </a:srgb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/>
            <a:r>
              <a:rPr lang="ko-KR" altLang="en-US" sz="2400" b="1" dirty="0" smtClean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發見</a:t>
            </a:r>
            <a:endParaRPr lang="ko-KR" altLang="en-US" sz="2400" b="1" dirty="0">
              <a:solidFill>
                <a:srgbClr val="C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타원 1"/>
          <p:cNvSpPr>
            <a:spLocks noChangeArrowheads="1"/>
          </p:cNvSpPr>
          <p:nvPr/>
        </p:nvSpPr>
        <p:spPr bwMode="auto">
          <a:xfrm>
            <a:off x="3820990" y="3438625"/>
            <a:ext cx="1255713" cy="649188"/>
          </a:xfrm>
          <a:prstGeom prst="ellipse">
            <a:avLst/>
          </a:prstGeom>
          <a:solidFill>
            <a:srgbClr val="92D050">
              <a:alpha val="70000"/>
            </a:srgb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/>
            <a:r>
              <a:rPr lang="ko-KR" altLang="en-US" sz="2400" b="1" dirty="0" smtClean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發見</a:t>
            </a:r>
            <a:endParaRPr lang="ko-KR" altLang="en-US" sz="2400" b="1" dirty="0">
              <a:solidFill>
                <a:srgbClr val="C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타원 1"/>
          <p:cNvSpPr>
            <a:spLocks noChangeArrowheads="1"/>
          </p:cNvSpPr>
          <p:nvPr/>
        </p:nvSpPr>
        <p:spPr bwMode="auto">
          <a:xfrm>
            <a:off x="5490047" y="3438625"/>
            <a:ext cx="1254125" cy="649188"/>
          </a:xfrm>
          <a:prstGeom prst="ellipse">
            <a:avLst/>
          </a:prstGeom>
          <a:solidFill>
            <a:srgbClr val="92D050">
              <a:alpha val="70000"/>
            </a:srgb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/>
            <a:r>
              <a:rPr lang="ko-KR" altLang="en-US" sz="2400" b="1" dirty="0" smtClean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發見</a:t>
            </a:r>
            <a:endParaRPr lang="ko-KR" altLang="en-US" sz="2400" b="1" dirty="0">
              <a:solidFill>
                <a:srgbClr val="C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22" name="직선 화살표 연결선 19"/>
          <p:cNvCxnSpPr>
            <a:cxnSpLocks noChangeShapeType="1"/>
            <a:stCxn id="12" idx="4"/>
            <a:endCxn id="19" idx="0"/>
          </p:cNvCxnSpPr>
          <p:nvPr/>
        </p:nvCxnSpPr>
        <p:spPr bwMode="auto">
          <a:xfrm flipH="1">
            <a:off x="2779789" y="3218938"/>
            <a:ext cx="1668263" cy="219687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직선 화살표 연결선 62"/>
          <p:cNvCxnSpPr>
            <a:cxnSpLocks noChangeShapeType="1"/>
            <a:stCxn id="12" idx="4"/>
            <a:endCxn id="20" idx="0"/>
          </p:cNvCxnSpPr>
          <p:nvPr/>
        </p:nvCxnSpPr>
        <p:spPr bwMode="auto">
          <a:xfrm>
            <a:off x="4448052" y="3218938"/>
            <a:ext cx="795" cy="219687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" name="직선 화살표 연결선 65"/>
          <p:cNvCxnSpPr>
            <a:cxnSpLocks noChangeShapeType="1"/>
            <a:stCxn id="12" idx="4"/>
            <a:endCxn id="21" idx="0"/>
          </p:cNvCxnSpPr>
          <p:nvPr/>
        </p:nvCxnSpPr>
        <p:spPr bwMode="auto">
          <a:xfrm>
            <a:off x="4448052" y="3218938"/>
            <a:ext cx="1669058" cy="219687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2" name="폭발 2 31"/>
          <p:cNvSpPr/>
          <p:nvPr/>
        </p:nvSpPr>
        <p:spPr bwMode="auto">
          <a:xfrm>
            <a:off x="6133732" y="3582641"/>
            <a:ext cx="2871481" cy="899279"/>
          </a:xfrm>
          <a:prstGeom prst="irregularSeal2">
            <a:avLst/>
          </a:prstGeom>
          <a:solidFill>
            <a:srgbClr val="FFC000">
              <a:alpha val="67000"/>
            </a:srgbClr>
          </a:solidFill>
          <a:ln w="1905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 eaLnBrk="1" latinLnBrk="1" hangingPunct="1">
              <a:defRPr/>
            </a:pPr>
            <a:r>
              <a:rPr lang="ko-KR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트레이닝</a:t>
            </a:r>
            <a:r>
              <a:rPr lang="en-US" altLang="ko-K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!</a:t>
            </a:r>
            <a:endParaRPr lang="ko-KR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39" name="아래쪽 화살표 10"/>
          <p:cNvSpPr>
            <a:spLocks noChangeArrowheads="1"/>
          </p:cNvSpPr>
          <p:nvPr/>
        </p:nvSpPr>
        <p:spPr bwMode="auto">
          <a:xfrm>
            <a:off x="3445507" y="4158705"/>
            <a:ext cx="2005884" cy="21602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40" name="타원 8"/>
          <p:cNvSpPr>
            <a:spLocks noChangeArrowheads="1"/>
          </p:cNvSpPr>
          <p:nvPr/>
        </p:nvSpPr>
        <p:spPr bwMode="auto">
          <a:xfrm>
            <a:off x="1033824" y="4430936"/>
            <a:ext cx="6828456" cy="649188"/>
          </a:xfrm>
          <a:prstGeom prst="ellipse">
            <a:avLst/>
          </a:prstGeom>
          <a:solidFill>
            <a:srgbClr val="FFC000">
              <a:alpha val="37000"/>
            </a:srgb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 eaLnBrk="1" latinLnBrk="1" hangingPunct="1"/>
            <a:r>
              <a:rPr lang="ko-KR" altLang="en-US" sz="2400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경험</a:t>
            </a:r>
            <a:r>
              <a:rPr lang="en-US" altLang="ko-KR" sz="2400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400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經驗</a:t>
            </a:r>
            <a:r>
              <a:rPr lang="en-US" altLang="ko-KR" sz="2400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endParaRPr lang="ko-KR" altLang="en-US" sz="2400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타원 1"/>
          <p:cNvSpPr>
            <a:spLocks noChangeArrowheads="1"/>
          </p:cNvSpPr>
          <p:nvPr/>
        </p:nvSpPr>
        <p:spPr bwMode="auto">
          <a:xfrm>
            <a:off x="2537993" y="5373216"/>
            <a:ext cx="1255713" cy="649188"/>
          </a:xfrm>
          <a:prstGeom prst="ellipse">
            <a:avLst/>
          </a:prstGeom>
          <a:solidFill>
            <a:srgbClr val="FF0000">
              <a:alpha val="15000"/>
            </a:srgb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/>
            <a:r>
              <a:rPr lang="ko-KR" altLang="en-US" sz="24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행</a:t>
            </a:r>
            <a:r>
              <a:rPr lang="ko-KR" altLang="en-US" sz="2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복</a:t>
            </a:r>
            <a:endParaRPr lang="ko-KR" altLang="en-US" sz="2400" dirty="0"/>
          </a:p>
        </p:txBody>
      </p:sp>
      <p:sp>
        <p:nvSpPr>
          <p:cNvPr id="48" name="타원 1"/>
          <p:cNvSpPr>
            <a:spLocks noChangeArrowheads="1"/>
          </p:cNvSpPr>
          <p:nvPr/>
        </p:nvSpPr>
        <p:spPr bwMode="auto">
          <a:xfrm>
            <a:off x="3833831" y="5373216"/>
            <a:ext cx="1255713" cy="649188"/>
          </a:xfrm>
          <a:prstGeom prst="ellipse">
            <a:avLst/>
          </a:prstGeom>
          <a:solidFill>
            <a:srgbClr val="FF0000">
              <a:alpha val="15000"/>
            </a:srgb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/>
            <a:r>
              <a:rPr lang="ko-KR" altLang="en-US" sz="24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행</a:t>
            </a:r>
            <a:r>
              <a:rPr lang="ko-KR" altLang="en-US" sz="2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복</a:t>
            </a:r>
            <a:endParaRPr lang="ko-KR" altLang="en-US" sz="2400" dirty="0"/>
          </a:p>
        </p:txBody>
      </p:sp>
      <p:sp>
        <p:nvSpPr>
          <p:cNvPr id="49" name="타원 1"/>
          <p:cNvSpPr>
            <a:spLocks noChangeArrowheads="1"/>
          </p:cNvSpPr>
          <p:nvPr/>
        </p:nvSpPr>
        <p:spPr bwMode="auto">
          <a:xfrm>
            <a:off x="5129669" y="5365082"/>
            <a:ext cx="1254125" cy="649188"/>
          </a:xfrm>
          <a:prstGeom prst="ellipse">
            <a:avLst/>
          </a:prstGeom>
          <a:solidFill>
            <a:srgbClr val="FF0000">
              <a:alpha val="15000"/>
            </a:srgb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/>
            <a:r>
              <a:rPr lang="ko-KR" altLang="en-US" sz="24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행</a:t>
            </a:r>
            <a:r>
              <a:rPr lang="ko-KR" altLang="en-US" sz="2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복</a:t>
            </a:r>
            <a:endParaRPr lang="ko-KR" altLang="en-US" sz="2400" dirty="0"/>
          </a:p>
        </p:txBody>
      </p:sp>
      <p:sp>
        <p:nvSpPr>
          <p:cNvPr id="56" name="아래쪽 화살표 5"/>
          <p:cNvSpPr>
            <a:spLocks noChangeArrowheads="1"/>
          </p:cNvSpPr>
          <p:nvPr/>
        </p:nvSpPr>
        <p:spPr bwMode="auto">
          <a:xfrm>
            <a:off x="4158143" y="1363347"/>
            <a:ext cx="563837" cy="18067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57" name="아래쪽 화살표 5"/>
          <p:cNvSpPr>
            <a:spLocks noChangeArrowheads="1"/>
          </p:cNvSpPr>
          <p:nvPr/>
        </p:nvSpPr>
        <p:spPr bwMode="auto">
          <a:xfrm>
            <a:off x="5434956" y="1363347"/>
            <a:ext cx="563837" cy="18067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58" name="아래쪽 화살표 5"/>
          <p:cNvSpPr>
            <a:spLocks noChangeArrowheads="1"/>
          </p:cNvSpPr>
          <p:nvPr/>
        </p:nvSpPr>
        <p:spPr bwMode="auto">
          <a:xfrm>
            <a:off x="2843807" y="5128317"/>
            <a:ext cx="563837" cy="18067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59" name="아래쪽 화살표 5"/>
          <p:cNvSpPr>
            <a:spLocks noChangeArrowheads="1"/>
          </p:cNvSpPr>
          <p:nvPr/>
        </p:nvSpPr>
        <p:spPr bwMode="auto">
          <a:xfrm>
            <a:off x="4158143" y="5128317"/>
            <a:ext cx="563837" cy="18067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60" name="아래쪽 화살표 5"/>
          <p:cNvSpPr>
            <a:spLocks noChangeArrowheads="1"/>
          </p:cNvSpPr>
          <p:nvPr/>
        </p:nvSpPr>
        <p:spPr bwMode="auto">
          <a:xfrm>
            <a:off x="5434956" y="5128317"/>
            <a:ext cx="563837" cy="18067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61" name="타원 1"/>
          <p:cNvSpPr>
            <a:spLocks noChangeArrowheads="1"/>
          </p:cNvSpPr>
          <p:nvPr/>
        </p:nvSpPr>
        <p:spPr bwMode="auto">
          <a:xfrm>
            <a:off x="1242155" y="5365082"/>
            <a:ext cx="1255713" cy="649188"/>
          </a:xfrm>
          <a:prstGeom prst="ellipse">
            <a:avLst/>
          </a:prstGeom>
          <a:solidFill>
            <a:srgbClr val="FF0000">
              <a:alpha val="15000"/>
            </a:srgb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/>
            <a:r>
              <a:rPr lang="ko-KR" altLang="en-US" sz="24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행</a:t>
            </a:r>
            <a:r>
              <a:rPr lang="ko-KR" altLang="en-US" sz="2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복</a:t>
            </a:r>
            <a:endParaRPr lang="ko-KR" altLang="en-US" sz="2400" dirty="0"/>
          </a:p>
        </p:txBody>
      </p:sp>
      <p:sp>
        <p:nvSpPr>
          <p:cNvPr id="62" name="타원 1"/>
          <p:cNvSpPr>
            <a:spLocks noChangeArrowheads="1"/>
          </p:cNvSpPr>
          <p:nvPr/>
        </p:nvSpPr>
        <p:spPr bwMode="auto">
          <a:xfrm>
            <a:off x="6423918" y="5365082"/>
            <a:ext cx="1254125" cy="649188"/>
          </a:xfrm>
          <a:prstGeom prst="ellipse">
            <a:avLst/>
          </a:prstGeom>
          <a:solidFill>
            <a:srgbClr val="FF0000">
              <a:alpha val="15000"/>
            </a:srgb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/>
            <a:r>
              <a:rPr lang="ko-KR" altLang="en-US" sz="24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행</a:t>
            </a:r>
            <a:r>
              <a:rPr lang="ko-KR" altLang="en-US" sz="2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복</a:t>
            </a:r>
            <a:endParaRPr lang="ko-KR" altLang="en-US" sz="2400" dirty="0"/>
          </a:p>
        </p:txBody>
      </p:sp>
      <p:sp>
        <p:nvSpPr>
          <p:cNvPr id="63" name="아래쪽 화살표 5"/>
          <p:cNvSpPr>
            <a:spLocks noChangeArrowheads="1"/>
          </p:cNvSpPr>
          <p:nvPr/>
        </p:nvSpPr>
        <p:spPr bwMode="auto">
          <a:xfrm>
            <a:off x="1588095" y="5128317"/>
            <a:ext cx="563837" cy="18067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64" name="아래쪽 화살표 5"/>
          <p:cNvSpPr>
            <a:spLocks noChangeArrowheads="1"/>
          </p:cNvSpPr>
          <p:nvPr/>
        </p:nvSpPr>
        <p:spPr bwMode="auto">
          <a:xfrm>
            <a:off x="6769061" y="5128317"/>
            <a:ext cx="563837" cy="18067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70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9" grpId="0" animBg="1"/>
      <p:bldP spid="20" grpId="0" animBg="1"/>
      <p:bldP spid="21" grpId="0" animBg="1"/>
      <p:bldP spid="32" grpId="0" animBg="1"/>
      <p:bldP spid="39" grpId="0" animBg="1"/>
      <p:bldP spid="40" grpId="0" animBg="1"/>
      <p:bldP spid="47" grpId="0" animBg="1"/>
      <p:bldP spid="48" grpId="0" animBg="1"/>
      <p:bldP spid="49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75809"/>
          </a:xfrm>
          <a:prstGeom prst="rect">
            <a:avLst/>
          </a:prstGeom>
        </p:spPr>
      </p:pic>
      <p:sp>
        <p:nvSpPr>
          <p:cNvPr id="63500" name="Rectangle 12"/>
          <p:cNvSpPr>
            <a:spLocks noGrp="1"/>
          </p:cNvSpPr>
          <p:nvPr>
            <p:ph type="ctrTitle"/>
          </p:nvPr>
        </p:nvSpPr>
        <p:spPr>
          <a:xfrm>
            <a:off x="7092280" y="188640"/>
            <a:ext cx="1944216" cy="720080"/>
          </a:xfrm>
          <a:extLst/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ko-KR" altLang="en-US" sz="1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나무L" pitchFamily="18" charset="-127"/>
                <a:ea typeface="HY나무L" pitchFamily="18" charset="-127"/>
                <a:cs typeface="함초롬돋움" pitchFamily="18" charset="-127"/>
              </a:rPr>
              <a:t>차칸양</a:t>
            </a:r>
            <a:r>
              <a:rPr lang="ko-KR" altLang="en-US" sz="1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나무L" pitchFamily="18" charset="-127"/>
                <a:ea typeface="HY나무L" pitchFamily="18" charset="-127"/>
                <a:cs typeface="함초롬돋움" pitchFamily="18" charset="-127"/>
              </a:rPr>
              <a:t>의</a:t>
            </a:r>
            <a:r>
              <a:rPr lang="en-US" altLang="ko-K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/>
            </a:r>
            <a:br>
              <a:rPr lang="en-US" altLang="ko-K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en-US" altLang="ko-KR" sz="1800" b="1" dirty="0" smtClean="0">
                <a:solidFill>
                  <a:schemeClr val="accent5">
                    <a:lumMod val="50000"/>
                  </a:schemeClr>
                </a:solidFill>
                <a:latin typeface="나눔명조 ExtraBold" pitchFamily="18" charset="-127"/>
                <a:ea typeface="나눔명조 ExtraBold" pitchFamily="18" charset="-127"/>
              </a:rPr>
              <a:t>“</a:t>
            </a:r>
            <a:r>
              <a:rPr lang="ko-KR" altLang="en-US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행</a:t>
            </a:r>
            <a:r>
              <a:rPr lang="ko-KR" alt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복</a:t>
            </a:r>
            <a:r>
              <a:rPr lang="ko-KR" altLang="en-US" sz="1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발</a:t>
            </a:r>
            <a:r>
              <a:rPr lang="ko-KR" altLang="en-US" sz="1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견</a:t>
            </a:r>
            <a:r>
              <a:rPr lang="ko-KR" alt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법</a:t>
            </a:r>
            <a:r>
              <a:rPr lang="en-US" altLang="ko-KR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!</a:t>
            </a:r>
            <a:r>
              <a:rPr lang="en-US" altLang="ko-KR" sz="1800" b="1" dirty="0" smtClean="0">
                <a:solidFill>
                  <a:schemeClr val="accent5">
                    <a:lumMod val="50000"/>
                  </a:schemeClr>
                </a:solidFill>
                <a:latin typeface="나눔명조 ExtraBold" pitchFamily="18" charset="-127"/>
                <a:ea typeface="나눔명조 ExtraBold" pitchFamily="18" charset="-127"/>
              </a:rPr>
              <a:t>”</a:t>
            </a:r>
            <a:endParaRPr lang="ko-KR" altLang="en-US" sz="1800" dirty="0">
              <a:solidFill>
                <a:schemeClr val="accent1">
                  <a:lumMod val="50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50" b="59900"/>
          <a:stretch/>
        </p:blipFill>
        <p:spPr>
          <a:xfrm>
            <a:off x="0" y="6415236"/>
            <a:ext cx="9144000" cy="462014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7504" y="260648"/>
            <a:ext cx="4833374" cy="222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산수유는 다만 </a:t>
            </a:r>
            <a:r>
              <a:rPr lang="ko-KR" alt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어른거리는</a:t>
            </a:r>
            <a:endParaRPr lang="en-US" altLang="ko-KR" sz="18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꽃의 </a:t>
            </a:r>
            <a:r>
              <a:rPr lang="ko-KR" altLang="en-US" sz="1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그림자로서 피어난다</a:t>
            </a:r>
            <a:r>
              <a:rPr lang="en-US" altLang="ko-KR" sz="1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. </a:t>
            </a:r>
            <a:endParaRPr lang="en-US" altLang="ko-KR" sz="18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그러나 </a:t>
            </a:r>
            <a:r>
              <a:rPr lang="ko-KR" altLang="en-US" sz="1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이 그림자 속에는 빛이 가득하다</a:t>
            </a:r>
            <a:r>
              <a:rPr lang="en-US" altLang="ko-KR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ko-KR" alt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빛은 </a:t>
            </a:r>
            <a:r>
              <a:rPr lang="ko-KR" altLang="en-US" sz="1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이 그림자 속에 오글오글 모여서 </a:t>
            </a:r>
            <a:r>
              <a:rPr lang="ko-KR" alt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들끓는다</a:t>
            </a:r>
            <a:r>
              <a:rPr lang="en-US" altLang="ko-KR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.</a:t>
            </a:r>
            <a:endParaRPr lang="ko-KR" alt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153571" y="5733256"/>
            <a:ext cx="29274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- 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김훈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, &lt;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자전거여행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&gt; </a:t>
            </a:r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중에서 </a:t>
            </a: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-</a:t>
            </a:r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935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75095"/>
          </a:xfrm>
          <a:prstGeom prst="rect">
            <a:avLst/>
          </a:prstGeom>
        </p:spPr>
      </p:pic>
      <p:sp>
        <p:nvSpPr>
          <p:cNvPr id="63500" name="Rectangle 12"/>
          <p:cNvSpPr>
            <a:spLocks noGrp="1"/>
          </p:cNvSpPr>
          <p:nvPr>
            <p:ph type="ctrTitle"/>
          </p:nvPr>
        </p:nvSpPr>
        <p:spPr>
          <a:xfrm>
            <a:off x="7092280" y="188640"/>
            <a:ext cx="1944216" cy="720080"/>
          </a:xfrm>
          <a:extLst/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ko-KR" altLang="en-US" sz="1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나무L" pitchFamily="18" charset="-127"/>
                <a:ea typeface="HY나무L" pitchFamily="18" charset="-127"/>
                <a:cs typeface="함초롬돋움" pitchFamily="18" charset="-127"/>
              </a:rPr>
              <a:t>차칸양</a:t>
            </a:r>
            <a:r>
              <a:rPr lang="ko-KR" altLang="en-US" sz="1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나무L" pitchFamily="18" charset="-127"/>
                <a:ea typeface="HY나무L" pitchFamily="18" charset="-127"/>
                <a:cs typeface="함초롬돋움" pitchFamily="18" charset="-127"/>
              </a:rPr>
              <a:t>의</a:t>
            </a:r>
            <a:r>
              <a:rPr lang="en-US" altLang="ko-K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/>
            </a:r>
            <a:br>
              <a:rPr lang="en-US" altLang="ko-K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en-US" altLang="ko-KR" sz="1800" b="1" dirty="0" smtClean="0">
                <a:solidFill>
                  <a:schemeClr val="accent5">
                    <a:lumMod val="50000"/>
                  </a:schemeClr>
                </a:solidFill>
                <a:latin typeface="나눔명조 ExtraBold" pitchFamily="18" charset="-127"/>
                <a:ea typeface="나눔명조 ExtraBold" pitchFamily="18" charset="-127"/>
              </a:rPr>
              <a:t>“</a:t>
            </a:r>
            <a:r>
              <a:rPr lang="ko-KR" altLang="en-US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행</a:t>
            </a:r>
            <a:r>
              <a:rPr lang="ko-KR" alt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복</a:t>
            </a:r>
            <a:r>
              <a:rPr lang="ko-KR" altLang="en-US" sz="1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발</a:t>
            </a:r>
            <a:r>
              <a:rPr lang="ko-KR" altLang="en-US" sz="1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견</a:t>
            </a:r>
            <a:r>
              <a:rPr lang="ko-KR" alt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법</a:t>
            </a:r>
            <a:r>
              <a:rPr lang="en-US" altLang="ko-KR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!</a:t>
            </a:r>
            <a:r>
              <a:rPr lang="en-US" altLang="ko-KR" sz="1800" b="1" dirty="0" smtClean="0">
                <a:solidFill>
                  <a:schemeClr val="accent5">
                    <a:lumMod val="50000"/>
                  </a:schemeClr>
                </a:solidFill>
                <a:latin typeface="나눔명조 ExtraBold" pitchFamily="18" charset="-127"/>
                <a:ea typeface="나눔명조 ExtraBold" pitchFamily="18" charset="-127"/>
              </a:rPr>
              <a:t>”</a:t>
            </a:r>
            <a:endParaRPr lang="ko-KR" altLang="en-US" sz="1800" dirty="0">
              <a:solidFill>
                <a:schemeClr val="accent1">
                  <a:lumMod val="50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50" b="59900"/>
          <a:stretch/>
        </p:blipFill>
        <p:spPr>
          <a:xfrm>
            <a:off x="0" y="6415236"/>
            <a:ext cx="9144000" cy="462014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043608" y="980728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dirty="0">
                <a:solidFill>
                  <a:schemeClr val="accent4"/>
                </a:solidFill>
                <a:ea typeface="나눔명조 ExtraBold"/>
              </a:rPr>
              <a:t>피고</a:t>
            </a:r>
            <a:r>
              <a:rPr lang="en-US" altLang="ko-KR" sz="1800" kern="0" dirty="0">
                <a:solidFill>
                  <a:schemeClr val="accent4"/>
                </a:solidFill>
                <a:latin typeface="나눔명조 ExtraBold"/>
              </a:rPr>
              <a:t>.. </a:t>
            </a:r>
            <a:r>
              <a:rPr lang="ko-KR" altLang="en-US" sz="1800" kern="0" dirty="0">
                <a:solidFill>
                  <a:schemeClr val="accent4"/>
                </a:solidFill>
                <a:ea typeface="나눔명조 ExtraBold"/>
              </a:rPr>
              <a:t>지고</a:t>
            </a:r>
            <a:r>
              <a:rPr lang="en-US" altLang="ko-KR" sz="1800" kern="0" dirty="0">
                <a:solidFill>
                  <a:schemeClr val="accent4"/>
                </a:solidFill>
                <a:latin typeface="나눔명조 ExtraBold"/>
              </a:rPr>
              <a:t>..</a:t>
            </a:r>
            <a:endParaRPr lang="ko-KR" altLang="en-US" sz="1800" kern="0" dirty="0">
              <a:solidFill>
                <a:schemeClr val="accent4"/>
              </a:solidFill>
            </a:endParaRPr>
          </a:p>
          <a:p>
            <a:pPr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dirty="0">
                <a:solidFill>
                  <a:schemeClr val="accent4"/>
                </a:solidFill>
                <a:ea typeface="나눔명조 ExtraBold"/>
              </a:rPr>
              <a:t>피고</a:t>
            </a:r>
            <a:r>
              <a:rPr lang="en-US" altLang="ko-KR" sz="1800" kern="0" dirty="0">
                <a:solidFill>
                  <a:schemeClr val="accent4"/>
                </a:solidFill>
                <a:latin typeface="나눔명조 ExtraBold"/>
              </a:rPr>
              <a:t>... </a:t>
            </a:r>
            <a:r>
              <a:rPr lang="ko-KR" altLang="en-US" sz="1800" kern="0" dirty="0">
                <a:solidFill>
                  <a:schemeClr val="accent4"/>
                </a:solidFill>
                <a:ea typeface="나눔명조 ExtraBold"/>
              </a:rPr>
              <a:t>지고</a:t>
            </a:r>
            <a:r>
              <a:rPr lang="en-US" altLang="ko-KR" sz="1800" kern="0" dirty="0">
                <a:solidFill>
                  <a:schemeClr val="accent4"/>
                </a:solidFill>
                <a:latin typeface="나눔명조 ExtraBold"/>
              </a:rPr>
              <a:t>...</a:t>
            </a:r>
            <a:endParaRPr lang="ko-KR" altLang="en-US" sz="1800" kern="0" dirty="0">
              <a:solidFill>
                <a:schemeClr val="accent4"/>
              </a:solidFill>
            </a:endParaRPr>
          </a:p>
          <a:p>
            <a:pPr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dirty="0">
                <a:solidFill>
                  <a:schemeClr val="accent4"/>
                </a:solidFill>
                <a:ea typeface="나눔명조 ExtraBold"/>
              </a:rPr>
              <a:t>다시 피고</a:t>
            </a:r>
            <a:r>
              <a:rPr lang="en-US" altLang="ko-KR" sz="1800" kern="0" dirty="0">
                <a:solidFill>
                  <a:schemeClr val="accent4"/>
                </a:solidFill>
                <a:latin typeface="나눔명조 ExtraBold"/>
              </a:rPr>
              <a:t>... </a:t>
            </a:r>
            <a:r>
              <a:rPr lang="ko-KR" altLang="en-US" sz="1800" kern="0" dirty="0">
                <a:solidFill>
                  <a:schemeClr val="accent4"/>
                </a:solidFill>
                <a:ea typeface="나눔명조 ExtraBold"/>
              </a:rPr>
              <a:t>다시 지고</a:t>
            </a:r>
            <a:r>
              <a:rPr lang="en-US" altLang="ko-KR" sz="1800" kern="0" dirty="0">
                <a:solidFill>
                  <a:schemeClr val="accent4"/>
                </a:solidFill>
                <a:latin typeface="나눔명조 ExtraBold"/>
              </a:rPr>
              <a:t>...</a:t>
            </a:r>
            <a:endParaRPr lang="ko-KR" altLang="en-US" sz="1800" kern="0" dirty="0">
              <a:solidFill>
                <a:schemeClr val="accent4"/>
              </a:solidFill>
            </a:endParaRPr>
          </a:p>
          <a:p>
            <a:pPr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dirty="0">
                <a:solidFill>
                  <a:schemeClr val="accent4"/>
                </a:solidFill>
                <a:ea typeface="나눔명조 ExtraBold"/>
              </a:rPr>
              <a:t>조금만 멀리서 떨어져 보면</a:t>
            </a:r>
            <a:r>
              <a:rPr lang="en-US" altLang="ko-KR" sz="1800" kern="0" dirty="0">
                <a:solidFill>
                  <a:schemeClr val="accent4"/>
                </a:solidFill>
                <a:latin typeface="나눔명조 ExtraBold"/>
              </a:rPr>
              <a:t>.. </a:t>
            </a:r>
            <a:endParaRPr lang="ko-KR" altLang="en-US" sz="1800" kern="0" dirty="0">
              <a:solidFill>
                <a:schemeClr val="accent4"/>
              </a:solidFill>
            </a:endParaRPr>
          </a:p>
          <a:p>
            <a:pPr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dirty="0">
                <a:solidFill>
                  <a:schemeClr val="accent4"/>
                </a:solidFill>
                <a:ea typeface="나눔명조 ExtraBold"/>
              </a:rPr>
              <a:t>그 짧은 삶들은 한없이 허무해 보일 거예요</a:t>
            </a:r>
            <a:r>
              <a:rPr lang="en-US" altLang="ko-KR" sz="1800" kern="0" dirty="0">
                <a:solidFill>
                  <a:schemeClr val="accent4"/>
                </a:solidFill>
                <a:latin typeface="나눔명조 ExtraBold"/>
              </a:rPr>
              <a:t>..</a:t>
            </a:r>
            <a:endParaRPr lang="ko-KR" altLang="en-US" sz="1800" kern="0" dirty="0">
              <a:solidFill>
                <a:schemeClr val="accent4"/>
              </a:solidFill>
            </a:endParaRPr>
          </a:p>
          <a:p>
            <a:pPr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dirty="0">
                <a:solidFill>
                  <a:schemeClr val="accent4"/>
                </a:solidFill>
                <a:ea typeface="나눔명조 ExtraBold"/>
              </a:rPr>
              <a:t>하지만</a:t>
            </a:r>
            <a:r>
              <a:rPr lang="en-US" altLang="ko-KR" sz="1800" kern="0" dirty="0">
                <a:solidFill>
                  <a:schemeClr val="accent4"/>
                </a:solidFill>
                <a:latin typeface="나눔명조 ExtraBold"/>
              </a:rPr>
              <a:t>... </a:t>
            </a:r>
            <a:r>
              <a:rPr lang="ko-KR" altLang="en-US" sz="1800" kern="0" dirty="0">
                <a:solidFill>
                  <a:schemeClr val="accent4"/>
                </a:solidFill>
                <a:ea typeface="나눔명조 ExtraBold"/>
              </a:rPr>
              <a:t>그 떨어지는 초속 </a:t>
            </a:r>
            <a:r>
              <a:rPr lang="en-US" altLang="ko-KR" sz="1800" kern="0" dirty="0">
                <a:solidFill>
                  <a:schemeClr val="accent4"/>
                </a:solidFill>
                <a:latin typeface="나눔명조 ExtraBold"/>
              </a:rPr>
              <a:t>5cm</a:t>
            </a:r>
            <a:r>
              <a:rPr lang="ko-KR" altLang="en-US" sz="1800" kern="0" dirty="0">
                <a:solidFill>
                  <a:schemeClr val="accent4"/>
                </a:solidFill>
                <a:ea typeface="나눔명조 ExtraBold"/>
              </a:rPr>
              <a:t>를 지켜본 사람들은 알아요</a:t>
            </a:r>
            <a:r>
              <a:rPr lang="en-US" altLang="ko-KR" sz="1800" kern="0" dirty="0">
                <a:solidFill>
                  <a:schemeClr val="accent4"/>
                </a:solidFill>
                <a:latin typeface="나눔명조 ExtraBold"/>
              </a:rPr>
              <a:t>.</a:t>
            </a:r>
            <a:endParaRPr lang="ko-KR" altLang="en-US" sz="1800" kern="0" dirty="0">
              <a:solidFill>
                <a:schemeClr val="accent4"/>
              </a:solidFill>
            </a:endParaRPr>
          </a:p>
          <a:p>
            <a:pPr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dirty="0">
                <a:solidFill>
                  <a:schemeClr val="accent4"/>
                </a:solidFill>
                <a:ea typeface="나눔명조 ExtraBold"/>
              </a:rPr>
              <a:t>그 짧은 순간들이</a:t>
            </a:r>
            <a:r>
              <a:rPr lang="en-US" altLang="ko-KR" sz="1800" kern="0" dirty="0">
                <a:solidFill>
                  <a:schemeClr val="accent4"/>
                </a:solidFill>
                <a:latin typeface="나눔명조 ExtraBold"/>
              </a:rPr>
              <a:t>..</a:t>
            </a:r>
            <a:endParaRPr lang="ko-KR" altLang="en-US" sz="1800" kern="0" dirty="0">
              <a:solidFill>
                <a:schemeClr val="accent4"/>
              </a:solidFill>
            </a:endParaRPr>
          </a:p>
          <a:p>
            <a:pPr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dirty="0">
                <a:solidFill>
                  <a:schemeClr val="accent4"/>
                </a:solidFill>
                <a:ea typeface="나눔명조 ExtraBold"/>
              </a:rPr>
              <a:t>얼마나</a:t>
            </a:r>
            <a:r>
              <a:rPr lang="en-US" altLang="ko-KR" sz="1800" kern="0" dirty="0">
                <a:solidFill>
                  <a:schemeClr val="accent4"/>
                </a:solidFill>
                <a:latin typeface="나눔명조 ExtraBold"/>
              </a:rPr>
              <a:t>..</a:t>
            </a:r>
            <a:endParaRPr lang="ko-KR" altLang="en-US" sz="1800" kern="0" dirty="0">
              <a:solidFill>
                <a:schemeClr val="accent4"/>
              </a:solidFill>
            </a:endParaRPr>
          </a:p>
          <a:p>
            <a:pPr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dirty="0">
                <a:solidFill>
                  <a:schemeClr val="accent4"/>
                </a:solidFill>
                <a:ea typeface="나눔명조 ExtraBold"/>
              </a:rPr>
              <a:t>눈물 나게 아름다운지</a:t>
            </a:r>
            <a:r>
              <a:rPr lang="en-US" altLang="ko-KR" sz="1800" kern="0" dirty="0" smtClean="0">
                <a:solidFill>
                  <a:schemeClr val="accent4"/>
                </a:solidFill>
                <a:latin typeface="나눔명조 ExtraBold"/>
              </a:rPr>
              <a:t>...</a:t>
            </a:r>
            <a:endParaRPr lang="en-US" altLang="ko-KR" sz="1800" kern="0" dirty="0" smtClean="0">
              <a:solidFill>
                <a:schemeClr val="accent4"/>
              </a:solidFill>
              <a:latin typeface="나눔명조 ExtraBold" pitchFamily="18" charset="-127"/>
              <a:ea typeface="나눔명조 ExtraBold" pitchFamily="18" charset="-127"/>
            </a:endParaRPr>
          </a:p>
          <a:p>
            <a:pPr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dirty="0" smtClean="0">
                <a:solidFill>
                  <a:schemeClr val="accent4"/>
                </a:solidFill>
                <a:latin typeface="나눔명조 ExtraBold" pitchFamily="18" charset="-127"/>
                <a:ea typeface="나눔명조 ExtraBold" pitchFamily="18" charset="-127"/>
              </a:rPr>
              <a:t>                                                                      -- </a:t>
            </a:r>
            <a:r>
              <a:rPr lang="ko-KR" altLang="en-US" sz="1800" kern="0" dirty="0" smtClean="0">
                <a:solidFill>
                  <a:schemeClr val="accent4"/>
                </a:solidFill>
                <a:latin typeface="나눔명조 ExtraBold" pitchFamily="18" charset="-127"/>
                <a:ea typeface="나눔명조 ExtraBold" pitchFamily="18" charset="-127"/>
              </a:rPr>
              <a:t>만화가 </a:t>
            </a:r>
            <a:r>
              <a:rPr lang="ko-KR" altLang="en-US" sz="1800" kern="0" dirty="0" err="1" smtClean="0">
                <a:solidFill>
                  <a:schemeClr val="accent4"/>
                </a:solidFill>
                <a:latin typeface="나눔명조 ExtraBold" pitchFamily="18" charset="-127"/>
                <a:ea typeface="나눔명조 ExtraBold" pitchFamily="18" charset="-127"/>
              </a:rPr>
              <a:t>임인스</a:t>
            </a:r>
            <a:r>
              <a:rPr lang="ko-KR" altLang="en-US" sz="1800" kern="0" dirty="0" smtClean="0">
                <a:solidFill>
                  <a:schemeClr val="accent4"/>
                </a:solidFill>
                <a:latin typeface="나눔명조 ExtraBold" pitchFamily="18" charset="-127"/>
                <a:ea typeface="나눔명조 ExtraBold" pitchFamily="18" charset="-127"/>
              </a:rPr>
              <a:t> </a:t>
            </a:r>
            <a:r>
              <a:rPr lang="en-US" altLang="ko-KR" sz="1800" kern="0" dirty="0" smtClean="0">
                <a:solidFill>
                  <a:schemeClr val="accent4"/>
                </a:solidFill>
                <a:latin typeface="나눔명조 ExtraBold" pitchFamily="18" charset="-127"/>
                <a:ea typeface="나눔명조 ExtraBold" pitchFamily="18" charset="-127"/>
              </a:rPr>
              <a:t>--</a:t>
            </a:r>
            <a:endParaRPr lang="ko-KR" altLang="en-US" sz="1800" kern="0" spc="0" dirty="0">
              <a:solidFill>
                <a:schemeClr val="accent4"/>
              </a:solidFill>
              <a:effectLst/>
              <a:latin typeface="나눔명조 ExtraBold" pitchFamily="18" charset="-127"/>
              <a:ea typeface="나눔명조 ExtraBold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2819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0" name="Rectangle 12"/>
          <p:cNvSpPr>
            <a:spLocks noGrp="1"/>
          </p:cNvSpPr>
          <p:nvPr>
            <p:ph type="ctrTitle"/>
          </p:nvPr>
        </p:nvSpPr>
        <p:spPr>
          <a:xfrm>
            <a:off x="7092280" y="188640"/>
            <a:ext cx="1944216" cy="720080"/>
          </a:xfrm>
          <a:extLst/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ko-KR" altLang="en-US" sz="1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나무L" pitchFamily="18" charset="-127"/>
                <a:ea typeface="HY나무L" pitchFamily="18" charset="-127"/>
                <a:cs typeface="함초롬돋움" pitchFamily="18" charset="-127"/>
              </a:rPr>
              <a:t>차칸양</a:t>
            </a:r>
            <a:r>
              <a:rPr lang="ko-KR" altLang="en-US" sz="1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나무L" pitchFamily="18" charset="-127"/>
                <a:ea typeface="HY나무L" pitchFamily="18" charset="-127"/>
                <a:cs typeface="함초롬돋움" pitchFamily="18" charset="-127"/>
              </a:rPr>
              <a:t>의</a:t>
            </a:r>
            <a:r>
              <a:rPr lang="en-US" altLang="ko-K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/>
            </a:r>
            <a:br>
              <a:rPr lang="en-US" altLang="ko-K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en-US" altLang="ko-KR" sz="1800" b="1" dirty="0" smtClean="0">
                <a:solidFill>
                  <a:schemeClr val="accent5">
                    <a:lumMod val="50000"/>
                  </a:schemeClr>
                </a:solidFill>
                <a:latin typeface="나눔명조 ExtraBold" pitchFamily="18" charset="-127"/>
                <a:ea typeface="나눔명조 ExtraBold" pitchFamily="18" charset="-127"/>
              </a:rPr>
              <a:t>“</a:t>
            </a:r>
            <a:r>
              <a:rPr lang="ko-KR" altLang="en-US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행</a:t>
            </a:r>
            <a:r>
              <a:rPr lang="ko-KR" alt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복</a:t>
            </a:r>
            <a:r>
              <a:rPr lang="ko-KR" altLang="en-US" sz="1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발</a:t>
            </a:r>
            <a:r>
              <a:rPr lang="ko-KR" altLang="en-US" sz="1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견</a:t>
            </a:r>
            <a:r>
              <a:rPr lang="ko-KR" alt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법</a:t>
            </a:r>
            <a:r>
              <a:rPr lang="en-US" altLang="ko-KR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!</a:t>
            </a:r>
            <a:r>
              <a:rPr lang="en-US" altLang="ko-KR" sz="1800" b="1" dirty="0" smtClean="0">
                <a:solidFill>
                  <a:schemeClr val="accent5">
                    <a:lumMod val="50000"/>
                  </a:schemeClr>
                </a:solidFill>
                <a:latin typeface="나눔명조 ExtraBold" pitchFamily="18" charset="-127"/>
                <a:ea typeface="나눔명조 ExtraBold" pitchFamily="18" charset="-127"/>
              </a:rPr>
              <a:t>”</a:t>
            </a:r>
            <a:endParaRPr lang="ko-KR" altLang="en-US" sz="1800" dirty="0">
              <a:solidFill>
                <a:schemeClr val="accent1">
                  <a:lumMod val="50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50" b="59900"/>
          <a:stretch/>
        </p:blipFill>
        <p:spPr>
          <a:xfrm>
            <a:off x="0" y="6415236"/>
            <a:ext cx="9144000" cy="462014"/>
          </a:xfrm>
          <a:prstGeom prst="rect">
            <a:avLst/>
          </a:prstGeom>
        </p:spPr>
      </p:pic>
      <p:pic>
        <p:nvPicPr>
          <p:cNvPr id="6" name="Picture 2" descr="C:\Users\user\Downloads\차칸양5-1_에코모임_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20761"/>
            <a:ext cx="303847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타원형 설명선 1"/>
          <p:cNvSpPr/>
          <p:nvPr/>
        </p:nvSpPr>
        <p:spPr bwMode="auto">
          <a:xfrm>
            <a:off x="3419872" y="1431482"/>
            <a:ext cx="5544616" cy="2899708"/>
          </a:xfrm>
          <a:prstGeom prst="wedgeEllipseCallout">
            <a:avLst>
              <a:gd name="adj1" fmla="val -54072"/>
              <a:gd name="adj2" fmla="val 20122"/>
            </a:avLst>
          </a:prstGeom>
          <a:solidFill>
            <a:srgbClr val="FF6600">
              <a:alpha val="9000"/>
            </a:srgbClr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ko-KR" sz="32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양재둘기체M" pitchFamily="18" charset="-127"/>
                <a:ea typeface="양재둘기체M" pitchFamily="18" charset="-127"/>
              </a:rPr>
              <a:t>“</a:t>
            </a:r>
            <a:r>
              <a:rPr lang="ko-KR" altLang="en-US" sz="32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양재둘기체M" pitchFamily="18" charset="-127"/>
                <a:ea typeface="양재둘기체M" pitchFamily="18" charset="-127"/>
              </a:rPr>
              <a:t>행</a:t>
            </a:r>
            <a:r>
              <a:rPr lang="ko-KR" altLang="en-US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양재둘기체M" pitchFamily="18" charset="-127"/>
                <a:ea typeface="양재둘기체M" pitchFamily="18" charset="-127"/>
              </a:rPr>
              <a:t>복</a:t>
            </a:r>
            <a:r>
              <a:rPr lang="ko-KR" altLang="en-US" sz="32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양재둘기체M" pitchFamily="18" charset="-127"/>
                <a:ea typeface="양재둘기체M" pitchFamily="18" charset="-127"/>
              </a:rPr>
              <a:t>은 </a:t>
            </a:r>
            <a:endParaRPr lang="en-US" altLang="ko-KR" sz="32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양재둘기체M" pitchFamily="18" charset="-127"/>
              <a:ea typeface="양재둘기체M" pitchFamily="18" charset="-127"/>
            </a:endParaRPr>
          </a:p>
          <a:p>
            <a:pPr algn="ctr"/>
            <a:r>
              <a:rPr lang="ko-KR" altLang="en-US" sz="32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양재둘기체M" pitchFamily="18" charset="-127"/>
                <a:ea typeface="양재둘기체M" pitchFamily="18" charset="-127"/>
              </a:rPr>
              <a:t>긍정적 </a:t>
            </a:r>
            <a:r>
              <a:rPr lang="ko-KR" altLang="en-US" sz="3200" b="1" kern="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양재둘기체M" pitchFamily="18" charset="-127"/>
                <a:ea typeface="양재둘기체M" pitchFamily="18" charset="-127"/>
              </a:rPr>
              <a:t>노력</a:t>
            </a:r>
            <a:r>
              <a:rPr lang="ko-KR" altLang="en-US" sz="32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양재둘기체M" pitchFamily="18" charset="-127"/>
                <a:ea typeface="양재둘기체M" pitchFamily="18" charset="-127"/>
              </a:rPr>
              <a:t>이자</a:t>
            </a:r>
            <a:r>
              <a:rPr lang="en-US" altLang="ko-KR" sz="32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양재둘기체M" pitchFamily="18" charset="-127"/>
                <a:ea typeface="양재둘기체M" pitchFamily="18" charset="-127"/>
              </a:rPr>
              <a:t>,</a:t>
            </a:r>
          </a:p>
          <a:p>
            <a:pPr algn="ctr"/>
            <a:r>
              <a:rPr lang="ko-KR" altLang="en-US" sz="32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양재둘기체M" pitchFamily="18" charset="-127"/>
                <a:ea typeface="양재둘기체M" pitchFamily="18" charset="-127"/>
              </a:rPr>
              <a:t>발견</a:t>
            </a:r>
            <a:r>
              <a:rPr lang="ko-KR" altLang="en-US" sz="32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양재둘기체M" pitchFamily="18" charset="-127"/>
                <a:ea typeface="양재둘기체M" pitchFamily="18" charset="-127"/>
              </a:rPr>
              <a:t>의 </a:t>
            </a:r>
            <a:endParaRPr lang="en-US" altLang="ko-KR" sz="32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양재둘기체M" pitchFamily="18" charset="-127"/>
              <a:ea typeface="양재둘기체M" pitchFamily="18" charset="-127"/>
            </a:endParaRPr>
          </a:p>
          <a:p>
            <a:pPr algn="ctr"/>
            <a:r>
              <a:rPr lang="ko-KR" altLang="en-US" sz="3200" b="1" kern="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양재둘기체M" pitchFamily="18" charset="-127"/>
                <a:ea typeface="양재둘기체M" pitchFamily="18" charset="-127"/>
              </a:rPr>
              <a:t>결과물</a:t>
            </a:r>
            <a:r>
              <a:rPr lang="ko-KR" altLang="en-US" sz="32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양재둘기체M" pitchFamily="18" charset="-127"/>
                <a:ea typeface="양재둘기체M" pitchFamily="18" charset="-127"/>
              </a:rPr>
              <a:t>입니다</a:t>
            </a:r>
            <a:r>
              <a:rPr lang="en-US" altLang="ko-KR" sz="32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양재둘기체M" pitchFamily="18" charset="-127"/>
                <a:ea typeface="양재둘기체M" pitchFamily="18" charset="-127"/>
              </a:rPr>
              <a:t>!”</a:t>
            </a:r>
            <a:endParaRPr lang="ko-KR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양재둘기체M" pitchFamily="18" charset="-127"/>
              <a:ea typeface="양재둘기체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128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Common_ID01">
  <a:themeElements>
    <a:clrScheme name="Common_ID01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Common_ID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2000" b="0" i="0" u="none" strike="noStrike" cap="none" normalizeH="0" baseline="0" smtClean="0">
            <a:ln>
              <a:noFill/>
            </a:ln>
            <a:solidFill>
              <a:srgbClr val="0A5C6C"/>
            </a:solidFill>
            <a:effectLst/>
            <a:latin typeface="맑은 고딕" pitchFamily="50" charset="-127"/>
            <a:ea typeface="맑은 고딕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2000" b="0" i="0" u="none" strike="noStrike" cap="none" normalizeH="0" baseline="0" smtClean="0">
            <a:ln>
              <a:noFill/>
            </a:ln>
            <a:solidFill>
              <a:srgbClr val="0A5C6C"/>
            </a:solidFill>
            <a:effectLst/>
            <a:latin typeface="맑은 고딕" pitchFamily="50" charset="-127"/>
            <a:ea typeface="맑은 고딕" pitchFamily="50" charset="-127"/>
          </a:defRPr>
        </a:defPPr>
      </a:lstStyle>
    </a:lnDef>
  </a:objectDefaults>
  <a:extraClrSchemeLst>
    <a:extraClrScheme>
      <a:clrScheme name="Common_ID01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mmon_ID01">
  <a:themeElements>
    <a:clrScheme name="1_Common_ID01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1_Common_ID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tx1"/>
          </a:solidFill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rgbClr val="0A5C6C"/>
            </a:solidFill>
            <a:effectLst/>
            <a:latin typeface="맑은 고딕" pitchFamily="50" charset="-127"/>
            <a:ea typeface="맑은 고딕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2000" b="0" i="0" u="none" strike="noStrike" cap="none" normalizeH="0" baseline="0" smtClean="0">
            <a:ln>
              <a:noFill/>
            </a:ln>
            <a:solidFill>
              <a:srgbClr val="0A5C6C"/>
            </a:solidFill>
            <a:effectLst/>
            <a:latin typeface="맑은 고딕" pitchFamily="50" charset="-127"/>
            <a:ea typeface="맑은 고딕" pitchFamily="50" charset="-127"/>
          </a:defRPr>
        </a:defPPr>
      </a:lstStyle>
    </a:lnDef>
  </a:objectDefaults>
  <a:extraClrSchemeLst>
    <a:extraClrScheme>
      <a:clrScheme name="1_Common_ID01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10362652</Template>
  <TotalTime>11829</TotalTime>
  <Words>210</Words>
  <Application>Microsoft Office PowerPoint</Application>
  <PresentationFormat>화면 슬라이드 쇼(4:3)</PresentationFormat>
  <Paragraphs>71</Paragraphs>
  <Slides>10</Slides>
  <Notes>9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10</vt:i4>
      </vt:variant>
    </vt:vector>
  </HeadingPairs>
  <TitlesOfParts>
    <vt:vector size="12" baseType="lpstr">
      <vt:lpstr>Common_ID01</vt:lpstr>
      <vt:lpstr>1_Common_ID01</vt:lpstr>
      <vt:lpstr>차칸양의 “행복발견법!”</vt:lpstr>
      <vt:lpstr>PowerPoint 프레젠테이션</vt:lpstr>
      <vt:lpstr>차칸양의 “행복발견법!”</vt:lpstr>
      <vt:lpstr>차칸양의 “행복발견법!”</vt:lpstr>
      <vt:lpstr>차칸양의 “행복발견법!”</vt:lpstr>
      <vt:lpstr>차칸양의 “행복발견법!”</vt:lpstr>
      <vt:lpstr>차칸양의 “행복발견법!”</vt:lpstr>
      <vt:lpstr>차칸양의 “행복발견법!”</vt:lpstr>
      <vt:lpstr>차칸양의 “행복발견법!”</vt:lpstr>
      <vt:lpstr>감사합니다!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314</cp:revision>
  <cp:lastPrinted>2016-11-02T07:29:02Z</cp:lastPrinted>
  <dcterms:created xsi:type="dcterms:W3CDTF">2009-07-20T22:39:27Z</dcterms:created>
  <dcterms:modified xsi:type="dcterms:W3CDTF">2019-07-19T02:01:57Z</dcterms:modified>
</cp:coreProperties>
</file>