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58" r:id="rId2"/>
  </p:sldMasterIdLst>
  <p:notesMasterIdLst>
    <p:notesMasterId r:id="rId23"/>
  </p:notesMasterIdLst>
  <p:handoutMasterIdLst>
    <p:handoutMasterId r:id="rId24"/>
  </p:handoutMasterIdLst>
  <p:sldIdLst>
    <p:sldId id="346" r:id="rId3"/>
    <p:sldId id="512" r:id="rId4"/>
    <p:sldId id="520" r:id="rId5"/>
    <p:sldId id="514" r:id="rId6"/>
    <p:sldId id="522" r:id="rId7"/>
    <p:sldId id="523" r:id="rId8"/>
    <p:sldId id="521" r:id="rId9"/>
    <p:sldId id="524" r:id="rId10"/>
    <p:sldId id="525" r:id="rId11"/>
    <p:sldId id="526" r:id="rId12"/>
    <p:sldId id="527" r:id="rId13"/>
    <p:sldId id="531" r:id="rId14"/>
    <p:sldId id="528" r:id="rId15"/>
    <p:sldId id="532" r:id="rId16"/>
    <p:sldId id="537" r:id="rId17"/>
    <p:sldId id="535" r:id="rId18"/>
    <p:sldId id="536" r:id="rId19"/>
    <p:sldId id="529" r:id="rId20"/>
    <p:sldId id="507" r:id="rId21"/>
    <p:sldId id="495" r:id="rId22"/>
  </p:sldIdLst>
  <p:sldSz cx="9144000" cy="6858000" type="screen4x3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0A5C6C"/>
        </a:solidFill>
        <a:latin typeface="맑은 고딕" pitchFamily="50" charset="-127"/>
        <a:ea typeface="맑은 고딕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A5C6C"/>
        </a:solidFill>
        <a:latin typeface="맑은 고딕" pitchFamily="50" charset="-127"/>
        <a:ea typeface="맑은 고딕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A5C6C"/>
        </a:solidFill>
        <a:latin typeface="맑은 고딕" pitchFamily="50" charset="-127"/>
        <a:ea typeface="맑은 고딕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A5C6C"/>
        </a:solidFill>
        <a:latin typeface="맑은 고딕" pitchFamily="50" charset="-127"/>
        <a:ea typeface="맑은 고딕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A5C6C"/>
        </a:solidFill>
        <a:latin typeface="맑은 고딕" pitchFamily="50" charset="-127"/>
        <a:ea typeface="맑은 고딕" pitchFamily="50" charset="-127"/>
        <a:cs typeface="+mn-cs"/>
      </a:defRPr>
    </a:lvl5pPr>
    <a:lvl6pPr marL="2286000" algn="l" defTabSz="914400" rtl="0" eaLnBrk="1" latinLnBrk="1" hangingPunct="1">
      <a:defRPr sz="2000" kern="1200">
        <a:solidFill>
          <a:srgbClr val="0A5C6C"/>
        </a:solidFill>
        <a:latin typeface="맑은 고딕" pitchFamily="50" charset="-127"/>
        <a:ea typeface="맑은 고딕" pitchFamily="50" charset="-127"/>
        <a:cs typeface="+mn-cs"/>
      </a:defRPr>
    </a:lvl6pPr>
    <a:lvl7pPr marL="2743200" algn="l" defTabSz="914400" rtl="0" eaLnBrk="1" latinLnBrk="1" hangingPunct="1">
      <a:defRPr sz="2000" kern="1200">
        <a:solidFill>
          <a:srgbClr val="0A5C6C"/>
        </a:solidFill>
        <a:latin typeface="맑은 고딕" pitchFamily="50" charset="-127"/>
        <a:ea typeface="맑은 고딕" pitchFamily="50" charset="-127"/>
        <a:cs typeface="+mn-cs"/>
      </a:defRPr>
    </a:lvl7pPr>
    <a:lvl8pPr marL="3200400" algn="l" defTabSz="914400" rtl="0" eaLnBrk="1" latinLnBrk="1" hangingPunct="1">
      <a:defRPr sz="2000" kern="1200">
        <a:solidFill>
          <a:srgbClr val="0A5C6C"/>
        </a:solidFill>
        <a:latin typeface="맑은 고딕" pitchFamily="50" charset="-127"/>
        <a:ea typeface="맑은 고딕" pitchFamily="50" charset="-127"/>
        <a:cs typeface="+mn-cs"/>
      </a:defRPr>
    </a:lvl8pPr>
    <a:lvl9pPr marL="3657600" algn="l" defTabSz="914400" rtl="0" eaLnBrk="1" latinLnBrk="1" hangingPunct="1">
      <a:defRPr sz="2000" kern="1200">
        <a:solidFill>
          <a:srgbClr val="0A5C6C"/>
        </a:solidFill>
        <a:latin typeface="맑은 고딕" pitchFamily="50" charset="-127"/>
        <a:ea typeface="맑은 고딕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33CC"/>
    <a:srgbClr val="FFFF00"/>
    <a:srgbClr val="FF66FF"/>
    <a:srgbClr val="CC3300"/>
    <a:srgbClr val="FF6600"/>
    <a:srgbClr val="C3FB11"/>
    <a:srgbClr val="FFFF66"/>
    <a:srgbClr val="00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00" autoAdjust="0"/>
    <p:restoredTop sz="94660"/>
  </p:normalViewPr>
  <p:slideViewPr>
    <p:cSldViewPr>
      <p:cViewPr>
        <p:scale>
          <a:sx n="99" d="100"/>
          <a:sy n="99" d="100"/>
        </p:scale>
        <p:origin x="-1662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B23B0FF0-1246-4A9B-9508-C9E1AB7F7B0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1709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5D06CE4C-63DE-4513-B965-6501D1B47082}" type="datetimeFigureOut">
              <a:rPr lang="ko-KR" altLang="en-US"/>
              <a:pPr>
                <a:defRPr/>
              </a:pPr>
              <a:t>2019-07-24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6A68B170-5516-43F3-8C51-8C7F79F196A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1806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10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11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12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13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14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15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16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17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18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19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2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3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4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5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6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7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8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A5C6C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fld id="{61FCA3EE-0554-4745-9604-E7161BC740EB}" type="slidenum">
              <a:rPr lang="ko-KR" altLang="en-US" sz="1200" smtClean="0"/>
              <a:pPr/>
              <a:t>9</a:t>
            </a:fld>
            <a:endParaRPr lang="ko-KR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4998B-F2F2-43C6-B3DA-A7C3D9E8311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505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3FD0A-CBC8-4E98-938E-57E4DD030A4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640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0F82F-A933-4FCA-BB0E-FB56E51599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26451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35E3D-34C7-4202-AF23-57FA120451C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5741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2865-849E-4BBB-8331-C922472756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90411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1314E-FE1E-4F85-9913-BDE37172A8E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00961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E0730-3E3C-4AE9-86FC-D4C39A93B9D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0647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57468-62A4-4E37-A6CB-BBB8850D8F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00158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26939-240A-41ED-A2B9-6F0D53C4E4F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066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F5645-59B2-4581-84F6-9C8E89DA04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31855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BDBA6-FF01-4DA8-8A94-AF890DA5EF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0341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2CB7C-D295-432C-B257-D4CAF377FC7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87322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9771A-28E9-4DA3-9FAA-2516E4F0D10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3303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7552E-CD1A-408D-9B28-352460282BE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4731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74A87-3A4C-4E37-8A47-0B5CE1073A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7645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C4C2-FADE-4064-A63E-5B2E252A87B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919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ED650-1F46-4097-8894-5EE54F8AB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583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1B6F5-FF2D-43EE-ADC6-A38F00DC0D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5829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09B8A-11A9-4B4B-A064-49C3417B63B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977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3D566-682C-418A-9D1B-449E18B282C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074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A8D1C-92E4-4416-B4B8-EFDC1DC4179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6154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AD9DD-F094-40FA-A03D-F3A75433DEB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968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76A3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F3EF94-5276-444C-BBA9-6B906DF6BDB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08684E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08684E"/>
          </a:solidFill>
          <a:latin typeface="+mn-lt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08684E"/>
          </a:solidFill>
          <a:latin typeface="+mn-lt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08684E"/>
          </a:solidFill>
          <a:latin typeface="+mn-lt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08684E"/>
          </a:solidFill>
          <a:latin typeface="+mn-lt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08684E"/>
          </a:solidFill>
          <a:latin typeface="+mn-lt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08684E"/>
          </a:solidFill>
          <a:latin typeface="+mn-lt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08684E"/>
          </a:solidFill>
          <a:latin typeface="+mn-lt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08684E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0"/>
            <a:r>
              <a:rPr lang="ko-KR" altLang="en-US" smtClean="0"/>
              <a:t>  둘째 수준</a:t>
            </a:r>
          </a:p>
          <a:p>
            <a:pPr lvl="0"/>
            <a:r>
              <a:rPr lang="ko-KR" altLang="en-US" smtClean="0"/>
              <a:t>    셋째 수준</a:t>
            </a:r>
          </a:p>
          <a:p>
            <a:pPr lvl="0"/>
            <a:r>
              <a:rPr lang="ko-KR" altLang="en-US" smtClean="0"/>
              <a:t>      넷째 수준</a:t>
            </a:r>
          </a:p>
          <a:p>
            <a:pPr lvl="0"/>
            <a:r>
              <a:rPr lang="ko-KR" altLang="en-US" smtClean="0"/>
              <a:t>        다섯째 수준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76A3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5F2C62-1D05-4915-BC4A-B5697F68152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3200">
          <a:solidFill>
            <a:srgbClr val="08684E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800">
          <a:solidFill>
            <a:srgbClr val="08684E"/>
          </a:solidFill>
          <a:latin typeface="+mn-lt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400">
          <a:solidFill>
            <a:srgbClr val="08684E"/>
          </a:solidFill>
          <a:latin typeface="+mn-lt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>
          <a:solidFill>
            <a:srgbClr val="08684E"/>
          </a:solidFill>
          <a:latin typeface="+mn-lt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>
          <a:solidFill>
            <a:srgbClr val="08684E"/>
          </a:solidFill>
          <a:latin typeface="+mn-lt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defRPr sz="2000">
          <a:solidFill>
            <a:srgbClr val="08684E"/>
          </a:solidFill>
          <a:latin typeface="+mn-lt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defRPr sz="2000">
          <a:solidFill>
            <a:srgbClr val="08684E"/>
          </a:solidFill>
          <a:latin typeface="+mn-lt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defRPr sz="2000">
          <a:solidFill>
            <a:srgbClr val="08684E"/>
          </a:solidFill>
          <a:latin typeface="+mn-lt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defRPr sz="2000">
          <a:solidFill>
            <a:srgbClr val="08684E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  <a:extLst/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ko-KR" altLang="en-US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2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809704" cy="485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0" y="1420445"/>
            <a:ext cx="8640000" cy="4860000"/>
          </a:xfrm>
          <a:prstGeom prst="rect">
            <a:avLst/>
          </a:prstGeom>
        </p:spPr>
      </p:pic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 txBox="1">
            <a:spLocks/>
          </p:cNvSpPr>
          <p:nvPr/>
        </p:nvSpPr>
        <p:spPr bwMode="auto">
          <a:xfrm>
            <a:off x="35496" y="764704"/>
            <a:ext cx="5256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**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영화 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</a:t>
            </a:r>
            <a:r>
              <a:rPr lang="ko-KR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호프</a:t>
            </a:r>
            <a:r>
              <a:rPr lang="ko-KR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스프링즈</a:t>
            </a:r>
            <a:r>
              <a:rPr lang="en-US" altLang="ko-KR" sz="20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(2012)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&gt;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880946" y="6307259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chemeClr val="tx1"/>
                </a:solidFill>
                <a:latin typeface="HY나무M" pitchFamily="18" charset="-127"/>
                <a:ea typeface="HY나무M" pitchFamily="18" charset="-127"/>
              </a:rPr>
              <a:t>“………”</a:t>
            </a:r>
            <a:endParaRPr lang="ko-KR" altLang="en-US" dirty="0">
              <a:solidFill>
                <a:schemeClr val="tx1"/>
              </a:solidFill>
              <a:latin typeface="HY나무M" pitchFamily="18" charset="-127"/>
              <a:ea typeface="HY나무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273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 txBox="1">
            <a:spLocks/>
          </p:cNvSpPr>
          <p:nvPr/>
        </p:nvSpPr>
        <p:spPr bwMode="auto">
          <a:xfrm>
            <a:off x="35496" y="938337"/>
            <a:ext cx="52565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3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" name="Rectangle 12"/>
          <p:cNvSpPr txBox="1">
            <a:spLocks/>
          </p:cNvSpPr>
          <p:nvPr/>
        </p:nvSpPr>
        <p:spPr bwMode="auto">
          <a:xfrm>
            <a:off x="35496" y="548680"/>
            <a:ext cx="525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ko-KR" altLang="en-US" sz="2400" dirty="0" err="1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차칸양</a:t>
            </a:r>
            <a:r>
              <a:rPr lang="ko-KR" altLang="en-US" sz="1600" dirty="0" err="1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이</a:t>
            </a:r>
            <a:r>
              <a:rPr lang="ko-KR" altLang="en-US" sz="1600" dirty="0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제시하는</a:t>
            </a:r>
            <a:endParaRPr lang="ko-KR" altLang="en-US" sz="16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8" name="Rectangle 12"/>
          <p:cNvSpPr txBox="1">
            <a:spLocks/>
          </p:cNvSpPr>
          <p:nvPr/>
        </p:nvSpPr>
        <p:spPr bwMode="auto">
          <a:xfrm>
            <a:off x="1115616" y="2750151"/>
            <a:ext cx="69847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ko-KR" sz="28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.  </a:t>
            </a:r>
            <a:r>
              <a:rPr lang="ko-KR" altLang="en-US" sz="28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위대한 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스킨십</a:t>
            </a:r>
            <a:r>
              <a:rPr lang="ko-KR" altLang="en-US" sz="28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ko-KR" altLang="en-US" sz="28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힘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Rectangle 12"/>
          <p:cNvSpPr txBox="1">
            <a:spLocks/>
          </p:cNvSpPr>
          <p:nvPr/>
        </p:nvSpPr>
        <p:spPr bwMode="auto">
          <a:xfrm>
            <a:off x="1115616" y="4191733"/>
            <a:ext cx="69847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ko-KR" altLang="en-US" sz="28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사랑의 </a:t>
            </a:r>
            <a:r>
              <a:rPr lang="ko-KR" altLang="en-US" sz="28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필살어</a:t>
            </a:r>
            <a:r>
              <a:rPr lang="en-US" altLang="ko-KR" sz="28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28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必殺語</a:t>
            </a:r>
            <a:r>
              <a:rPr lang="en-US" altLang="ko-KR" sz="28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), </a:t>
            </a:r>
            <a:r>
              <a:rPr lang="ko-KR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사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랑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해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51638"/>
            <a:ext cx="1019036" cy="11817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" y="3883056"/>
            <a:ext cx="1160676" cy="120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4" y="1407920"/>
            <a:ext cx="749276" cy="868952"/>
          </a:xfrm>
          <a:prstGeom prst="rect">
            <a:avLst/>
          </a:prstGeom>
        </p:spPr>
      </p:pic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2"/>
          <p:cNvSpPr txBox="1">
            <a:spLocks/>
          </p:cNvSpPr>
          <p:nvPr/>
        </p:nvSpPr>
        <p:spPr bwMode="auto">
          <a:xfrm>
            <a:off x="1115616" y="1564009"/>
            <a:ext cx="69847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ko-KR" altLang="en-US" sz="22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위대한 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스킨십</a:t>
            </a:r>
            <a:r>
              <a:rPr lang="ko-KR" altLang="en-US" sz="2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ko-KR" altLang="en-US" sz="22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힘</a:t>
            </a:r>
            <a:endParaRPr lang="ko-KR" altLang="en-US" sz="2200" dirty="0">
              <a:solidFill>
                <a:schemeClr val="accent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Picture 11" descr="시냅스연결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581682"/>
            <a:ext cx="3732162" cy="37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시냅스연결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783" y="2581682"/>
            <a:ext cx="3373984" cy="37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 txBox="1">
            <a:spLocks/>
          </p:cNvSpPr>
          <p:nvPr/>
        </p:nvSpPr>
        <p:spPr bwMode="auto">
          <a:xfrm>
            <a:off x="35496" y="938337"/>
            <a:ext cx="52565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3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" name="Rectangle 12"/>
          <p:cNvSpPr txBox="1">
            <a:spLocks/>
          </p:cNvSpPr>
          <p:nvPr/>
        </p:nvSpPr>
        <p:spPr bwMode="auto">
          <a:xfrm>
            <a:off x="35496" y="548680"/>
            <a:ext cx="525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ko-KR" altLang="en-US" sz="2400" dirty="0" err="1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차칸양</a:t>
            </a:r>
            <a:r>
              <a:rPr lang="ko-KR" altLang="en-US" sz="1600" dirty="0" err="1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이</a:t>
            </a:r>
            <a:r>
              <a:rPr lang="ko-KR" altLang="en-US" sz="1600" dirty="0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제시하는</a:t>
            </a:r>
            <a:endParaRPr lang="ko-KR" altLang="en-US" sz="16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54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2"/>
          <p:cNvSpPr txBox="1">
            <a:spLocks/>
          </p:cNvSpPr>
          <p:nvPr/>
        </p:nvSpPr>
        <p:spPr bwMode="auto">
          <a:xfrm>
            <a:off x="1403648" y="2804931"/>
            <a:ext cx="69847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ko-KR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① </a:t>
            </a:r>
            <a:r>
              <a:rPr lang="ko-KR" altLang="en-US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출</a:t>
            </a:r>
            <a:r>
              <a:rPr lang="en-US" altLang="ko-KR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,</a:t>
            </a:r>
            <a:r>
              <a:rPr lang="ko-KR" altLang="en-US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퇴근 하루 </a:t>
            </a:r>
            <a:r>
              <a:rPr lang="en-US" altLang="ko-KR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2</a:t>
            </a:r>
            <a:r>
              <a:rPr lang="ko-KR" altLang="en-US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번 포옹하기</a:t>
            </a:r>
            <a:endParaRPr lang="ko-KR" altLang="en-US" sz="2200" dirty="0">
              <a:solidFill>
                <a:schemeClr val="accent1">
                  <a:lumMod val="50000"/>
                </a:schemeClr>
              </a:solidFill>
              <a:latin typeface="HY센스L" pitchFamily="18" charset="-127"/>
              <a:ea typeface="HY센스L" pitchFamily="18" charset="-127"/>
            </a:endParaRPr>
          </a:p>
        </p:txBody>
      </p:sp>
      <p:sp>
        <p:nvSpPr>
          <p:cNvPr id="11" name="Rectangle 12"/>
          <p:cNvSpPr txBox="1">
            <a:spLocks/>
          </p:cNvSpPr>
          <p:nvPr/>
        </p:nvSpPr>
        <p:spPr bwMode="auto">
          <a:xfrm>
            <a:off x="1403648" y="3386567"/>
            <a:ext cx="69847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ko-KR" altLang="en-US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② 밖에 나갈 땐 무조건 손잡기</a:t>
            </a:r>
            <a:endParaRPr lang="ko-KR" altLang="en-US" sz="2200" dirty="0">
              <a:solidFill>
                <a:schemeClr val="accent1">
                  <a:lumMod val="50000"/>
                </a:schemeClr>
              </a:solidFill>
              <a:latin typeface="HY센스L" pitchFamily="18" charset="-127"/>
              <a:ea typeface="HY센스L" pitchFamily="18" charset="-127"/>
            </a:endParaRPr>
          </a:p>
        </p:txBody>
      </p:sp>
      <p:sp>
        <p:nvSpPr>
          <p:cNvPr id="12" name="Rectangle 12"/>
          <p:cNvSpPr txBox="1">
            <a:spLocks/>
          </p:cNvSpPr>
          <p:nvPr/>
        </p:nvSpPr>
        <p:spPr bwMode="auto">
          <a:xfrm>
            <a:off x="1403648" y="3981948"/>
            <a:ext cx="69847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ko-KR" altLang="en-US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③ </a:t>
            </a:r>
            <a:r>
              <a:rPr lang="en-US" altLang="ko-KR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TV </a:t>
            </a:r>
            <a:r>
              <a:rPr lang="ko-KR" altLang="en-US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볼 때 안고 보기</a:t>
            </a:r>
            <a:endParaRPr lang="ko-KR" altLang="en-US" sz="2200" dirty="0">
              <a:solidFill>
                <a:schemeClr val="accent1">
                  <a:lumMod val="50000"/>
                </a:schemeClr>
              </a:solidFill>
              <a:latin typeface="HY센스L" pitchFamily="18" charset="-127"/>
              <a:ea typeface="HY센스L" pitchFamily="18" charset="-127"/>
            </a:endParaRPr>
          </a:p>
        </p:txBody>
      </p:sp>
      <p:sp>
        <p:nvSpPr>
          <p:cNvPr id="13" name="Rectangle 12"/>
          <p:cNvSpPr txBox="1">
            <a:spLocks/>
          </p:cNvSpPr>
          <p:nvPr/>
        </p:nvSpPr>
        <p:spPr bwMode="auto">
          <a:xfrm>
            <a:off x="1403648" y="4566723"/>
            <a:ext cx="69847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ko-KR" altLang="en-US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④ 잘 때 손잡기 </a:t>
            </a:r>
            <a:r>
              <a:rPr lang="en-US" altLang="ko-KR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or </a:t>
            </a:r>
            <a:r>
              <a:rPr lang="ko-KR" altLang="en-US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팔베개 하기</a:t>
            </a:r>
            <a:endParaRPr lang="ko-KR" altLang="en-US" sz="2200" dirty="0">
              <a:solidFill>
                <a:schemeClr val="accent1">
                  <a:lumMod val="50000"/>
                </a:schemeClr>
              </a:solidFill>
              <a:latin typeface="HY센스L" pitchFamily="18" charset="-127"/>
              <a:ea typeface="HY센스L" pitchFamily="18" charset="-127"/>
            </a:endParaRPr>
          </a:p>
        </p:txBody>
      </p:sp>
      <p:sp>
        <p:nvSpPr>
          <p:cNvPr id="14" name="Rectangle 12"/>
          <p:cNvSpPr txBox="1">
            <a:spLocks/>
          </p:cNvSpPr>
          <p:nvPr/>
        </p:nvSpPr>
        <p:spPr bwMode="auto">
          <a:xfrm>
            <a:off x="1403648" y="5158353"/>
            <a:ext cx="69847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ko-KR" altLang="en-US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⑤ </a:t>
            </a:r>
            <a:r>
              <a:rPr lang="ko-KR" altLang="en-US" sz="2200" dirty="0" err="1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백허그</a:t>
            </a:r>
            <a:r>
              <a:rPr lang="ko-KR" altLang="en-US" sz="2200" dirty="0" smtClean="0">
                <a:solidFill>
                  <a:schemeClr val="tx1"/>
                </a:solidFill>
                <a:latin typeface="HY센스L" pitchFamily="18" charset="-127"/>
                <a:ea typeface="HY센스L" pitchFamily="18" charset="-127"/>
              </a:rPr>
              <a:t> 하기</a:t>
            </a:r>
            <a:endParaRPr lang="ko-KR" altLang="en-US" sz="2200" dirty="0">
              <a:solidFill>
                <a:schemeClr val="accent1">
                  <a:lumMod val="50000"/>
                </a:schemeClr>
              </a:solidFill>
              <a:latin typeface="HY센스L" pitchFamily="18" charset="-127"/>
              <a:ea typeface="HY센스L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4" y="1407920"/>
            <a:ext cx="749276" cy="868952"/>
          </a:xfrm>
          <a:prstGeom prst="rect">
            <a:avLst/>
          </a:prstGeom>
        </p:spPr>
      </p:pic>
      <p:sp>
        <p:nvSpPr>
          <p:cNvPr id="20" name="Rectangle 12"/>
          <p:cNvSpPr txBox="1">
            <a:spLocks/>
          </p:cNvSpPr>
          <p:nvPr/>
        </p:nvSpPr>
        <p:spPr bwMode="auto">
          <a:xfrm>
            <a:off x="1115616" y="1564009"/>
            <a:ext cx="69847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ko-KR" altLang="en-US" sz="22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위대한 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스킨십</a:t>
            </a:r>
            <a:r>
              <a:rPr lang="ko-KR" altLang="en-US" sz="2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ko-KR" altLang="en-US" sz="22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힘</a:t>
            </a:r>
            <a:endParaRPr lang="ko-KR" altLang="en-US" sz="2200" dirty="0">
              <a:solidFill>
                <a:schemeClr val="accent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Rectangle 12"/>
          <p:cNvSpPr txBox="1">
            <a:spLocks/>
          </p:cNvSpPr>
          <p:nvPr/>
        </p:nvSpPr>
        <p:spPr bwMode="auto">
          <a:xfrm>
            <a:off x="35496" y="938337"/>
            <a:ext cx="52565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3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2" name="Rectangle 12"/>
          <p:cNvSpPr txBox="1">
            <a:spLocks/>
          </p:cNvSpPr>
          <p:nvPr/>
        </p:nvSpPr>
        <p:spPr bwMode="auto">
          <a:xfrm>
            <a:off x="35496" y="548680"/>
            <a:ext cx="525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ko-KR" altLang="en-US" sz="2400" dirty="0" err="1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차칸양</a:t>
            </a:r>
            <a:r>
              <a:rPr lang="ko-KR" altLang="en-US" sz="1600" dirty="0" err="1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이</a:t>
            </a:r>
            <a:r>
              <a:rPr lang="ko-KR" altLang="en-US" sz="1600" dirty="0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제시하는</a:t>
            </a:r>
            <a:endParaRPr lang="ko-KR" altLang="en-US" sz="16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8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5" y="1360018"/>
            <a:ext cx="855548" cy="886102"/>
          </a:xfrm>
          <a:prstGeom prst="rect">
            <a:avLst/>
          </a:prstGeom>
        </p:spPr>
      </p:pic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2"/>
          <p:cNvSpPr txBox="1">
            <a:spLocks/>
          </p:cNvSpPr>
          <p:nvPr/>
        </p:nvSpPr>
        <p:spPr bwMode="auto">
          <a:xfrm>
            <a:off x="1115616" y="1619261"/>
            <a:ext cx="6984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ko-KR" altLang="en-US" sz="2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2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사랑의 </a:t>
            </a:r>
            <a:r>
              <a:rPr lang="ko-KR" altLang="en-US" sz="2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필살어</a:t>
            </a:r>
            <a:r>
              <a:rPr lang="en-US" altLang="ko-KR" sz="2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2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必殺語</a:t>
            </a:r>
            <a:r>
              <a:rPr lang="en-US" altLang="ko-KR" sz="2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), 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사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랑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해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" name="[SHANA]사랑하는마음(김세환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2498644"/>
            <a:ext cx="8568952" cy="4333982"/>
          </a:xfrm>
          <a:prstGeom prst="rect">
            <a:avLst/>
          </a:prstGeom>
        </p:spPr>
      </p:pic>
      <p:sp>
        <p:nvSpPr>
          <p:cNvPr id="10" name="Rectangle 12"/>
          <p:cNvSpPr txBox="1">
            <a:spLocks/>
          </p:cNvSpPr>
          <p:nvPr/>
        </p:nvSpPr>
        <p:spPr bwMode="auto">
          <a:xfrm>
            <a:off x="35496" y="938337"/>
            <a:ext cx="52565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3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" name="Rectangle 12"/>
          <p:cNvSpPr txBox="1">
            <a:spLocks/>
          </p:cNvSpPr>
          <p:nvPr/>
        </p:nvSpPr>
        <p:spPr bwMode="auto">
          <a:xfrm>
            <a:off x="35496" y="548680"/>
            <a:ext cx="525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ko-KR" altLang="en-US" sz="2400" dirty="0" err="1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차칸양</a:t>
            </a:r>
            <a:r>
              <a:rPr lang="ko-KR" altLang="en-US" sz="1600" dirty="0" err="1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이</a:t>
            </a:r>
            <a:r>
              <a:rPr lang="ko-KR" altLang="en-US" sz="1600" dirty="0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제시하는</a:t>
            </a:r>
            <a:endParaRPr lang="ko-KR" altLang="en-US" sz="16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53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04" y="2496722"/>
            <a:ext cx="8569997" cy="4334256"/>
          </a:xfrm>
          <a:prstGeom prst="rect">
            <a:avLst/>
          </a:prstGeom>
        </p:spPr>
      </p:pic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665820" y="2636912"/>
            <a:ext cx="41314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600" b="1" dirty="0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사랑하는 마음보다 더 좋은 건 없을 걸</a:t>
            </a:r>
            <a:endParaRPr lang="ko-KR" altLang="en-US" sz="1600" dirty="0">
              <a:solidFill>
                <a:schemeClr val="bg2"/>
              </a:solidFill>
              <a:latin typeface="HY엽서L" pitchFamily="18" charset="-127"/>
              <a:ea typeface="HY엽서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600" b="1" dirty="0" err="1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사랑받는</a:t>
            </a:r>
            <a:r>
              <a:rPr lang="ko-KR" altLang="en-US" sz="1600" b="1" dirty="0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 그 순간보다 흐뭇한 건 없을 걸</a:t>
            </a:r>
            <a:endParaRPr lang="ko-KR" altLang="en-US" sz="1600" dirty="0">
              <a:solidFill>
                <a:schemeClr val="bg2"/>
              </a:solidFill>
              <a:latin typeface="HY엽서L" pitchFamily="18" charset="-127"/>
              <a:ea typeface="HY엽서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600" b="1" dirty="0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사랑의 눈길보다 따뜻한 건 없을 걸</a:t>
            </a:r>
            <a:endParaRPr lang="ko-KR" altLang="en-US" sz="1600" dirty="0">
              <a:solidFill>
                <a:schemeClr val="bg2"/>
              </a:solidFill>
              <a:latin typeface="HY엽서L" pitchFamily="18" charset="-127"/>
              <a:ea typeface="HY엽서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600" b="1" dirty="0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스쳐가는 그 순간보다 짜릿한 건 없을 걸</a:t>
            </a:r>
            <a:endParaRPr lang="ko-KR" altLang="en-US" sz="1600" dirty="0">
              <a:solidFill>
                <a:schemeClr val="bg2"/>
              </a:solidFill>
              <a:latin typeface="HY엽서L" pitchFamily="18" charset="-127"/>
              <a:ea typeface="HY엽서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600" b="1" dirty="0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혼자서 알 수 없는 야릇한 </a:t>
            </a:r>
            <a:r>
              <a:rPr lang="ko-KR" altLang="en-US" sz="1600" b="1" dirty="0" smtClean="0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기쁨</a:t>
            </a:r>
            <a:endParaRPr lang="ko-KR" altLang="en-US" sz="1600" dirty="0">
              <a:solidFill>
                <a:schemeClr val="bg2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788024" y="3140968"/>
            <a:ext cx="3999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600" b="1" dirty="0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사랑하는 마음보다 신나는 건 없을 걸</a:t>
            </a:r>
            <a:endParaRPr lang="ko-KR" altLang="en-US" sz="1600" dirty="0">
              <a:solidFill>
                <a:schemeClr val="bg2"/>
              </a:solidFill>
              <a:latin typeface="HY엽서L" pitchFamily="18" charset="-127"/>
              <a:ea typeface="HY엽서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600" b="1" dirty="0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밀려오는 그 숨결보다 포근한 건 없을 걸</a:t>
            </a:r>
            <a:endParaRPr lang="ko-KR" altLang="en-US" sz="1600" dirty="0">
              <a:solidFill>
                <a:schemeClr val="bg2"/>
              </a:solidFill>
              <a:latin typeface="HY엽서L" pitchFamily="18" charset="-127"/>
              <a:ea typeface="HY엽서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600" b="1" dirty="0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혼자서 알 수 없는 야릇한 </a:t>
            </a:r>
            <a:r>
              <a:rPr lang="ko-KR" altLang="en-US" sz="1600" b="1" dirty="0" smtClean="0">
                <a:solidFill>
                  <a:schemeClr val="bg2"/>
                </a:solidFill>
                <a:latin typeface="HY엽서L" pitchFamily="18" charset="-127"/>
                <a:ea typeface="HY엽서L" pitchFamily="18" charset="-127"/>
              </a:rPr>
              <a:t>행복</a:t>
            </a:r>
            <a:endParaRPr lang="ko-KR" altLang="en-US" sz="1600" dirty="0">
              <a:solidFill>
                <a:schemeClr val="bg2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65820" y="5158135"/>
            <a:ext cx="3358612" cy="547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ko-KR" altLang="en-US" sz="1800" b="1" u="sng" dirty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천만번</a:t>
            </a:r>
            <a:r>
              <a:rPr lang="ko-KR" altLang="en-US" sz="1800" b="1" dirty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 또 들어도 기분 좋은 </a:t>
            </a:r>
            <a:r>
              <a:rPr lang="ko-KR" altLang="en-US" sz="1800" b="1" dirty="0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말</a:t>
            </a:r>
            <a:r>
              <a:rPr lang="en-US" altLang="ko-KR" sz="1800" b="1" dirty="0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!</a:t>
            </a:r>
            <a:endParaRPr lang="ko-KR" altLang="en-US" sz="1800" dirty="0">
              <a:solidFill>
                <a:srgbClr val="FFFF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65820" y="5674608"/>
            <a:ext cx="13147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사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랑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해</a:t>
            </a:r>
            <a:r>
              <a:rPr lang="en-US" altLang="ko-K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.</a:t>
            </a:r>
            <a:endParaRPr lang="ko-KR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788024" y="5157192"/>
            <a:ext cx="3358612" cy="547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ko-KR" altLang="en-US" sz="1800" b="1" u="sng" dirty="0" err="1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억</a:t>
            </a:r>
            <a:r>
              <a:rPr lang="ko-KR" altLang="en-US" sz="1800" b="1" u="sng" dirty="0" err="1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만번</a:t>
            </a:r>
            <a:r>
              <a:rPr lang="ko-KR" altLang="en-US" sz="1800" b="1" dirty="0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 </a:t>
            </a:r>
            <a:r>
              <a:rPr lang="ko-KR" altLang="en-US" sz="1800" b="1" dirty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또 들어도 기분 좋은 </a:t>
            </a:r>
            <a:r>
              <a:rPr lang="ko-KR" altLang="en-US" sz="1800" b="1" dirty="0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말</a:t>
            </a:r>
            <a:r>
              <a:rPr lang="en-US" altLang="ko-KR" sz="1800" b="1" dirty="0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!</a:t>
            </a:r>
            <a:endParaRPr lang="ko-KR" altLang="en-US" sz="1800" dirty="0">
              <a:solidFill>
                <a:srgbClr val="FFFF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788024" y="5673665"/>
            <a:ext cx="13147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사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랑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해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L" pitchFamily="18" charset="-127"/>
                <a:ea typeface="HY엽서L" pitchFamily="18" charset="-127"/>
              </a:rPr>
              <a:t>.</a:t>
            </a:r>
            <a:endParaRPr lang="ko-KR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엽서L" pitchFamily="18" charset="-127"/>
              <a:ea typeface="HY엽서L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5" y="1360018"/>
            <a:ext cx="855548" cy="886102"/>
          </a:xfrm>
          <a:prstGeom prst="rect">
            <a:avLst/>
          </a:prstGeom>
        </p:spPr>
      </p:pic>
      <p:sp>
        <p:nvSpPr>
          <p:cNvPr id="19" name="Rectangle 12"/>
          <p:cNvSpPr txBox="1">
            <a:spLocks/>
          </p:cNvSpPr>
          <p:nvPr/>
        </p:nvSpPr>
        <p:spPr bwMode="auto">
          <a:xfrm>
            <a:off x="1115616" y="1619261"/>
            <a:ext cx="6984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algn="l" eaLnBrk="1" hangingPunct="1">
              <a:defRPr/>
            </a:pPr>
            <a:r>
              <a:rPr lang="ko-KR" altLang="en-US" sz="2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2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사랑의 </a:t>
            </a:r>
            <a:r>
              <a:rPr lang="ko-KR" altLang="en-US" sz="2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필살어</a:t>
            </a:r>
            <a:r>
              <a:rPr lang="en-US" altLang="ko-KR" sz="2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2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必殺語</a:t>
            </a:r>
            <a:r>
              <a:rPr lang="en-US" altLang="ko-KR" sz="2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), 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사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랑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해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Rectangle 12"/>
          <p:cNvSpPr txBox="1">
            <a:spLocks/>
          </p:cNvSpPr>
          <p:nvPr/>
        </p:nvSpPr>
        <p:spPr bwMode="auto">
          <a:xfrm>
            <a:off x="35496" y="938337"/>
            <a:ext cx="52565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3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1" name="Rectangle 12"/>
          <p:cNvSpPr txBox="1">
            <a:spLocks/>
          </p:cNvSpPr>
          <p:nvPr/>
        </p:nvSpPr>
        <p:spPr bwMode="auto">
          <a:xfrm>
            <a:off x="35496" y="548680"/>
            <a:ext cx="525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ko-KR" altLang="en-US" sz="2400" dirty="0" err="1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차칸양</a:t>
            </a:r>
            <a:r>
              <a:rPr lang="ko-KR" altLang="en-US" sz="1600" dirty="0" err="1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이</a:t>
            </a:r>
            <a:r>
              <a:rPr lang="ko-KR" altLang="en-US" sz="1600" dirty="0" smtClean="0">
                <a:solidFill>
                  <a:schemeClr val="accent1">
                    <a:lumMod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제시하는</a:t>
            </a:r>
            <a:endParaRPr lang="ko-KR" altLang="en-US" sz="16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78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0" y="1406187"/>
            <a:ext cx="8640000" cy="4860000"/>
          </a:xfrm>
          <a:prstGeom prst="rect">
            <a:avLst/>
          </a:prstGeom>
        </p:spPr>
      </p:pic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 txBox="1">
            <a:spLocks/>
          </p:cNvSpPr>
          <p:nvPr/>
        </p:nvSpPr>
        <p:spPr bwMode="auto">
          <a:xfrm>
            <a:off x="35496" y="764704"/>
            <a:ext cx="5256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**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영화 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</a:t>
            </a:r>
            <a:r>
              <a:rPr lang="ko-KR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호프</a:t>
            </a:r>
            <a:r>
              <a:rPr lang="ko-KR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스프링즈</a:t>
            </a:r>
            <a:r>
              <a:rPr lang="en-US" altLang="ko-KR" sz="20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(2012)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&gt;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38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 preferRelativeResize="0"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0" y="1406187"/>
            <a:ext cx="8640000" cy="4860000"/>
          </a:xfrm>
          <a:prstGeom prst="rect">
            <a:avLst/>
          </a:prstGeom>
        </p:spPr>
      </p:pic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 txBox="1">
            <a:spLocks/>
          </p:cNvSpPr>
          <p:nvPr/>
        </p:nvSpPr>
        <p:spPr bwMode="auto">
          <a:xfrm>
            <a:off x="35496" y="764704"/>
            <a:ext cx="5256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**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영화 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</a:t>
            </a:r>
            <a:r>
              <a:rPr lang="ko-KR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호프</a:t>
            </a:r>
            <a:r>
              <a:rPr lang="ko-KR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스프링즈</a:t>
            </a:r>
            <a:r>
              <a:rPr lang="en-US" altLang="ko-KR" sz="20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(2012)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&gt;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491260" y="2780928"/>
            <a:ext cx="62464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이제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, 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이 멋진 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날</a:t>
            </a:r>
            <a:endParaRPr lang="en-US" altLang="ko-K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itchFamily="18" charset="-127"/>
              <a:ea typeface="나눔명조 ExtraBold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/>
            </a:r>
            <a:b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</a:b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내 남은 삶을 당신께 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바칩니다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.</a:t>
            </a:r>
          </a:p>
          <a:p>
            <a:pPr>
              <a:lnSpc>
                <a:spcPts val="2200"/>
              </a:lnSpc>
            </a:pPr>
            <a:endParaRPr lang="en-US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itchFamily="18" charset="-127"/>
              <a:ea typeface="나눔명조 ExtraBold" pitchFamily="18" charset="-127"/>
            </a:endParaRPr>
          </a:p>
          <a:p>
            <a:pPr>
              <a:lnSpc>
                <a:spcPts val="2200"/>
              </a:lnSpc>
            </a:pPr>
            <a:endParaRPr lang="en-US" altLang="ko-K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itchFamily="18" charset="-127"/>
              <a:ea typeface="나눔명조 ExtraBold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매일 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당신을 있게 해 준 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신에게 </a:t>
            </a:r>
            <a:r>
              <a:rPr lang="ko-KR" alt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감사드립니다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.”</a:t>
            </a:r>
            <a:endParaRPr lang="ko-KR" altLang="en-US" sz="2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명조 ExtraBold" pitchFamily="18" charset="-127"/>
              <a:ea typeface="나눔명조 ExtraBold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65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5" y="672914"/>
            <a:ext cx="8895650" cy="6068454"/>
          </a:xfrm>
          <a:prstGeom prst="rect">
            <a:avLst/>
          </a:prstGeom>
        </p:spPr>
      </p:pic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259632" y="1678039"/>
            <a:ext cx="6624736" cy="376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800" b="1" kern="0" dirty="0" smtClean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“</a:t>
            </a:r>
            <a:r>
              <a:rPr lang="ko-KR" altLang="en-US" sz="1800" b="1" kern="0" dirty="0" smtClean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이 </a:t>
            </a:r>
            <a:r>
              <a:rPr lang="ko-KR" altLang="en-US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세상 오직 하나뿐인 당신</a:t>
            </a:r>
            <a:r>
              <a:rPr lang="en-US" altLang="ko-KR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지난 </a:t>
            </a:r>
            <a:r>
              <a:rPr lang="en-US" altLang="ko-KR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20</a:t>
            </a:r>
            <a:r>
              <a:rPr lang="ko-KR" altLang="en-US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년간 해왔던 것보다도 더 온 마음</a:t>
            </a:r>
            <a:r>
              <a:rPr lang="en-US" altLang="ko-KR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, </a:t>
            </a:r>
            <a:endParaRPr lang="en-US" altLang="ko-KR" sz="1800" b="1" kern="0" dirty="0" smtClean="0">
              <a:solidFill>
                <a:schemeClr val="tx1"/>
              </a:solidFill>
              <a:latin typeface="HY엽서L" pitchFamily="18" charset="-127"/>
              <a:ea typeface="HY엽서L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800" b="1" kern="0" dirty="0" smtClean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온 </a:t>
            </a:r>
            <a:r>
              <a:rPr lang="ko-KR" altLang="en-US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힘을 다해 사랑하고 아낄게</a:t>
            </a:r>
            <a:r>
              <a:rPr lang="en-US" altLang="ko-KR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altLang="ko-KR" sz="1800" b="1" kern="0" dirty="0">
              <a:solidFill>
                <a:schemeClr val="tx1"/>
              </a:solidFill>
              <a:latin typeface="HY엽서L" pitchFamily="18" charset="-127"/>
              <a:ea typeface="HY엽서L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시간이 흘러 우리 어쩔 수 없이 헤어져야만 하는 날</a:t>
            </a:r>
            <a:r>
              <a:rPr lang="en-US" altLang="ko-KR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우리 만나 살아온 시간들이 더할 </a:t>
            </a:r>
            <a:r>
              <a:rPr lang="ko-KR" altLang="en-US" sz="1800" b="1" kern="0" dirty="0" err="1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나위없이</a:t>
            </a:r>
            <a:r>
              <a:rPr lang="ko-KR" altLang="en-US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 행복한 시간들이었다</a:t>
            </a:r>
          </a:p>
          <a:p>
            <a:pPr algn="ctr">
              <a:lnSpc>
                <a:spcPct val="150000"/>
              </a:lnSpc>
            </a:pPr>
            <a:r>
              <a:rPr lang="ko-KR" altLang="en-US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말하지 않아도 느낄 수 </a:t>
            </a:r>
            <a:r>
              <a:rPr lang="ko-KR" altLang="en-US" sz="1800" b="1" kern="0" dirty="0" smtClean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있도록</a:t>
            </a:r>
            <a:endParaRPr lang="ko-KR" altLang="en-US" sz="1800" b="1" kern="0" dirty="0">
              <a:solidFill>
                <a:schemeClr val="tx1"/>
              </a:solidFill>
              <a:latin typeface="HY엽서L" pitchFamily="18" charset="-127"/>
              <a:ea typeface="HY엽서L" pitchFamily="18" charset="-127"/>
            </a:endParaRPr>
          </a:p>
          <a:p>
            <a:pPr algn="ctr">
              <a:lnSpc>
                <a:spcPct val="150000"/>
              </a:lnSpc>
            </a:pPr>
            <a:endParaRPr lang="ko-KR" altLang="en-US" sz="1800" b="1" kern="0" dirty="0">
              <a:solidFill>
                <a:schemeClr val="tx1"/>
              </a:solidFill>
              <a:latin typeface="HY엽서L" pitchFamily="18" charset="-127"/>
              <a:ea typeface="HY엽서L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당신을</a:t>
            </a:r>
            <a:r>
              <a:rPr lang="en-US" altLang="ko-KR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, </a:t>
            </a:r>
            <a:r>
              <a:rPr lang="ko-KR" altLang="en-US" sz="1800" b="1" kern="0" dirty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더욱 사랑하고 또 사랑할게</a:t>
            </a:r>
            <a:r>
              <a:rPr lang="en-US" altLang="ko-KR" sz="1800" b="1" kern="0" dirty="0" smtClean="0">
                <a:solidFill>
                  <a:schemeClr val="tx1"/>
                </a:solidFill>
                <a:latin typeface="HY엽서L" pitchFamily="18" charset="-127"/>
                <a:ea typeface="HY엽서L" pitchFamily="18" charset="-127"/>
              </a:rPr>
              <a:t>.”</a:t>
            </a:r>
            <a:endParaRPr lang="ko-KR" altLang="en-US" sz="1800" b="1" dirty="0">
              <a:solidFill>
                <a:schemeClr val="tx1"/>
              </a:solidFill>
              <a:latin typeface="HY엽서L" pitchFamily="18" charset="-127"/>
              <a:ea typeface="HY엽서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8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2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2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2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0" b="59900"/>
          <a:stretch/>
        </p:blipFill>
        <p:spPr>
          <a:xfrm>
            <a:off x="0" y="6415236"/>
            <a:ext cx="9144000" cy="462014"/>
          </a:xfrm>
          <a:prstGeom prst="rect">
            <a:avLst/>
          </a:prstGeom>
        </p:spPr>
      </p:pic>
      <p:pic>
        <p:nvPicPr>
          <p:cNvPr id="6" name="Picture 2" descr="C:\Users\user\Downloads\차칸양5-1_에코모임_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420887"/>
            <a:ext cx="2724090" cy="34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타원형 설명선 1"/>
          <p:cNvSpPr/>
          <p:nvPr/>
        </p:nvSpPr>
        <p:spPr bwMode="auto">
          <a:xfrm>
            <a:off x="3059832" y="1431482"/>
            <a:ext cx="5904656" cy="3934081"/>
          </a:xfrm>
          <a:prstGeom prst="wedgeEllipseCallout">
            <a:avLst>
              <a:gd name="adj1" fmla="val -54724"/>
              <a:gd name="adj2" fmla="val 7644"/>
            </a:avLst>
          </a:prstGeom>
          <a:solidFill>
            <a:srgbClr val="FF6600">
              <a:alpha val="9000"/>
            </a:srgbClr>
          </a:solidFill>
          <a:ln w="19050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kern="0" dirty="0" smtClean="0">
                <a:solidFill>
                  <a:schemeClr val="tx1"/>
                </a:solidFill>
                <a:latin typeface="양재둘기체M" pitchFamily="18" charset="-127"/>
                <a:ea typeface="양재둘기체M" pitchFamily="18" charset="-127"/>
              </a:rPr>
              <a:t>"</a:t>
            </a:r>
            <a:r>
              <a:rPr lang="ko-KR" altLang="en-US" sz="2400" b="1" kern="0" dirty="0" smtClean="0">
                <a:solidFill>
                  <a:schemeClr val="tx1"/>
                </a:solidFill>
                <a:latin typeface="양재둘기체M" pitchFamily="18" charset="-127"/>
                <a:ea typeface="양재둘기체M" pitchFamily="18" charset="-127"/>
              </a:rPr>
              <a:t>부부는</a:t>
            </a:r>
            <a:endParaRPr lang="en-US" altLang="ko-KR" sz="2400" b="1" kern="0" dirty="0" smtClean="0">
              <a:solidFill>
                <a:schemeClr val="tx1"/>
              </a:solidFill>
              <a:latin typeface="양재둘기체M" pitchFamily="18" charset="-127"/>
              <a:ea typeface="양재둘기체M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둘기체M" pitchFamily="18" charset="-127"/>
                <a:ea typeface="양재둘기체M" pitchFamily="18" charset="-127"/>
              </a:rPr>
              <a:t>사랑</a:t>
            </a:r>
            <a:r>
              <a:rPr lang="ko-KR" altLang="en-US" sz="2400" b="1" kern="0" dirty="0" smtClean="0">
                <a:solidFill>
                  <a:srgbClr val="FF66FF"/>
                </a:solidFill>
                <a:latin typeface="양재둘기체M" pitchFamily="18" charset="-127"/>
                <a:ea typeface="양재둘기체M" pitchFamily="18" charset="-127"/>
              </a:rPr>
              <a:t>이 </a:t>
            </a:r>
            <a:r>
              <a:rPr lang="ko-KR" altLang="en-US" sz="2400" b="1" kern="0" dirty="0">
                <a:solidFill>
                  <a:srgbClr val="FF66FF"/>
                </a:solidFill>
                <a:latin typeface="양재둘기체M" pitchFamily="18" charset="-127"/>
                <a:ea typeface="양재둘기체M" pitchFamily="18" charset="-127"/>
              </a:rPr>
              <a:t>넘치는 </a:t>
            </a:r>
            <a:r>
              <a:rPr lang="ko-KR" altLang="en-US" sz="2400" b="1" kern="0" dirty="0" smtClean="0">
                <a:solidFill>
                  <a:srgbClr val="FF66FF"/>
                </a:solidFill>
                <a:latin typeface="양재둘기체M" pitchFamily="18" charset="-127"/>
                <a:ea typeface="양재둘기체M" pitchFamily="18" charset="-127"/>
              </a:rPr>
              <a:t>신혼</a:t>
            </a:r>
            <a:r>
              <a:rPr lang="ko-KR" altLang="en-US" sz="2400" b="1" kern="0" dirty="0" smtClean="0">
                <a:solidFill>
                  <a:schemeClr val="tx1"/>
                </a:solidFill>
                <a:latin typeface="양재둘기체M" pitchFamily="18" charset="-127"/>
                <a:ea typeface="양재둘기체M" pitchFamily="18" charset="-127"/>
              </a:rPr>
              <a:t>을 거쳐</a:t>
            </a:r>
            <a:r>
              <a:rPr lang="en-US" altLang="ko-KR" sz="2400" b="1" kern="0" dirty="0">
                <a:solidFill>
                  <a:schemeClr val="tx1"/>
                </a:solidFill>
                <a:latin typeface="양재둘기체M" pitchFamily="18" charset="-127"/>
                <a:ea typeface="양재둘기체M" pitchFamily="18" charset="-127"/>
              </a:rPr>
              <a:t>, </a:t>
            </a:r>
            <a:r>
              <a:rPr lang="ko-KR" alt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둘기체M" pitchFamily="18" charset="-127"/>
                <a:ea typeface="양재둘기체M" pitchFamily="18" charset="-127"/>
              </a:rPr>
              <a:t>사랑</a:t>
            </a:r>
            <a:r>
              <a:rPr lang="ko-KR" altLang="en-US" sz="2400" b="1" kern="0" dirty="0">
                <a:solidFill>
                  <a:srgbClr val="00B050"/>
                </a:solidFill>
                <a:latin typeface="양재둘기체M" pitchFamily="18" charset="-127"/>
                <a:ea typeface="양재둘기체M" pitchFamily="18" charset="-127"/>
              </a:rPr>
              <a:t> 가득한 </a:t>
            </a:r>
            <a:r>
              <a:rPr lang="ko-KR" altLang="en-US" sz="2400" b="1" kern="0" dirty="0" smtClean="0">
                <a:solidFill>
                  <a:srgbClr val="00B050"/>
                </a:solidFill>
                <a:latin typeface="양재둘기체M" pitchFamily="18" charset="-127"/>
                <a:ea typeface="양재둘기체M" pitchFamily="18" charset="-127"/>
              </a:rPr>
              <a:t>중년을</a:t>
            </a:r>
            <a:r>
              <a:rPr lang="ko-KR" altLang="en-US" sz="2400" b="1" kern="0" dirty="0" smtClean="0">
                <a:solidFill>
                  <a:schemeClr val="tx1"/>
                </a:solidFill>
                <a:latin typeface="양재둘기체M" pitchFamily="18" charset="-127"/>
                <a:ea typeface="양재둘기체M" pitchFamily="18" charset="-127"/>
              </a:rPr>
              <a:t> 보낸 후</a:t>
            </a:r>
            <a:r>
              <a:rPr lang="en-US" altLang="ko-KR" sz="2400" b="1" kern="0" dirty="0" smtClean="0">
                <a:solidFill>
                  <a:schemeClr val="tx1"/>
                </a:solidFill>
                <a:latin typeface="양재둘기체M" pitchFamily="18" charset="-127"/>
                <a:ea typeface="양재둘기체M" pitchFamily="18" charset="-127"/>
              </a:rPr>
              <a:t>,</a:t>
            </a:r>
            <a:r>
              <a:rPr lang="ko-KR" altLang="en-US" sz="2400" b="1" kern="0" dirty="0" smtClean="0">
                <a:solidFill>
                  <a:schemeClr val="tx1"/>
                </a:solidFill>
                <a:latin typeface="양재둘기체M" pitchFamily="18" charset="-127"/>
                <a:ea typeface="양재둘기체M" pitchFamily="18" charset="-127"/>
              </a:rPr>
              <a:t> </a:t>
            </a:r>
            <a:r>
              <a:rPr lang="ko-KR" alt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둘기체M" pitchFamily="18" charset="-127"/>
                <a:ea typeface="양재둘기체M" pitchFamily="18" charset="-127"/>
              </a:rPr>
              <a:t>사랑</a:t>
            </a:r>
            <a:r>
              <a:rPr lang="ko-KR" altLang="en-US" sz="2400" b="1" kern="0" dirty="0">
                <a:solidFill>
                  <a:srgbClr val="00B0F0"/>
                </a:solidFill>
                <a:latin typeface="양재둘기체M" pitchFamily="18" charset="-127"/>
                <a:ea typeface="양재둘기체M" pitchFamily="18" charset="-127"/>
              </a:rPr>
              <a:t>으로 충만한 </a:t>
            </a:r>
            <a:r>
              <a:rPr lang="ko-KR" altLang="en-US" sz="2400" b="1" kern="0" dirty="0" smtClean="0">
                <a:solidFill>
                  <a:srgbClr val="00B0F0"/>
                </a:solidFill>
                <a:latin typeface="양재둘기체M" pitchFamily="18" charset="-127"/>
                <a:ea typeface="양재둘기체M" pitchFamily="18" charset="-127"/>
              </a:rPr>
              <a:t>노년 </a:t>
            </a:r>
            <a:r>
              <a:rPr lang="ko-KR" altLang="en-US" sz="2400" b="1" kern="0" dirty="0" smtClean="0">
                <a:solidFill>
                  <a:schemeClr val="tx1"/>
                </a:solidFill>
                <a:latin typeface="양재둘기체M" pitchFamily="18" charset="-127"/>
                <a:ea typeface="양재둘기체M" pitchFamily="18" charset="-127"/>
              </a:rPr>
              <a:t>을 맞아야 하지 않을까요</a:t>
            </a:r>
            <a:r>
              <a:rPr lang="en-US" altLang="ko-KR" sz="2400" b="1" kern="0" dirty="0" smtClean="0">
                <a:solidFill>
                  <a:schemeClr val="tx1"/>
                </a:solidFill>
                <a:latin typeface="양재둘기체M" pitchFamily="18" charset="-127"/>
                <a:ea typeface="양재둘기체M" pitchFamily="18" charset="-127"/>
              </a:rPr>
              <a:t>? "</a:t>
            </a:r>
            <a:endParaRPr lang="ko-KR" altLang="en-US" sz="2400" b="1" dirty="0">
              <a:solidFill>
                <a:schemeClr val="tx1"/>
              </a:solidFill>
              <a:latin typeface="양재둘기체M" pitchFamily="18" charset="-127"/>
              <a:ea typeface="양재둘기체M" pitchFamily="18" charset="-127"/>
            </a:endParaRPr>
          </a:p>
        </p:txBody>
      </p:sp>
      <p:sp>
        <p:nvSpPr>
          <p:cNvPr id="7" name="Rectangle 12"/>
          <p:cNvSpPr txBox="1">
            <a:spLocks/>
          </p:cNvSpPr>
          <p:nvPr/>
        </p:nvSpPr>
        <p:spPr bwMode="auto">
          <a:xfrm>
            <a:off x="7146374" y="116632"/>
            <a:ext cx="19442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ko-KR" altLang="en-US" sz="10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8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28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3" y="1407427"/>
            <a:ext cx="8640000" cy="4859187"/>
          </a:xfrm>
          <a:prstGeom prst="rect">
            <a:avLst/>
          </a:prstGeom>
        </p:spPr>
      </p:pic>
      <p:sp>
        <p:nvSpPr>
          <p:cNvPr id="5" name="Rectangle 12"/>
          <p:cNvSpPr txBox="1">
            <a:spLocks/>
          </p:cNvSpPr>
          <p:nvPr/>
        </p:nvSpPr>
        <p:spPr bwMode="auto">
          <a:xfrm>
            <a:off x="35496" y="764704"/>
            <a:ext cx="5256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**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영화 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</a:t>
            </a:r>
            <a:r>
              <a:rPr lang="ko-KR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호프</a:t>
            </a:r>
            <a:r>
              <a:rPr lang="ko-KR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스프링즈</a:t>
            </a:r>
            <a:r>
              <a:rPr lang="en-US" altLang="ko-KR" sz="20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(2012)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&gt;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610189" y="6293541"/>
            <a:ext cx="4338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  <a:latin typeface="HY나무M" pitchFamily="18" charset="-127"/>
                <a:ea typeface="HY나무M" pitchFamily="18" charset="-127"/>
              </a:rPr>
              <a:t>"</a:t>
            </a:r>
            <a:r>
              <a:rPr lang="ko-KR" altLang="en-US" dirty="0">
                <a:solidFill>
                  <a:schemeClr val="tx1"/>
                </a:solidFill>
                <a:latin typeface="HY나무M" pitchFamily="18" charset="-127"/>
                <a:ea typeface="HY나무M" pitchFamily="18" charset="-127"/>
              </a:rPr>
              <a:t>당신과 나</a:t>
            </a:r>
            <a:r>
              <a:rPr lang="en-US" altLang="ko-KR" dirty="0">
                <a:solidFill>
                  <a:schemeClr val="tx1"/>
                </a:solidFill>
                <a:latin typeface="HY나무M" pitchFamily="18" charset="-127"/>
                <a:ea typeface="HY나무M" pitchFamily="18" charset="-127"/>
              </a:rPr>
              <a:t>... </a:t>
            </a:r>
            <a:r>
              <a:rPr lang="ko-KR" altLang="en-US" dirty="0">
                <a:solidFill>
                  <a:schemeClr val="tx1"/>
                </a:solidFill>
                <a:latin typeface="HY나무M" pitchFamily="18" charset="-127"/>
                <a:ea typeface="HY나무M" pitchFamily="18" charset="-127"/>
              </a:rPr>
              <a:t>사랑이 식어 버렸나 봐</a:t>
            </a:r>
            <a:r>
              <a:rPr lang="en-US" altLang="ko-KR" dirty="0">
                <a:solidFill>
                  <a:schemeClr val="tx1"/>
                </a:solidFill>
                <a:latin typeface="HY나무M" pitchFamily="18" charset="-127"/>
                <a:ea typeface="HY나무M" pitchFamily="18" charset="-127"/>
              </a:rPr>
              <a:t>"</a:t>
            </a:r>
            <a:endParaRPr lang="ko-KR" altLang="en-US" dirty="0">
              <a:solidFill>
                <a:schemeClr val="tx1"/>
              </a:solidFill>
              <a:latin typeface="HY나무M" pitchFamily="18" charset="-127"/>
              <a:ea typeface="HY나무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568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ctrTitle"/>
          </p:nvPr>
        </p:nvSpPr>
        <p:spPr>
          <a:xfrm>
            <a:off x="318293" y="2132856"/>
            <a:ext cx="8507414" cy="1152525"/>
          </a:xfrm>
        </p:spPr>
        <p:txBody>
          <a:bodyPr anchor="t"/>
          <a:lstStyle/>
          <a:p>
            <a:pPr marL="838200" indent="-838200" eaLnBrk="1" hangingPunct="1">
              <a:lnSpc>
                <a:spcPct val="110000"/>
              </a:lnSpc>
            </a:pPr>
            <a:r>
              <a:rPr lang="ko-KR" altLang="en-US" sz="6600" b="1" dirty="0" smtClean="0">
                <a:solidFill>
                  <a:srgbClr val="002060"/>
                </a:solidFill>
                <a:latin typeface="나눔명조 ExtraBold" pitchFamily="18" charset="-127"/>
                <a:ea typeface="나눔명조 ExtraBold" pitchFamily="18" charset="-127"/>
              </a:rPr>
              <a:t>감사합니다</a:t>
            </a:r>
            <a:r>
              <a:rPr lang="en-US" altLang="ko-KR" sz="6600" b="1" dirty="0" smtClean="0">
                <a:solidFill>
                  <a:srgbClr val="002060"/>
                </a:solidFill>
                <a:latin typeface="나눔명조 ExtraBold" pitchFamily="18" charset="-127"/>
                <a:ea typeface="나눔명조 ExtraBold" pitchFamily="18" charset="-127"/>
              </a:rPr>
              <a:t>!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20700" y="4811007"/>
            <a:ext cx="810101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defRPr sz="3200">
                <a:solidFill>
                  <a:srgbClr val="08684E"/>
                </a:solidFill>
                <a:latin typeface="Century Gothic" pitchFamily="34" charset="0"/>
              </a:defRPr>
            </a:lvl1pPr>
            <a:lvl2pPr marL="742950" indent="-285750" latinLnBrk="1">
              <a:spcBef>
                <a:spcPct val="20000"/>
              </a:spcBef>
              <a:defRPr sz="2800">
                <a:solidFill>
                  <a:srgbClr val="08684E"/>
                </a:solidFill>
                <a:latin typeface="Century Gothic" pitchFamily="34" charset="0"/>
              </a:defRPr>
            </a:lvl2pPr>
            <a:lvl3pPr marL="1143000" indent="-228600" latinLnBrk="1">
              <a:spcBef>
                <a:spcPct val="20000"/>
              </a:spcBef>
              <a:defRPr sz="2400">
                <a:solidFill>
                  <a:srgbClr val="08684E"/>
                </a:solidFill>
                <a:latin typeface="Century Gothic" pitchFamily="34" charset="0"/>
              </a:defRPr>
            </a:lvl3pPr>
            <a:lvl4pPr marL="1600200" indent="-228600" latinLnBrk="1">
              <a:spcBef>
                <a:spcPct val="20000"/>
              </a:spcBef>
              <a:defRPr sz="2000">
                <a:solidFill>
                  <a:srgbClr val="08684E"/>
                </a:solidFill>
                <a:latin typeface="Century Gothic" pitchFamily="34" charset="0"/>
              </a:defRPr>
            </a:lvl4pPr>
            <a:lvl5pPr marL="2057400" indent="-228600" latinLnBrk="1">
              <a:spcBef>
                <a:spcPct val="20000"/>
              </a:spcBef>
              <a:defRPr sz="2000">
                <a:solidFill>
                  <a:srgbClr val="08684E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8684E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8684E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8684E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8684E"/>
                </a:solidFill>
                <a:latin typeface="Century Gothic" pitchFamily="34" charset="0"/>
              </a:defRPr>
            </a:lvl9pPr>
          </a:lstStyle>
          <a:p>
            <a:pPr algn="ctr" eaLnBrk="1" latinLnBrk="0" hangingPunct="1">
              <a:spcBef>
                <a:spcPct val="0"/>
              </a:spcBef>
              <a:defRPr/>
            </a:pPr>
            <a:r>
              <a:rPr lang="ko-KR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바른고딕 Light" pitchFamily="50" charset="-127"/>
                <a:ea typeface="나눔바른고딕 Light" pitchFamily="50" charset="-127"/>
              </a:rPr>
              <a:t>차</a:t>
            </a:r>
            <a:r>
              <a:rPr lang="ko-KR" altLang="en-US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바른고딕 Light" pitchFamily="50" charset="-127"/>
                <a:ea typeface="나눔바른고딕 Light" pitchFamily="50" charset="-127"/>
              </a:rPr>
              <a:t>칸</a:t>
            </a:r>
            <a:r>
              <a:rPr lang="ko-KR" altLang="en-US" sz="3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바른고딕 Light" pitchFamily="50" charset="-127"/>
                <a:ea typeface="나눔바른고딕 Light" pitchFamily="50" charset="-127"/>
              </a:rPr>
              <a:t>양</a:t>
            </a:r>
            <a:endParaRPr lang="en-US" altLang="ko-KR" sz="3600" b="1" dirty="0" smtClean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나눔바른고딕 Light" pitchFamily="50" charset="-127"/>
              <a:ea typeface="나눔바른고딕 Light" pitchFamily="50" charset="-127"/>
            </a:endParaRPr>
          </a:p>
          <a:p>
            <a:pPr algn="ctr" eaLnBrk="1" latinLnBrk="0" hangingPunct="1">
              <a:spcBef>
                <a:spcPct val="0"/>
              </a:spcBef>
              <a:defRPr/>
            </a:pPr>
            <a:r>
              <a:rPr kumimoji="1" lang="en-US" altLang="ko-KR" sz="2000" dirty="0" smtClean="0">
                <a:solidFill>
                  <a:schemeClr val="tx1"/>
                </a:solidFill>
                <a:latin typeface="나눔바른고딕 Light" pitchFamily="50" charset="-127"/>
                <a:ea typeface="나눔바른고딕 Light" pitchFamily="50" charset="-127"/>
              </a:rPr>
              <a:t>HP : 010-5317-5388</a:t>
            </a:r>
          </a:p>
          <a:p>
            <a:pPr algn="ctr" eaLnBrk="1" latinLnBrk="0" hangingPunct="1">
              <a:spcBef>
                <a:spcPct val="0"/>
              </a:spcBef>
              <a:defRPr/>
            </a:pPr>
            <a:r>
              <a:rPr kumimoji="1" lang="en-US" altLang="ko-KR" sz="2000" dirty="0" smtClean="0">
                <a:solidFill>
                  <a:schemeClr val="tx1"/>
                </a:solidFill>
                <a:latin typeface="나눔바른고딕 Light" pitchFamily="50" charset="-127"/>
                <a:ea typeface="나눔바른고딕 Light" pitchFamily="50" charset="-127"/>
              </a:rPr>
              <a:t>Mail : bang1999@daum.net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5" y="1412776"/>
            <a:ext cx="8640000" cy="4860000"/>
          </a:xfrm>
          <a:prstGeom prst="rect">
            <a:avLst/>
          </a:prstGeom>
        </p:spPr>
      </p:pic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 txBox="1">
            <a:spLocks/>
          </p:cNvSpPr>
          <p:nvPr/>
        </p:nvSpPr>
        <p:spPr bwMode="auto">
          <a:xfrm>
            <a:off x="35496" y="764704"/>
            <a:ext cx="5256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**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영화 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</a:t>
            </a:r>
            <a:r>
              <a:rPr lang="ko-KR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호프</a:t>
            </a:r>
            <a:r>
              <a:rPr lang="ko-KR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스프링즈</a:t>
            </a:r>
            <a:r>
              <a:rPr lang="en-US" altLang="ko-KR" sz="20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(2012)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&gt;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610189" y="6293541"/>
            <a:ext cx="4628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chemeClr val="tx1"/>
                </a:solidFill>
                <a:latin typeface="HY나무M" pitchFamily="18" charset="-127"/>
                <a:ea typeface="HY나무M" pitchFamily="18" charset="-127"/>
              </a:rPr>
              <a:t>＂</a:t>
            </a:r>
            <a:r>
              <a:rPr lang="ko-KR" altLang="en-US" dirty="0" smtClean="0">
                <a:solidFill>
                  <a:schemeClr val="tx1"/>
                </a:solidFill>
                <a:latin typeface="HY나무M" pitchFamily="18" charset="-127"/>
                <a:ea typeface="HY나무M" pitchFamily="18" charset="-127"/>
              </a:rPr>
              <a:t>다시 신혼처럼 사랑하며 살고 싶어</a:t>
            </a:r>
            <a:r>
              <a:rPr lang="en-US" altLang="ko-KR" dirty="0" smtClean="0">
                <a:solidFill>
                  <a:schemeClr val="tx1"/>
                </a:solidFill>
                <a:latin typeface="HY나무M" pitchFamily="18" charset="-127"/>
                <a:ea typeface="HY나무M" pitchFamily="18" charset="-127"/>
              </a:rPr>
              <a:t>”</a:t>
            </a:r>
            <a:endParaRPr lang="ko-KR" altLang="en-US" dirty="0">
              <a:solidFill>
                <a:schemeClr val="tx1"/>
              </a:solidFill>
              <a:latin typeface="HY나무M" pitchFamily="18" charset="-127"/>
              <a:ea typeface="HY나무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75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449464" y="2132856"/>
            <a:ext cx="4245073" cy="192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4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44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는</a:t>
            </a:r>
            <a:endParaRPr lang="en-US" altLang="ko-KR" sz="4000" b="1" kern="0" dirty="0" smtClean="0">
              <a:solidFill>
                <a:schemeClr val="tx1"/>
              </a:solidFill>
              <a:latin typeface="나눔명조 ExtraBold" pitchFamily="18" charset="-127"/>
              <a:ea typeface="나눔명조 ExtraBold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무엇으로 사는</a:t>
            </a:r>
            <a:r>
              <a:rPr lang="ko-KR" altLang="en-US" sz="4000" b="1" kern="0" dirty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가</a:t>
            </a:r>
            <a:r>
              <a:rPr lang="en-US" altLang="ko-KR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?”</a:t>
            </a:r>
            <a:endParaRPr lang="ko-KR" altLang="en-US" sz="4000" b="1" dirty="0">
              <a:solidFill>
                <a:schemeClr val="tx1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3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570766" y="2996952"/>
            <a:ext cx="20024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4000" b="1" kern="0" dirty="0" smtClean="0">
                <a:solidFill>
                  <a:srgbClr val="CC0000"/>
                </a:solidFill>
                <a:latin typeface="HY목각파임B" pitchFamily="18" charset="-127"/>
                <a:ea typeface="HY목각파임B" pitchFamily="18" charset="-127"/>
              </a:rPr>
              <a:t>정</a:t>
            </a:r>
            <a:r>
              <a:rPr lang="en-US" altLang="ko-KR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(</a:t>
            </a:r>
            <a:r>
              <a:rPr lang="ko-KR" altLang="en-US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情</a:t>
            </a:r>
            <a:r>
              <a:rPr lang="en-US" altLang="ko-KR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)”</a:t>
            </a:r>
            <a:endParaRPr lang="ko-KR" altLang="en-US" sz="4000" b="1" dirty="0">
              <a:solidFill>
                <a:schemeClr val="tx1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51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56065" y="2996952"/>
            <a:ext cx="40318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4000" b="1" kern="0" dirty="0" smtClean="0">
                <a:solidFill>
                  <a:srgbClr val="CC3300"/>
                </a:solidFill>
                <a:latin typeface="HY목각파임B" pitchFamily="18" charset="-127"/>
                <a:ea typeface="HY목각파임B" pitchFamily="18" charset="-127"/>
              </a:rPr>
              <a:t>전우애</a:t>
            </a:r>
            <a:r>
              <a:rPr lang="en-US" altLang="ko-KR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(</a:t>
            </a:r>
            <a:r>
              <a:rPr lang="ko-KR" altLang="en-US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戰友愛</a:t>
            </a:r>
            <a:r>
              <a:rPr lang="en-US" altLang="ko-KR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)”</a:t>
            </a:r>
            <a:endParaRPr lang="ko-KR" altLang="en-US" sz="4000" b="1" dirty="0">
              <a:solidFill>
                <a:schemeClr val="tx1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41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692846" y="1844824"/>
            <a:ext cx="5758307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왜 </a:t>
            </a:r>
            <a:r>
              <a:rPr lang="ko-KR" altLang="en-US" sz="4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40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는</a:t>
            </a:r>
            <a:endParaRPr lang="en-US" altLang="ko-KR" sz="4000" b="1" kern="0" dirty="0" smtClean="0">
              <a:solidFill>
                <a:schemeClr val="tx1"/>
              </a:solidFill>
              <a:latin typeface="나눔명조 ExtraBold" pitchFamily="18" charset="-127"/>
              <a:ea typeface="나눔명조 ExtraBold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B" pitchFamily="18" charset="-127"/>
                <a:ea typeface="HY궁서B" pitchFamily="18" charset="-127"/>
              </a:rPr>
              <a:t>사랑</a:t>
            </a:r>
            <a:r>
              <a:rPr lang="ko-KR" altLang="en-US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하며 살지 못할까</a:t>
            </a:r>
            <a:r>
              <a:rPr lang="en-US" altLang="ko-KR" sz="4000" b="1" kern="0" dirty="0" smtClean="0">
                <a:solidFill>
                  <a:schemeClr val="tx1"/>
                </a:solidFill>
                <a:latin typeface="나눔명조 ExtraBold" pitchFamily="18" charset="-127"/>
                <a:ea typeface="나눔명조 ExtraBold" pitchFamily="18" charset="-127"/>
              </a:rPr>
              <a:t>?”</a:t>
            </a:r>
            <a:endParaRPr lang="ko-KR" altLang="en-US" sz="4000" b="1" dirty="0">
              <a:solidFill>
                <a:schemeClr val="tx1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05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0" y="1420445"/>
            <a:ext cx="8640000" cy="4860000"/>
          </a:xfrm>
          <a:prstGeom prst="rect">
            <a:avLst/>
          </a:prstGeom>
        </p:spPr>
      </p:pic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 txBox="1">
            <a:spLocks/>
          </p:cNvSpPr>
          <p:nvPr/>
        </p:nvSpPr>
        <p:spPr bwMode="auto">
          <a:xfrm>
            <a:off x="35496" y="764704"/>
            <a:ext cx="5256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**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영화 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</a:t>
            </a:r>
            <a:r>
              <a:rPr lang="ko-KR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호프</a:t>
            </a:r>
            <a:r>
              <a:rPr lang="ko-KR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스프링즈</a:t>
            </a:r>
            <a:r>
              <a:rPr lang="en-US" altLang="ko-KR" sz="20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(2012)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&gt;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750060" y="3328819"/>
            <a:ext cx="3982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나눔명조 ExtraBold" pitchFamily="18" charset="-127"/>
                <a:ea typeface="나눔명조 ExtraBold" pitchFamily="18" charset="-127"/>
              </a:rPr>
              <a:t>“3</a:t>
            </a:r>
            <a:r>
              <a:rPr lang="ko-KR" altLang="en-US" sz="2800" dirty="0" smtClean="0">
                <a:solidFill>
                  <a:schemeClr val="bg1"/>
                </a:solidFill>
                <a:latin typeface="나눔명조 ExtraBold" pitchFamily="18" charset="-127"/>
                <a:ea typeface="나눔명조 ExtraBold" pitchFamily="18" charset="-127"/>
              </a:rPr>
              <a:t>가지를 실천해 보세요</a:t>
            </a:r>
            <a:r>
              <a:rPr lang="en-US" altLang="ko-KR" sz="2800" dirty="0" smtClean="0">
                <a:solidFill>
                  <a:schemeClr val="bg1"/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2800" dirty="0">
              <a:solidFill>
                <a:schemeClr val="bg1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4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 preferRelativeResize="0"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0" y="1420445"/>
            <a:ext cx="8640000" cy="4860000"/>
          </a:xfrm>
          <a:prstGeom prst="rect">
            <a:avLst/>
          </a:prstGeom>
        </p:spPr>
      </p:pic>
      <p:sp>
        <p:nvSpPr>
          <p:cNvPr id="63500" name="Rectangle 12"/>
          <p:cNvSpPr>
            <a:spLocks noGrp="1"/>
          </p:cNvSpPr>
          <p:nvPr>
            <p:ph type="ctrTitle"/>
          </p:nvPr>
        </p:nvSpPr>
        <p:spPr>
          <a:xfrm>
            <a:off x="7146374" y="116632"/>
            <a:ext cx="1944216" cy="430887"/>
          </a:xfrm>
          <a:extLst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ko-KR" altLang="en-US" sz="1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차칸양</a:t>
            </a:r>
            <a:r>
              <a:rPr lang="ko-KR" altLang="en-US" sz="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나무L" pitchFamily="18" charset="-127"/>
                <a:ea typeface="HY나무L" pitchFamily="18" charset="-127"/>
                <a:cs typeface="함초롬돋움" pitchFamily="18" charset="-127"/>
              </a:rPr>
              <a:t>의</a:t>
            </a:r>
            <a: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“</a:t>
            </a:r>
            <a:r>
              <a:rPr lang="ko-KR" alt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중년</a:t>
            </a:r>
            <a:r>
              <a:rPr lang="ko-KR" altLang="en-US" sz="1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부부</a:t>
            </a:r>
            <a:r>
              <a:rPr lang="ko-KR" altLang="en-US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 </a:t>
            </a:r>
            <a:r>
              <a:rPr lang="ko-KR" altLang="en-US" sz="12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사랑</a:t>
            </a:r>
            <a:r>
              <a:rPr lang="ko-KR" altLang="en-US" sz="1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재생</a:t>
            </a:r>
            <a:r>
              <a:rPr lang="ko-KR" altLang="en-U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법</a:t>
            </a:r>
            <a:r>
              <a:rPr lang="en-US" altLang="ko-KR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 ExtraBold" pitchFamily="18" charset="-127"/>
                <a:ea typeface="나눔명조 ExtraBold" pitchFamily="18" charset="-127"/>
              </a:rPr>
              <a:t>!</a:t>
            </a:r>
            <a:r>
              <a:rPr lang="en-US" altLang="ko-KR" sz="1200" b="1" dirty="0" smtClean="0">
                <a:solidFill>
                  <a:schemeClr val="accent5">
                    <a:lumMod val="50000"/>
                  </a:schemeClr>
                </a:solidFill>
                <a:latin typeface="나눔명조 ExtraBold" pitchFamily="18" charset="-127"/>
                <a:ea typeface="나눔명조 ExtraBold" pitchFamily="18" charset="-127"/>
              </a:rPr>
              <a:t>”</a:t>
            </a:r>
            <a:endParaRPr lang="ko-KR" altLang="en-US" sz="12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6" name="Picture 2" descr="C:\Users\user\Desktop\CKY\마음편지\Pic\사랑-고양이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4241"/>
            <a:ext cx="1263304" cy="7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 txBox="1">
            <a:spLocks/>
          </p:cNvSpPr>
          <p:nvPr/>
        </p:nvSpPr>
        <p:spPr bwMode="auto">
          <a:xfrm>
            <a:off x="35496" y="764704"/>
            <a:ext cx="5256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A5C6C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**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영화 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</a:t>
            </a:r>
            <a:r>
              <a:rPr lang="ko-KR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호프</a:t>
            </a:r>
            <a:r>
              <a:rPr lang="ko-KR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스프링즈</a:t>
            </a:r>
            <a:r>
              <a:rPr lang="en-US" altLang="ko-KR" sz="20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(2012)</a:t>
            </a:r>
            <a:r>
              <a:rPr lang="en-US" altLang="ko-KR" sz="2800" b="1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&gt;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959219" y="2636912"/>
            <a:ext cx="3397084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2800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1. </a:t>
            </a:r>
            <a:r>
              <a:rPr lang="ko-KR" altLang="en-US" sz="2800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밤에 껴 안고 자기</a:t>
            </a:r>
            <a:endParaRPr lang="ko-KR" altLang="en-US" sz="2800" dirty="0">
              <a:solidFill>
                <a:srgbClr val="FFFF00"/>
              </a:solidFill>
              <a:latin typeface="HY나무M" pitchFamily="18" charset="-127"/>
              <a:ea typeface="HY나무M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643701" y="3478061"/>
            <a:ext cx="2028119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2800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2. </a:t>
            </a:r>
            <a:r>
              <a:rPr lang="ko-KR" altLang="en-US" sz="2800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애무하기</a:t>
            </a:r>
            <a:endParaRPr lang="ko-KR" altLang="en-US" sz="2800" dirty="0">
              <a:solidFill>
                <a:srgbClr val="FFFF00"/>
              </a:solidFill>
              <a:latin typeface="HY나무M" pitchFamily="18" charset="-127"/>
              <a:ea typeface="HY나무M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405655" y="4319211"/>
            <a:ext cx="2504212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3</a:t>
            </a:r>
            <a:r>
              <a:rPr lang="en-US" altLang="ko-KR" sz="2800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. </a:t>
            </a:r>
            <a:r>
              <a:rPr lang="ko-KR" altLang="en-US" sz="2800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잠자리 갖기</a:t>
            </a:r>
            <a:endParaRPr lang="ko-KR" altLang="en-US" sz="2800" dirty="0">
              <a:solidFill>
                <a:srgbClr val="FFFF00"/>
              </a:solidFill>
              <a:latin typeface="HY나무M" pitchFamily="18" charset="-127"/>
              <a:ea typeface="HY나무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9198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Common_ID01">
  <a:themeElements>
    <a:clrScheme name="Common_ID01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Common_ID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000" b="0" i="0" u="none" strike="noStrike" cap="none" normalizeH="0" baseline="0" smtClean="0">
            <a:ln>
              <a:noFill/>
            </a:ln>
            <a:solidFill>
              <a:srgbClr val="0A5C6C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000" b="0" i="0" u="none" strike="noStrike" cap="none" normalizeH="0" baseline="0" smtClean="0">
            <a:ln>
              <a:noFill/>
            </a:ln>
            <a:solidFill>
              <a:srgbClr val="0A5C6C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</a:lnDef>
  </a:objectDefaults>
  <a:extraClrSchemeLst>
    <a:extraClrScheme>
      <a:clrScheme name="Common_ID01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mmon_ID01">
  <a:themeElements>
    <a:clrScheme name="1_Common_ID01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1_Common_ID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tx1"/>
          </a:solidFill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rgbClr val="0A5C6C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000" b="0" i="0" u="none" strike="noStrike" cap="none" normalizeH="0" baseline="0" smtClean="0">
            <a:ln>
              <a:noFill/>
            </a:ln>
            <a:solidFill>
              <a:srgbClr val="0A5C6C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</a:lnDef>
  </a:objectDefaults>
  <a:extraClrSchemeLst>
    <a:extraClrScheme>
      <a:clrScheme name="1_Common_ID01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10362652</Template>
  <TotalTime>12515</TotalTime>
  <Words>428</Words>
  <Application>Microsoft Office PowerPoint</Application>
  <PresentationFormat>화면 슬라이드 쇼(4:3)</PresentationFormat>
  <Paragraphs>111</Paragraphs>
  <Slides>20</Slides>
  <Notes>19</Notes>
  <HiddenSlides>0</HiddenSlides>
  <MMClips>1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20</vt:i4>
      </vt:variant>
    </vt:vector>
  </HeadingPairs>
  <TitlesOfParts>
    <vt:vector size="22" baseType="lpstr">
      <vt:lpstr>Common_ID01</vt:lpstr>
      <vt:lpstr>1_Common_ID01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차칸양의 “중년부부 사랑재생법!”</vt:lpstr>
      <vt:lpstr>PowerPoint 프레젠테이션</vt:lpstr>
      <vt:lpstr>감사합니다!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351</cp:revision>
  <cp:lastPrinted>2016-11-02T07:29:02Z</cp:lastPrinted>
  <dcterms:created xsi:type="dcterms:W3CDTF">2009-07-20T22:39:27Z</dcterms:created>
  <dcterms:modified xsi:type="dcterms:W3CDTF">2019-07-24T07:11:41Z</dcterms:modified>
</cp:coreProperties>
</file>