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5a68aaa0c4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5a68aaa0c4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5a5f865792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5a5f865792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5a4d6299ac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5a4d6299ac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5a4d6299ac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5a4d6299ac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5a4d6299ac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5a4d6299ac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5a4d6299ac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5a4d6299ac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5a5f865792_8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5a5f865792_8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5a5f865792_8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5a5f865792_8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5a4d6299ac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5a4d6299ac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5a4d6299ac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5a4d6299ac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5a4d6299ac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5a4d6299ac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5a091778b1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5a091778b1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5a4d6299ac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5a4d6299ac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5a4d6299ac_0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5a4d6299ac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5a85e5f5fa_2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5a85e5f5fa_2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5a4d6299ac_0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5a4d6299ac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5a091778b1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5a091778b1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5a4d6299ac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5a4d6299ac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5a4d6299ac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5a4d6299ac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5a74896dda_2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5a74896dda_2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5a5f865792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5a5f865792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5a5f865792_2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5a5f865792_2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5a4d6299ac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5a4d6299ac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://www.youtube.com/watch?v=YdPTwB4LytU" TargetMode="External"/><Relationship Id="rId4" Type="http://schemas.openxmlformats.org/officeDocument/2006/relationships/image" Target="../media/image2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Relationship Id="rId4" Type="http://schemas.openxmlformats.org/officeDocument/2006/relationships/image" Target="../media/image31.png"/><Relationship Id="rId5" Type="http://schemas.openxmlformats.org/officeDocument/2006/relationships/image" Target="../media/image2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0.png"/><Relationship Id="rId4" Type="http://schemas.openxmlformats.org/officeDocument/2006/relationships/image" Target="../media/image20.png"/><Relationship Id="rId5" Type="http://schemas.openxmlformats.org/officeDocument/2006/relationships/image" Target="../media/image1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://www.youtube.com/watch?v=jT6M3DFn8TY" TargetMode="External"/><Relationship Id="rId4" Type="http://schemas.openxmlformats.org/officeDocument/2006/relationships/image" Target="../media/image25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png"/><Relationship Id="rId4" Type="http://schemas.openxmlformats.org/officeDocument/2006/relationships/image" Target="../media/image21.png"/><Relationship Id="rId5" Type="http://schemas.openxmlformats.org/officeDocument/2006/relationships/image" Target="../media/image18.png"/><Relationship Id="rId6" Type="http://schemas.openxmlformats.org/officeDocument/2006/relationships/image" Target="../media/image2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png"/><Relationship Id="rId4" Type="http://schemas.openxmlformats.org/officeDocument/2006/relationships/image" Target="../media/image2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://www.youtube.com/watch?v=FJhKV7si3kI" TargetMode="External"/><Relationship Id="rId4" Type="http://schemas.openxmlformats.org/officeDocument/2006/relationships/image" Target="../media/image32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.png"/><Relationship Id="rId4" Type="http://schemas.openxmlformats.org/officeDocument/2006/relationships/image" Target="../media/image37.png"/><Relationship Id="rId5" Type="http://schemas.openxmlformats.org/officeDocument/2006/relationships/image" Target="../media/image3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7.png"/><Relationship Id="rId6" Type="http://schemas.openxmlformats.org/officeDocument/2006/relationships/image" Target="../media/image6.png"/><Relationship Id="rId7" Type="http://schemas.openxmlformats.org/officeDocument/2006/relationships/image" Target="../media/image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://www.youtube.com/watch?v=qil34oBGjpY" TargetMode="External"/><Relationship Id="rId4" Type="http://schemas.openxmlformats.org/officeDocument/2006/relationships/image" Target="../media/image34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Relationship Id="rId4" Type="http://schemas.openxmlformats.org/officeDocument/2006/relationships/image" Target="../media/image9.png"/><Relationship Id="rId5" Type="http://schemas.openxmlformats.org/officeDocument/2006/relationships/image" Target="../media/image1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hyperlink" Target="http://www.youtube.com/watch?v=uYdT8GlINo8" TargetMode="External"/><Relationship Id="rId4" Type="http://schemas.openxmlformats.org/officeDocument/2006/relationships/image" Target="../media/image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Relationship Id="rId4" Type="http://schemas.openxmlformats.org/officeDocument/2006/relationships/image" Target="../media/image10.png"/><Relationship Id="rId5" Type="http://schemas.openxmlformats.org/officeDocument/2006/relationships/image" Target="../media/image23.png"/><Relationship Id="rId6" Type="http://schemas.openxmlformats.org/officeDocument/2006/relationships/image" Target="../media/image28.gif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hyperlink" Target="http://www.youtube.com/watch?v=Tur9RET3_ls" TargetMode="Externa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0" y="326550"/>
            <a:ext cx="8520600" cy="1285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안녕하세요~!</a:t>
            </a:r>
            <a:endParaRPr/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60425" y="1887275"/>
            <a:ext cx="3423139" cy="3047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시계 만들기 6일차 : 1초간격 선그리기 </a:t>
            </a:r>
            <a:endParaRPr/>
          </a:p>
        </p:txBody>
      </p:sp>
      <p:pic>
        <p:nvPicPr>
          <p:cNvPr id="144" name="Google Shape;14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40538" y="1381500"/>
            <a:ext cx="3262925" cy="326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14238" y="1017725"/>
            <a:ext cx="3915525" cy="391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push dir="r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시계만들기 7일차 : 완성</a:t>
            </a:r>
            <a:endParaRPr/>
          </a:p>
        </p:txBody>
      </p:sp>
      <p:pic>
        <p:nvPicPr>
          <p:cNvPr id="151" name="Google Shape;151;p23" title="Python 시계 만들기 5 (마무리)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6000" y="1280425"/>
            <a:ext cx="4572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push dir="r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시계를 구현하고 나서</a:t>
            </a:r>
            <a:endParaRPr/>
          </a:p>
        </p:txBody>
      </p:sp>
      <p:pic>
        <p:nvPicPr>
          <p:cNvPr id="157" name="Google Shape;15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65975" y="1097925"/>
            <a:ext cx="3012060" cy="3820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10" y="1667813"/>
            <a:ext cx="2811291" cy="2249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50425" y="1577888"/>
            <a:ext cx="4000500" cy="242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벽돌깨기 게임 - 1 : 내기의 시작</a:t>
            </a:r>
            <a:endParaRPr/>
          </a:p>
        </p:txBody>
      </p:sp>
      <p:pic>
        <p:nvPicPr>
          <p:cNvPr id="165" name="Google Shape;16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5450" y="1230300"/>
            <a:ext cx="4973050" cy="372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14000" y="1873350"/>
            <a:ext cx="1790700" cy="179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83050" y="1873350"/>
            <a:ext cx="1790700" cy="179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97050" y="1873350"/>
            <a:ext cx="1790700" cy="179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push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벽돌깨기 게임 - 2 : 게임 같긴 함 </a:t>
            </a:r>
            <a:endParaRPr/>
          </a:p>
        </p:txBody>
      </p:sp>
      <p:pic>
        <p:nvPicPr>
          <p:cNvPr id="174" name="Google Shape;174;p26" title="Python 벽돌깨기 게임 만들기 2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6000" y="1170125"/>
            <a:ext cx="4572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push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6875" y="2587900"/>
            <a:ext cx="418075" cy="66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48750" y="2636000"/>
            <a:ext cx="1145400" cy="542558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벽돌깨기 게임 - 3 : 1번이 아닌 2번</a:t>
            </a:r>
            <a:endParaRPr/>
          </a:p>
        </p:txBody>
      </p:sp>
      <p:pic>
        <p:nvPicPr>
          <p:cNvPr id="182" name="Google Shape;182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5375" y="1569175"/>
            <a:ext cx="3039600" cy="270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67925" y="2636000"/>
            <a:ext cx="1145400" cy="57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push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벽돌깨기 게임 - 4 : Restart and end </a:t>
            </a:r>
            <a:endParaRPr/>
          </a:p>
        </p:txBody>
      </p:sp>
      <p:pic>
        <p:nvPicPr>
          <p:cNvPr id="189" name="Google Shape;18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81350" y="2232850"/>
            <a:ext cx="737475" cy="34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72675" y="2232850"/>
            <a:ext cx="698650" cy="34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62275" y="2932950"/>
            <a:ext cx="737475" cy="34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4800" y="2232850"/>
            <a:ext cx="737475" cy="34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04875" y="2932938"/>
            <a:ext cx="698650" cy="34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1125" y="2932950"/>
            <a:ext cx="698650" cy="34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push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벽돌게임 ?일차 : 완성</a:t>
            </a:r>
            <a:endParaRPr/>
          </a:p>
        </p:txBody>
      </p:sp>
      <p:pic>
        <p:nvPicPr>
          <p:cNvPr id="200" name="Google Shape;200;p29" title="Python 벽돌깨기 게임 만들기 5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6000" y="1260375"/>
            <a:ext cx="4572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push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172" y="1480349"/>
            <a:ext cx="3693500" cy="246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29025" y="1480358"/>
            <a:ext cx="4641499" cy="260935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내기에서 승리, 노트북을 구매</a:t>
            </a:r>
            <a:endParaRPr/>
          </a:p>
        </p:txBody>
      </p:sp>
      <p:pic>
        <p:nvPicPr>
          <p:cNvPr id="208" name="Google Shape;208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16125" y="1581225"/>
            <a:ext cx="3833150" cy="287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14:flip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노트북 구매후 못했던 게임 시작</a:t>
            </a:r>
            <a:endParaRPr/>
          </a:p>
        </p:txBody>
      </p:sp>
      <p:pic>
        <p:nvPicPr>
          <p:cNvPr id="214" name="Google Shape;21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550" y="1112875"/>
            <a:ext cx="45720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9750" y="1112875"/>
            <a:ext cx="3590600" cy="197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08150" y="2933700"/>
            <a:ext cx="3783774" cy="2062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fade thruBlk="1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5225" y="1266613"/>
            <a:ext cx="5433552" cy="36223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1" name="Google Shape;61;p14"/>
          <p:cNvGrpSpPr/>
          <p:nvPr/>
        </p:nvGrpSpPr>
        <p:grpSpPr>
          <a:xfrm>
            <a:off x="2214000" y="1156488"/>
            <a:ext cx="4716000" cy="3987000"/>
            <a:chOff x="2214000" y="1156300"/>
            <a:chExt cx="4716000" cy="3987000"/>
          </a:xfrm>
        </p:grpSpPr>
        <p:sp>
          <p:nvSpPr>
            <p:cNvPr id="62" name="Google Shape;62;p14"/>
            <p:cNvSpPr/>
            <p:nvPr/>
          </p:nvSpPr>
          <p:spPr>
            <a:xfrm>
              <a:off x="2214000" y="1156300"/>
              <a:ext cx="4716000" cy="3987000"/>
            </a:xfrm>
            <a:prstGeom prst="ellipse">
              <a:avLst/>
            </a:prstGeom>
            <a:noFill/>
            <a:ln cap="flat" cmpd="sng" w="1524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" name="Google Shape;63;p14"/>
            <p:cNvSpPr/>
            <p:nvPr/>
          </p:nvSpPr>
          <p:spPr>
            <a:xfrm flipH="1" rot="-2928844">
              <a:off x="4560842" y="1018706"/>
              <a:ext cx="22323" cy="4262185"/>
            </a:xfrm>
            <a:prstGeom prst="rect">
              <a:avLst/>
            </a:prstGeom>
            <a:solidFill>
              <a:srgbClr val="FF0000"/>
            </a:solidFill>
            <a:ln cap="flat" cmpd="sng" w="1524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4" name="Google Shape;64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왜 프로그램을 시작하게 되었을까?</a:t>
            </a:r>
            <a:endParaRPr/>
          </a:p>
        </p:txBody>
      </p:sp>
      <p:pic>
        <p:nvPicPr>
          <p:cNvPr id="65" name="Google Shape;6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266625"/>
            <a:ext cx="45720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950" y="1358825"/>
            <a:ext cx="4064200" cy="1495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34512" y="2934300"/>
            <a:ext cx="3474975" cy="195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61588" y="1266621"/>
            <a:ext cx="5020800" cy="334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1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1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1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아버지의 새로운 제안</a:t>
            </a:r>
            <a:endParaRPr/>
          </a:p>
        </p:txBody>
      </p:sp>
      <p:pic>
        <p:nvPicPr>
          <p:cNvPr id="222" name="Google Shape;22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5575" y="1170125"/>
            <a:ext cx="6792845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14:gallery dir="l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피카츄 배구 완성</a:t>
            </a:r>
            <a:endParaRPr/>
          </a:p>
        </p:txBody>
      </p:sp>
      <p:pic>
        <p:nvPicPr>
          <p:cNvPr descr="혼자 2마리의 피카츄를 다 조종할려고 하니 힘드네요 ㅠㅠ" id="228" name="Google Shape;228;p33" title="피카츄 배구 마지막 영상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6000" y="1190175"/>
            <a:ext cx="4572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14:gallery dir="l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프로그램을 배우면서 느낀점</a:t>
            </a:r>
            <a:endParaRPr/>
          </a:p>
        </p:txBody>
      </p:sp>
      <p:sp>
        <p:nvSpPr>
          <p:cNvPr id="234" name="Google Shape;234;p34"/>
          <p:cNvSpPr txBox="1"/>
          <p:nvPr>
            <p:ph idx="1" type="body"/>
          </p:nvPr>
        </p:nvSpPr>
        <p:spPr>
          <a:xfrm>
            <a:off x="311700" y="11524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ko">
                <a:solidFill>
                  <a:srgbClr val="000000"/>
                </a:solidFill>
              </a:rPr>
              <a:t>1.</a:t>
            </a:r>
            <a:r>
              <a:rPr lang="ko">
                <a:solidFill>
                  <a:srgbClr val="000000"/>
                </a:solidFill>
              </a:rPr>
              <a:t>아빠의 다른 모습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35" name="Google Shape;235;p34"/>
          <p:cNvSpPr txBox="1"/>
          <p:nvPr/>
        </p:nvSpPr>
        <p:spPr>
          <a:xfrm>
            <a:off x="311700" y="1859925"/>
            <a:ext cx="8520600" cy="55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 sz="1800"/>
              <a:t>2. 프로그램도 한글같은 언어이다.</a:t>
            </a:r>
            <a:endParaRPr sz="1800"/>
          </a:p>
        </p:txBody>
      </p:sp>
      <p:sp>
        <p:nvSpPr>
          <p:cNvPr id="236" name="Google Shape;236;p34"/>
          <p:cNvSpPr txBox="1"/>
          <p:nvPr/>
        </p:nvSpPr>
        <p:spPr>
          <a:xfrm>
            <a:off x="311700" y="2552375"/>
            <a:ext cx="8520600" cy="55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 sz="1800"/>
              <a:t>3</a:t>
            </a:r>
            <a:r>
              <a:rPr lang="ko" sz="1800"/>
              <a:t>. 실수를 해도 괜찮다.</a:t>
            </a:r>
            <a:endParaRPr sz="1800"/>
          </a:p>
        </p:txBody>
      </p:sp>
      <p:sp>
        <p:nvSpPr>
          <p:cNvPr id="237" name="Google Shape;237;p34"/>
          <p:cNvSpPr txBox="1"/>
          <p:nvPr/>
        </p:nvSpPr>
        <p:spPr>
          <a:xfrm>
            <a:off x="311700" y="3244825"/>
            <a:ext cx="8520600" cy="55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o" sz="1800">
                <a:solidFill>
                  <a:schemeClr val="dk1"/>
                </a:solidFill>
              </a:rPr>
              <a:t>4. 게임을 직접 만드는것이 더 재밌다. 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238" name="Google Shape;238;p34"/>
          <p:cNvSpPr txBox="1"/>
          <p:nvPr/>
        </p:nvSpPr>
        <p:spPr>
          <a:xfrm>
            <a:off x="311700" y="3937275"/>
            <a:ext cx="8520600" cy="55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" sz="1800">
                <a:solidFill>
                  <a:schemeClr val="dk1"/>
                </a:solidFill>
              </a:rPr>
              <a:t>5</a:t>
            </a:r>
            <a:r>
              <a:rPr lang="ko" sz="1800">
                <a:solidFill>
                  <a:schemeClr val="dk1"/>
                </a:solidFill>
              </a:rPr>
              <a:t>. 학교공부보단 좋아하는 일을 해라</a:t>
            </a:r>
            <a:endParaRPr sz="1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                              공부의 시작</a:t>
            </a:r>
            <a:endParaRPr/>
          </a:p>
        </p:txBody>
      </p:sp>
      <p:pic>
        <p:nvPicPr>
          <p:cNvPr id="74" name="Google Shape;7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02850" y="1075575"/>
            <a:ext cx="4067925" cy="406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4575" y="1140750"/>
            <a:ext cx="2468425" cy="321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3575" y="1277075"/>
            <a:ext cx="5226752" cy="2940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fade thruBlk="1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시계만들기 1일차 : 처음으로 주어진 요구사항</a:t>
            </a:r>
            <a:endParaRPr/>
          </a:p>
        </p:txBody>
      </p:sp>
      <p:pic>
        <p:nvPicPr>
          <p:cNvPr id="82" name="Google Shape;8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4238" y="1017725"/>
            <a:ext cx="3915525" cy="3915525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6"/>
          <p:cNvSpPr/>
          <p:nvPr/>
        </p:nvSpPr>
        <p:spPr>
          <a:xfrm>
            <a:off x="2726250" y="1207425"/>
            <a:ext cx="3691500" cy="3536100"/>
          </a:xfrm>
          <a:prstGeom prst="ellipse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4" name="Google Shape;84;p16"/>
          <p:cNvGrpSpPr/>
          <p:nvPr/>
        </p:nvGrpSpPr>
        <p:grpSpPr>
          <a:xfrm>
            <a:off x="2726238" y="1207413"/>
            <a:ext cx="3691500" cy="3536100"/>
            <a:chOff x="337288" y="1207438"/>
            <a:chExt cx="3691500" cy="3536100"/>
          </a:xfrm>
        </p:grpSpPr>
        <p:sp>
          <p:nvSpPr>
            <p:cNvPr id="85" name="Google Shape;85;p16"/>
            <p:cNvSpPr/>
            <p:nvPr/>
          </p:nvSpPr>
          <p:spPr>
            <a:xfrm flipH="1">
              <a:off x="2174650" y="2002325"/>
              <a:ext cx="16800" cy="1082700"/>
            </a:xfrm>
            <a:prstGeom prst="rect">
              <a:avLst/>
            </a:prstGeom>
            <a:solidFill>
              <a:srgbClr val="0000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16"/>
            <p:cNvSpPr/>
            <p:nvPr/>
          </p:nvSpPr>
          <p:spPr>
            <a:xfrm>
              <a:off x="337288" y="1207438"/>
              <a:ext cx="3691500" cy="3536100"/>
            </a:xfrm>
            <a:prstGeom prst="ellipse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  <mc:AlternateContent>
    <mc:Choice Requires="p14">
      <p:transition spd="slow" p14:dur="1000">
        <p:push dir="r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시계 만들기 2일차 : 움직이는 초침</a:t>
            </a:r>
            <a:endParaRPr/>
          </a:p>
        </p:txBody>
      </p:sp>
      <p:pic>
        <p:nvPicPr>
          <p:cNvPr id="92" name="Google Shape;92;p17" title="Python 시계 만들기 1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6000" y="1228300"/>
            <a:ext cx="4572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push dir="r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oogle Shape;97;p18"/>
          <p:cNvGrpSpPr/>
          <p:nvPr/>
        </p:nvGrpSpPr>
        <p:grpSpPr>
          <a:xfrm>
            <a:off x="2373450" y="373200"/>
            <a:ext cx="4397100" cy="4397100"/>
            <a:chOff x="2373450" y="373200"/>
            <a:chExt cx="4397100" cy="4397100"/>
          </a:xfrm>
        </p:grpSpPr>
        <p:sp>
          <p:nvSpPr>
            <p:cNvPr id="98" name="Google Shape;98;p18"/>
            <p:cNvSpPr/>
            <p:nvPr/>
          </p:nvSpPr>
          <p:spPr>
            <a:xfrm>
              <a:off x="2373450" y="373200"/>
              <a:ext cx="4397100" cy="4397100"/>
            </a:xfrm>
            <a:prstGeom prst="ellipse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" name="Google Shape;99;p18"/>
            <p:cNvSpPr/>
            <p:nvPr/>
          </p:nvSpPr>
          <p:spPr>
            <a:xfrm>
              <a:off x="4572000" y="662300"/>
              <a:ext cx="25800" cy="1713000"/>
            </a:xfrm>
            <a:prstGeom prst="rect">
              <a:avLst/>
            </a:pr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  <mc:AlternateContent>
    <mc:Choice Requires="p14">
      <p:transition spd="slow" p14:dur="1000">
        <p:push dir="r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시계만들기 3일차 : 두개의 선</a:t>
            </a:r>
            <a:endParaRPr/>
          </a:p>
        </p:txBody>
      </p:sp>
      <p:grpSp>
        <p:nvGrpSpPr>
          <p:cNvPr id="105" name="Google Shape;105;p19"/>
          <p:cNvGrpSpPr/>
          <p:nvPr/>
        </p:nvGrpSpPr>
        <p:grpSpPr>
          <a:xfrm>
            <a:off x="2330650" y="1396500"/>
            <a:ext cx="3646500" cy="3646500"/>
            <a:chOff x="2330650" y="1396500"/>
            <a:chExt cx="3646500" cy="3646500"/>
          </a:xfrm>
        </p:grpSpPr>
        <p:sp>
          <p:nvSpPr>
            <p:cNvPr id="106" name="Google Shape;106;p19"/>
            <p:cNvSpPr/>
            <p:nvPr/>
          </p:nvSpPr>
          <p:spPr>
            <a:xfrm>
              <a:off x="2330650" y="1396500"/>
              <a:ext cx="3646500" cy="3646500"/>
            </a:xfrm>
            <a:prstGeom prst="ellipse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19"/>
            <p:cNvSpPr/>
            <p:nvPr/>
          </p:nvSpPr>
          <p:spPr>
            <a:xfrm>
              <a:off x="4138900" y="1486800"/>
              <a:ext cx="30000" cy="1838400"/>
            </a:xfrm>
            <a:prstGeom prst="rect">
              <a:avLst/>
            </a:pr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8" name="Google Shape;108;p19"/>
          <p:cNvSpPr/>
          <p:nvPr/>
        </p:nvSpPr>
        <p:spPr>
          <a:xfrm flipH="1" rot="3645070">
            <a:off x="4827281" y="2167278"/>
            <a:ext cx="25788" cy="1564927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9" name="Google Shape;10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4500" y="1244775"/>
            <a:ext cx="5715000" cy="3409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push dir="r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시계만들기 4일차 : 시침 분침 초침 </a:t>
            </a:r>
            <a:endParaRPr/>
          </a:p>
        </p:txBody>
      </p:sp>
      <p:pic>
        <p:nvPicPr>
          <p:cNvPr id="115" name="Google Shape;11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4225" y="1116500"/>
            <a:ext cx="3915525" cy="391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7100" y="1263538"/>
            <a:ext cx="4533900" cy="157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9500" y="1415938"/>
            <a:ext cx="4533900" cy="157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1900" y="1568338"/>
            <a:ext cx="4533900" cy="157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4300" y="1720738"/>
            <a:ext cx="4533900" cy="157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76700" y="1873138"/>
            <a:ext cx="4533900" cy="157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29100" y="2025538"/>
            <a:ext cx="4533900" cy="157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81500" y="2177938"/>
            <a:ext cx="4533900" cy="157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33900" y="2330338"/>
            <a:ext cx="4533900" cy="157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86300" y="2482738"/>
            <a:ext cx="4533900" cy="157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38700" y="2635138"/>
            <a:ext cx="4533900" cy="157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91100" y="2787538"/>
            <a:ext cx="4533900" cy="157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43500" y="2939938"/>
            <a:ext cx="4533900" cy="157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95900" y="3092338"/>
            <a:ext cx="4533900" cy="157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48300" y="3244738"/>
            <a:ext cx="4533900" cy="157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00700" y="3397138"/>
            <a:ext cx="4533900" cy="157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20750" y="1560104"/>
            <a:ext cx="2502500" cy="250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42063" y="1138175"/>
            <a:ext cx="5259875" cy="390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push dir="r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9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3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6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8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9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1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2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3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4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1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2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1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1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시계만들기 5일차 : 시계같아짐</a:t>
            </a:r>
            <a:endParaRPr/>
          </a:p>
        </p:txBody>
      </p:sp>
      <p:pic>
        <p:nvPicPr>
          <p:cNvPr id="138" name="Google Shape;138;p21" title="Python 시계 만들기 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6000" y="1218175"/>
            <a:ext cx="4572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push dir="r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