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00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>
        <p:scale>
          <a:sx n="125" d="100"/>
          <a:sy n="125" d="100"/>
        </p:scale>
        <p:origin x="127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83DAF-1021-4C5F-B40D-2A9AFB8383C2}" type="datetimeFigureOut">
              <a:rPr lang="ko-KR" altLang="en-US" smtClean="0"/>
              <a:t>2019-11-25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976B-45C1-45FD-AE5E-DF5F7303A6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14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B039A7-16D8-4F95-9E4F-1FEEBCAE1C20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90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2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4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6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0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8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96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2899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5255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1" y="274638"/>
            <a:ext cx="2743200" cy="585152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23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37828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20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40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6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80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00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20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40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69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85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007" indent="0">
              <a:buNone/>
              <a:defRPr sz="2200" b="1"/>
            </a:lvl2pPr>
            <a:lvl3pPr marL="1024015" indent="0">
              <a:buNone/>
              <a:defRPr sz="2000" b="1"/>
            </a:lvl3pPr>
            <a:lvl4pPr marL="1536022" indent="0">
              <a:buNone/>
              <a:defRPr sz="1800" b="1"/>
            </a:lvl4pPr>
            <a:lvl5pPr marL="2048030" indent="0">
              <a:buNone/>
              <a:defRPr sz="1800" b="1"/>
            </a:lvl5pPr>
            <a:lvl6pPr marL="2560037" indent="0">
              <a:buNone/>
              <a:defRPr sz="1800" b="1"/>
            </a:lvl6pPr>
            <a:lvl7pPr marL="3072044" indent="0">
              <a:buNone/>
              <a:defRPr sz="1800" b="1"/>
            </a:lvl7pPr>
            <a:lvl8pPr marL="3584051" indent="0">
              <a:buNone/>
              <a:defRPr sz="1800" b="1"/>
            </a:lvl8pPr>
            <a:lvl9pPr marL="4096058" indent="0">
              <a:buNone/>
              <a:defRPr sz="18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70" y="1535117"/>
            <a:ext cx="5389033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007" indent="0">
              <a:buNone/>
              <a:defRPr sz="2200" b="1"/>
            </a:lvl2pPr>
            <a:lvl3pPr marL="1024015" indent="0">
              <a:buNone/>
              <a:defRPr sz="2000" b="1"/>
            </a:lvl3pPr>
            <a:lvl4pPr marL="1536022" indent="0">
              <a:buNone/>
              <a:defRPr sz="1800" b="1"/>
            </a:lvl4pPr>
            <a:lvl5pPr marL="2048030" indent="0">
              <a:buNone/>
              <a:defRPr sz="1800" b="1"/>
            </a:lvl5pPr>
            <a:lvl6pPr marL="2560037" indent="0">
              <a:buNone/>
              <a:defRPr sz="1800" b="1"/>
            </a:lvl6pPr>
            <a:lvl7pPr marL="3072044" indent="0">
              <a:buNone/>
              <a:defRPr sz="1800" b="1"/>
            </a:lvl7pPr>
            <a:lvl8pPr marL="3584051" indent="0">
              <a:buNone/>
              <a:defRPr sz="1800" b="1"/>
            </a:lvl8pPr>
            <a:lvl9pPr marL="4096058" indent="0">
              <a:buNone/>
              <a:defRPr sz="18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69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9800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9821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2007" indent="0">
              <a:buNone/>
              <a:defRPr sz="1400"/>
            </a:lvl2pPr>
            <a:lvl3pPr marL="1024015" indent="0">
              <a:buNone/>
              <a:defRPr sz="1100"/>
            </a:lvl3pPr>
            <a:lvl4pPr marL="1536022" indent="0">
              <a:buNone/>
              <a:defRPr sz="1000"/>
            </a:lvl4pPr>
            <a:lvl5pPr marL="2048030" indent="0">
              <a:buNone/>
              <a:defRPr sz="1000"/>
            </a:lvl5pPr>
            <a:lvl6pPr marL="2560037" indent="0">
              <a:buNone/>
              <a:defRPr sz="1000"/>
            </a:lvl6pPr>
            <a:lvl7pPr marL="3072044" indent="0">
              <a:buNone/>
              <a:defRPr sz="1000"/>
            </a:lvl7pPr>
            <a:lvl8pPr marL="3584051" indent="0">
              <a:buNone/>
              <a:defRPr sz="1000"/>
            </a:lvl8pPr>
            <a:lvl9pPr marL="409605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41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4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2007" indent="0">
              <a:buNone/>
              <a:defRPr sz="3100"/>
            </a:lvl2pPr>
            <a:lvl3pPr marL="1024015" indent="0">
              <a:buNone/>
              <a:defRPr sz="2700"/>
            </a:lvl3pPr>
            <a:lvl4pPr marL="1536022" indent="0">
              <a:buNone/>
              <a:defRPr sz="2200"/>
            </a:lvl4pPr>
            <a:lvl5pPr marL="2048030" indent="0">
              <a:buNone/>
              <a:defRPr sz="2200"/>
            </a:lvl5pPr>
            <a:lvl6pPr marL="2560037" indent="0">
              <a:buNone/>
              <a:defRPr sz="2200"/>
            </a:lvl6pPr>
            <a:lvl7pPr marL="3072044" indent="0">
              <a:buNone/>
              <a:defRPr sz="2200"/>
            </a:lvl7pPr>
            <a:lvl8pPr marL="3584051" indent="0">
              <a:buNone/>
              <a:defRPr sz="2200"/>
            </a:lvl8pPr>
            <a:lvl9pPr marL="4096058" indent="0">
              <a:buNone/>
              <a:defRPr sz="22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2007" indent="0">
              <a:buNone/>
              <a:defRPr sz="1400"/>
            </a:lvl2pPr>
            <a:lvl3pPr marL="1024015" indent="0">
              <a:buNone/>
              <a:defRPr sz="1100"/>
            </a:lvl3pPr>
            <a:lvl4pPr marL="1536022" indent="0">
              <a:buNone/>
              <a:defRPr sz="1000"/>
            </a:lvl4pPr>
            <a:lvl5pPr marL="2048030" indent="0">
              <a:buNone/>
              <a:defRPr sz="1000"/>
            </a:lvl5pPr>
            <a:lvl6pPr marL="2560037" indent="0">
              <a:buNone/>
              <a:defRPr sz="1000"/>
            </a:lvl6pPr>
            <a:lvl7pPr marL="3072044" indent="0">
              <a:buNone/>
              <a:defRPr sz="1000"/>
            </a:lvl7pPr>
            <a:lvl8pPr marL="3584051" indent="0">
              <a:buNone/>
              <a:defRPr sz="1000"/>
            </a:lvl8pPr>
            <a:lvl9pPr marL="409605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22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02402" tIns="51200" rIns="102402" bIns="5120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102402" tIns="51200" rIns="102402" bIns="5120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6"/>
          </a:xfrm>
          <a:prstGeom prst="rect">
            <a:avLst/>
          </a:prstGeom>
        </p:spPr>
        <p:txBody>
          <a:bodyPr vert="horz" lIns="102402" tIns="51200" rIns="102402" bIns="5120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24015"/>
            <a:fld id="{079F5807-49C2-43C0-BC04-251BD501E566}" type="datetimeFigureOut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 defTabSz="1024015"/>
              <a:t>2019-11-25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6"/>
          </a:xfrm>
          <a:prstGeom prst="rect">
            <a:avLst/>
          </a:prstGeom>
        </p:spPr>
        <p:txBody>
          <a:bodyPr vert="horz" lIns="102402" tIns="51200" rIns="102402" bIns="5120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24015"/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6"/>
          </a:xfrm>
          <a:prstGeom prst="rect">
            <a:avLst/>
          </a:prstGeom>
        </p:spPr>
        <p:txBody>
          <a:bodyPr vert="horz" lIns="102402" tIns="51200" rIns="102402" bIns="5120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24015"/>
            <a:fld id="{1EF988DF-CE50-45CE-927C-6D65088192B0}" type="slidenum">
              <a:rPr lang="ko-KR" altLang="en-US" smtClean="0">
                <a:solidFill>
                  <a:srgbClr val="FFFFFF">
                    <a:tint val="75000"/>
                  </a:srgbClr>
                </a:solidFill>
              </a:rPr>
              <a:pPr defTabSz="1024015"/>
              <a:t>‹#›</a:t>
            </a:fld>
            <a:endParaRPr lang="ko-KR" altLang="en-US" dirty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1024015" rtl="0" eaLnBrk="1" latinLnBrk="1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006" indent="-384006" algn="l" defTabSz="1024015" rtl="0" eaLnBrk="1" latinLnBrk="1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2012" indent="-320005" algn="l" defTabSz="1024015" rtl="0" eaLnBrk="1" latinLnBrk="1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19" indent="-256004" algn="l" defTabSz="1024015" rtl="0" eaLnBrk="1" latinLnBrk="1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2026" indent="-256004" algn="l" defTabSz="1024015" rtl="0" eaLnBrk="1" latinLnBrk="1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4033" indent="-256004" algn="l" defTabSz="1024015" rtl="0" eaLnBrk="1" latinLnBrk="1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6041" indent="-256004" algn="l" defTabSz="1024015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8048" indent="-256004" algn="l" defTabSz="1024015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055" indent="-256004" algn="l" defTabSz="1024015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062" indent="-256004" algn="l" defTabSz="1024015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07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4015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022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8030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037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2044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4051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6058" algn="l" defTabSz="1024015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왼쪽 선"/>
          <p:cNvCxnSpPr>
            <a:cxnSpLocks/>
          </p:cNvCxnSpPr>
          <p:nvPr/>
        </p:nvCxnSpPr>
        <p:spPr>
          <a:xfrm>
            <a:off x="-281940" y="3435090"/>
            <a:ext cx="5285238" cy="794"/>
          </a:xfrm>
          <a:prstGeom prst="line">
            <a:avLst/>
          </a:prstGeom>
          <a:ln w="47625" cap="rnd">
            <a:solidFill>
              <a:schemeClr val="accent3">
                <a:lumMod val="9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중앙 진동"/>
          <p:cNvGrpSpPr/>
          <p:nvPr/>
        </p:nvGrpSpPr>
        <p:grpSpPr>
          <a:xfrm>
            <a:off x="5017711" y="2174321"/>
            <a:ext cx="2181341" cy="2623501"/>
            <a:chOff x="3835803" y="1522958"/>
            <a:chExt cx="2404777" cy="4337892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grpSpPr>
        <p:cxnSp>
          <p:nvCxnSpPr>
            <p:cNvPr id="22" name="직선 연결선 21"/>
            <p:cNvCxnSpPr/>
            <p:nvPr/>
          </p:nvCxnSpPr>
          <p:spPr>
            <a:xfrm rot="5400000" flipH="1" flipV="1">
              <a:off x="3757429" y="3417464"/>
              <a:ext cx="266055" cy="109308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16200000" flipV="1">
              <a:off x="3822569" y="3485346"/>
              <a:ext cx="458573" cy="189197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4042176" y="3674721"/>
              <a:ext cx="262265" cy="53708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rot="16200000" flipV="1">
              <a:off x="4108786" y="3700388"/>
              <a:ext cx="262265" cy="53708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rot="5400000" flipH="1" flipV="1">
              <a:off x="4163250" y="3683218"/>
              <a:ext cx="262265" cy="53708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rot="16200000" flipV="1">
              <a:off x="4202768" y="3737320"/>
              <a:ext cx="327329" cy="56113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rot="5400000" flipH="1" flipV="1">
              <a:off x="3275171" y="2630508"/>
              <a:ext cx="2384759" cy="169660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rot="16200000" flipV="1">
              <a:off x="2465791" y="3652811"/>
              <a:ext cx="4290007" cy="126072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3756942" y="4713200"/>
              <a:ext cx="2082187" cy="213113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16200000" flipV="1">
              <a:off x="4844056" y="3852318"/>
              <a:ext cx="221715" cy="93682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rot="5400000" flipH="1" flipV="1">
              <a:off x="4632851" y="3038522"/>
              <a:ext cx="1334388" cy="593668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rot="16200000" flipV="1">
              <a:off x="4906239" y="3365665"/>
              <a:ext cx="1627733" cy="239354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5698126" y="3769704"/>
              <a:ext cx="683876" cy="401032"/>
            </a:xfrm>
            <a:prstGeom prst="line">
              <a:avLst/>
            </a:prstGeom>
            <a:ln w="47625" cap="rnd">
              <a:solidFill>
                <a:schemeClr val="accent3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오른쪽 선"/>
          <p:cNvCxnSpPr>
            <a:cxnSpLocks/>
          </p:cNvCxnSpPr>
          <p:nvPr/>
        </p:nvCxnSpPr>
        <p:spPr>
          <a:xfrm>
            <a:off x="7203003" y="3435884"/>
            <a:ext cx="5362377" cy="0"/>
          </a:xfrm>
          <a:prstGeom prst="line">
            <a:avLst/>
          </a:prstGeom>
          <a:ln w="47625" cap="rnd">
            <a:solidFill>
              <a:schemeClr val="accent3">
                <a:lumMod val="9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82779" y="1563197"/>
            <a:ext cx="6026442" cy="3601764"/>
          </a:xfrm>
          <a:prstGeom prst="rect">
            <a:avLst/>
          </a:prstGeom>
          <a:noFill/>
        </p:spPr>
        <p:txBody>
          <a:bodyPr wrap="square" lIns="84654" tIns="42327" rIns="84654" bIns="42327" rtlCol="0">
            <a:spAutoFit/>
          </a:bodyPr>
          <a:lstStyle/>
          <a:p>
            <a:pPr algn="ctr" defTabSz="1023892">
              <a:lnSpc>
                <a:spcPct val="120000"/>
              </a:lnSpc>
            </a:pPr>
            <a:r>
              <a:rPr lang="ko-KR" altLang="en-US" sz="4400" dirty="0">
                <a:solidFill>
                  <a:srgbClr val="FFFFFF"/>
                </a:solidFill>
                <a:latin typeface="휴먼엑스포"/>
                <a:ea typeface="휴먼엑스포"/>
              </a:rPr>
              <a:t>이 영상은</a:t>
            </a:r>
            <a:endParaRPr lang="en-US" altLang="ko-KR" sz="4400" dirty="0">
              <a:solidFill>
                <a:srgbClr val="FFFFFF"/>
              </a:solidFill>
              <a:latin typeface="휴먼엑스포"/>
              <a:ea typeface="휴먼엑스포"/>
            </a:endParaRPr>
          </a:p>
          <a:p>
            <a:pPr algn="ctr" defTabSz="1023892">
              <a:lnSpc>
                <a:spcPct val="120000"/>
              </a:lnSpc>
            </a:pPr>
            <a:r>
              <a:rPr lang="en-US" altLang="ko-KR" sz="4400" dirty="0">
                <a:solidFill>
                  <a:srgbClr val="FFFFFF"/>
                </a:solidFill>
                <a:latin typeface="휴먼엑스포"/>
                <a:ea typeface="휴먼엑스포"/>
              </a:rPr>
              <a:t>Microsoft Office</a:t>
            </a:r>
          </a:p>
          <a:p>
            <a:pPr algn="ctr" defTabSz="1023892">
              <a:lnSpc>
                <a:spcPct val="120000"/>
              </a:lnSpc>
            </a:pPr>
            <a:r>
              <a:rPr lang="en-US" altLang="ko-KR" sz="6100" dirty="0">
                <a:ln>
                  <a:solidFill>
                    <a:srgbClr val="E60000"/>
                  </a:solidFill>
                </a:ln>
                <a:solidFill>
                  <a:srgbClr val="E60000"/>
                </a:solidFill>
                <a:latin typeface="휴먼엑스포"/>
                <a:ea typeface="휴먼엑스포"/>
              </a:rPr>
              <a:t>Power point</a:t>
            </a:r>
            <a:r>
              <a:rPr lang="ko-KR" altLang="en-US" sz="4400" dirty="0">
                <a:solidFill>
                  <a:srgbClr val="FFFFFF"/>
                </a:solidFill>
                <a:latin typeface="휴먼엑스포"/>
                <a:ea typeface="휴먼엑스포"/>
              </a:rPr>
              <a:t>로</a:t>
            </a:r>
            <a:endParaRPr lang="en-US" altLang="ko-KR" sz="4400" dirty="0">
              <a:solidFill>
                <a:srgbClr val="FFFFFF"/>
              </a:solidFill>
              <a:latin typeface="휴먼엑스포"/>
              <a:ea typeface="휴먼엑스포"/>
            </a:endParaRPr>
          </a:p>
          <a:p>
            <a:pPr algn="ctr" defTabSz="1023892">
              <a:lnSpc>
                <a:spcPct val="120000"/>
              </a:lnSpc>
            </a:pPr>
            <a:r>
              <a:rPr lang="ko-KR" altLang="en-US" sz="4400" dirty="0">
                <a:solidFill>
                  <a:srgbClr val="FFFFFF"/>
                </a:solidFill>
                <a:latin typeface="휴먼엑스포"/>
                <a:ea typeface="휴먼엑스포"/>
              </a:rPr>
              <a:t>제작되었습니다</a:t>
            </a:r>
            <a:r>
              <a:rPr lang="en-US" altLang="ko-KR" sz="4400" dirty="0">
                <a:solidFill>
                  <a:srgbClr val="FFFFFF"/>
                </a:solidFill>
                <a:latin typeface="휴먼엑스포"/>
                <a:ea typeface="휴먼엑스포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108337"/>
      </p:ext>
    </p:extLst>
  </p:cSld>
  <p:clrMapOvr>
    <a:masterClrMapping/>
  </p:clrMapOvr>
  <p:transition spd="slow" advClick="0" advTm="1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2" presetClass="exit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77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22" presetClass="exit" presetSubtype="8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8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8000"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2" presetClass="exit" presetSubtype="8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xit" presetSubtype="8" fill="hold" nodeType="withEffect">
                                  <p:stCondLst>
                                    <p:cond delay="56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8" fill="hold" nodeType="withEffect">
                                  <p:stCondLst>
                                    <p:cond delay="59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6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7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33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22" presetClass="exit" presetSubtype="8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9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xit" presetSubtype="8" fill="hold" nodeType="withEffect">
                                  <p:stCondLst>
                                    <p:cond delay="78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xit" presetSubtype="8" fill="hold" nodeType="withEffect">
                                  <p:stCondLst>
                                    <p:cond delay="81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9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8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22" presetClass="exit" presetSubtype="8" fill="hold" nodeType="withEffect">
                                  <p:stCondLst>
                                    <p:cond delay="97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7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97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xit" presetSubtype="8" fill="hold" nodeType="withEffect">
                                  <p:stCondLst>
                                    <p:cond delay="103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11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116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2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SN00232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119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xit" presetSubtype="8" fill="hold" nodeType="withEffect">
                                  <p:stCondLst>
                                    <p:cond delay="119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xit" presetSubtype="8" fill="hold" nodeType="withEffect">
                                  <p:stCondLst>
                                    <p:cond delay="12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8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4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3_Office 테마">
  <a:themeElements>
    <a:clrScheme name="The Presentation Company">
      <a:dk1>
        <a:srgbClr val="FFFFFF"/>
      </a:dk1>
      <a:lt1>
        <a:srgbClr val="1A1413"/>
      </a:lt1>
      <a:dk2>
        <a:srgbClr val="FFFFFF"/>
      </a:dk2>
      <a:lt2>
        <a:srgbClr val="FFFFFF"/>
      </a:lt2>
      <a:accent1>
        <a:srgbClr val="0292C0"/>
      </a:accent1>
      <a:accent2>
        <a:srgbClr val="66C6DC"/>
      </a:accent2>
      <a:accent3>
        <a:srgbClr val="D4EFF6"/>
      </a:accent3>
      <a:accent4>
        <a:srgbClr val="932947"/>
      </a:accent4>
      <a:accent5>
        <a:srgbClr val="3333B3"/>
      </a:accent5>
      <a:accent6>
        <a:srgbClr val="FF9933"/>
      </a:accent6>
      <a:hlink>
        <a:srgbClr val="2F6E73"/>
      </a:hlink>
      <a:folHlink>
        <a:srgbClr val="FF9933"/>
      </a:folHlink>
    </a:clrScheme>
    <a:fontScheme name="리크루팅 폰트">
      <a:majorFont>
        <a:latin typeface="Equilibrium"/>
        <a:ea typeface="휴먼엑스포"/>
        <a:cs typeface=""/>
      </a:majorFont>
      <a:minorFont>
        <a:latin typeface="Century Gothic"/>
        <a:ea typeface="휴먼엑스포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와이드스크린</PresentationFormat>
  <Paragraphs>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Equilibrium</vt:lpstr>
      <vt:lpstr>맑은 고딕</vt:lpstr>
      <vt:lpstr>휴먼엑스포</vt:lpstr>
      <vt:lpstr>Arial</vt:lpstr>
      <vt:lpstr>Century Gothic</vt:lpstr>
      <vt:lpstr>3_Office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Jae</dc:creator>
  <cp:lastModifiedBy>Kim Jae</cp:lastModifiedBy>
  <cp:revision>1</cp:revision>
  <dcterms:created xsi:type="dcterms:W3CDTF">2019-11-25T14:53:01Z</dcterms:created>
  <dcterms:modified xsi:type="dcterms:W3CDTF">2019-11-25T14:54:35Z</dcterms:modified>
</cp:coreProperties>
</file>