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1116" r:id="rId2"/>
    <p:sldId id="111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4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3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6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과 서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TVFootnote_ID_7179" hidden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17636" y="6440489"/>
            <a:ext cx="629822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defTabSz="958850" eaLnBrk="0" hangingPunct="0">
              <a:tabLst>
                <a:tab pos="1233488" algn="l"/>
              </a:tabLst>
              <a:defRPr/>
            </a:pPr>
            <a:r>
              <a:rPr kumimoji="1" lang="en-US" sz="1000" b="0" dirty="0"/>
              <a:t>*	Footnote</a:t>
            </a:r>
          </a:p>
          <a:p>
            <a:pPr marL="538163" indent="-538163" defTabSz="958850" eaLnBrk="0" hangingPunct="0">
              <a:spcBef>
                <a:spcPct val="20000"/>
              </a:spcBef>
              <a:tabLst>
                <a:tab pos="1233488" algn="l"/>
              </a:tabLst>
              <a:defRPr/>
            </a:pPr>
            <a:r>
              <a:rPr kumimoji="1" lang="en-US" sz="1000" b="0" dirty="0"/>
              <a:t>Source:	Source</a:t>
            </a:r>
          </a:p>
        </p:txBody>
      </p:sp>
      <p:sp>
        <p:nvSpPr>
          <p:cNvPr id="5" name="TTVSubjectTitle_ID_7180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17635" y="1133476"/>
            <a:ext cx="8308731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8850" eaLnBrk="0" hangingPunct="0">
              <a:lnSpc>
                <a:spcPct val="80000"/>
              </a:lnSpc>
              <a:tabLst>
                <a:tab pos="1233488" algn="l"/>
              </a:tabLst>
              <a:defRPr/>
            </a:pPr>
            <a:r>
              <a:rPr kumimoji="1" lang="en-US" sz="1600" dirty="0"/>
              <a:t>Subject Title</a:t>
            </a:r>
          </a:p>
        </p:txBody>
      </p:sp>
      <p:cxnSp>
        <p:nvCxnSpPr>
          <p:cNvPr id="8" name="직선 연결선 8"/>
          <p:cNvCxnSpPr>
            <a:cxnSpLocks noChangeShapeType="1"/>
          </p:cNvCxnSpPr>
          <p:nvPr/>
        </p:nvCxnSpPr>
        <p:spPr bwMode="auto">
          <a:xfrm>
            <a:off x="0" y="669925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5" y="260648"/>
            <a:ext cx="8640000" cy="360000"/>
          </a:xfrm>
          <a:prstGeom prst="rect">
            <a:avLst/>
          </a:prstGeom>
        </p:spPr>
        <p:txBody>
          <a:bodyPr lIns="36000" anchor="b"/>
          <a:lstStyle>
            <a:lvl1pPr>
              <a:defRPr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2046" y="691441"/>
            <a:ext cx="8639908" cy="52673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defRPr sz="14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38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PC\Desktop\large-oil-and-gas-refinery-industry_rKbiwJRNj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8"/>
            <a:ext cx="9144000" cy="68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0" y="-8038"/>
            <a:ext cx="9144000" cy="686603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/>
          </p:nvPr>
        </p:nvSpPr>
        <p:spPr>
          <a:xfrm>
            <a:off x="2627313" y="1412875"/>
            <a:ext cx="4032250" cy="47529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718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256571"/>
            <a:ext cx="431540" cy="756084"/>
          </a:xfrm>
          <a:prstGeom prst="rect">
            <a:avLst/>
          </a:prstGeom>
          <a:solidFill>
            <a:srgbClr val="17649A"/>
          </a:solidFill>
          <a:ln w="19050">
            <a:noFill/>
            <a:headEnd type="oval"/>
            <a:tailEnd type="oval"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379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E7E9-9418-4A29-95AF-49F85DE71C13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7559-B32C-4D2D-9A1C-764B88BD3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CB156D6F-F40F-4DBD-854B-C0A2661FADCF}"/>
              </a:ext>
            </a:extLst>
          </p:cNvPr>
          <p:cNvGrpSpPr/>
          <p:nvPr/>
        </p:nvGrpSpPr>
        <p:grpSpPr>
          <a:xfrm>
            <a:off x="35496" y="236679"/>
            <a:ext cx="9068099" cy="6384642"/>
            <a:chOff x="241249" y="140702"/>
            <a:chExt cx="8661550" cy="6098400"/>
          </a:xfrm>
        </p:grpSpPr>
        <p:pic>
          <p:nvPicPr>
            <p:cNvPr id="6" name="그림 5" descr="타이프라이터, 검은색, 앉아있는, 하얀색이(가) 표시된 사진&#10;&#10;자동 생성된 설명">
              <a:extLst>
                <a:ext uri="{FF2B5EF4-FFF2-40B4-BE49-F238E27FC236}">
                  <a16:creationId xmlns:a16="http://schemas.microsoft.com/office/drawing/2014/main" id="{EB6B88EE-F166-4503-A6B8-350761787191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175766"/>
              <a:ext cx="4330800" cy="3049200"/>
            </a:xfrm>
            <a:prstGeom prst="rect">
              <a:avLst/>
            </a:prstGeom>
          </p:spPr>
        </p:pic>
        <p:pic>
          <p:nvPicPr>
            <p:cNvPr id="10" name="그림 9" descr="테이블, 상점, 물품, 거리이(가) 표시된 사진&#10;&#10;자동 생성된 설명">
              <a:extLst>
                <a:ext uri="{FF2B5EF4-FFF2-40B4-BE49-F238E27FC236}">
                  <a16:creationId xmlns:a16="http://schemas.microsoft.com/office/drawing/2014/main" id="{8D99AAB8-7887-4CF6-9910-B4FD82DB2B27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7"/>
            <a:stretch/>
          </p:blipFill>
          <p:spPr>
            <a:xfrm>
              <a:off x="241249" y="3189902"/>
              <a:ext cx="4330800" cy="3049200"/>
            </a:xfrm>
            <a:prstGeom prst="rect">
              <a:avLst/>
            </a:prstGeom>
          </p:spPr>
        </p:pic>
        <p:pic>
          <p:nvPicPr>
            <p:cNvPr id="8" name="그림 7" descr="사람, 실내, 노트북, 앉아있는이(가) 표시된 사진&#10;&#10;자동 생성된 설명">
              <a:extLst>
                <a:ext uri="{FF2B5EF4-FFF2-40B4-BE49-F238E27FC236}">
                  <a16:creationId xmlns:a16="http://schemas.microsoft.com/office/drawing/2014/main" id="{A9A705D8-E048-48F1-9E17-0FFE504B5389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140702"/>
              <a:ext cx="4330800" cy="3049200"/>
            </a:xfrm>
            <a:prstGeom prst="rect">
              <a:avLst/>
            </a:prstGeom>
          </p:spPr>
        </p:pic>
        <p:pic>
          <p:nvPicPr>
            <p:cNvPr id="12" name="그림 11" descr="사람, 실내, 노트북, 컴퓨터이(가) 표시된 사진&#10;&#10;자동 생성된 설명">
              <a:extLst>
                <a:ext uri="{FF2B5EF4-FFF2-40B4-BE49-F238E27FC236}">
                  <a16:creationId xmlns:a16="http://schemas.microsoft.com/office/drawing/2014/main" id="{9A1A52D5-C239-4982-9FE2-5F767A29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"/>
            <a:stretch/>
          </p:blipFill>
          <p:spPr>
            <a:xfrm>
              <a:off x="241300" y="144015"/>
              <a:ext cx="4330699" cy="3048000"/>
            </a:xfrm>
            <a:prstGeom prst="rect">
              <a:avLst/>
            </a:prstGeom>
          </p:spPr>
        </p:pic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210383-404D-431C-A41E-A4047E14C4E4}"/>
              </a:ext>
            </a:extLst>
          </p:cNvPr>
          <p:cNvSpPr/>
          <p:nvPr/>
        </p:nvSpPr>
        <p:spPr>
          <a:xfrm>
            <a:off x="35443" y="234466"/>
            <a:ext cx="4534076" cy="320021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학창 시절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E4D1A25-4B56-41D6-BD07-5A6B97F5DBCE}"/>
              </a:ext>
            </a:extLst>
          </p:cNvPr>
          <p:cNvSpPr/>
          <p:nvPr/>
        </p:nvSpPr>
        <p:spPr>
          <a:xfrm>
            <a:off x="4569412" y="234466"/>
            <a:ext cx="4574587" cy="320021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컨설턴트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6EAD56-E9DD-41DB-9E98-40B1C5E11A12}"/>
              </a:ext>
            </a:extLst>
          </p:cNvPr>
          <p:cNvSpPr/>
          <p:nvPr/>
        </p:nvSpPr>
        <p:spPr>
          <a:xfrm>
            <a:off x="35443" y="3435291"/>
            <a:ext cx="4534076" cy="320021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광고 회사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24F920D-6393-463F-A104-5AC79AEBF5B2}"/>
              </a:ext>
            </a:extLst>
          </p:cNvPr>
          <p:cNvSpPr/>
          <p:nvPr/>
        </p:nvSpPr>
        <p:spPr>
          <a:xfrm>
            <a:off x="4569413" y="3435291"/>
            <a:ext cx="4534076" cy="320021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5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실내이(가) 표시된 사진&#10;&#10;높은 신뢰도로 생성된 설명">
            <a:extLst>
              <a:ext uri="{FF2B5EF4-FFF2-40B4-BE49-F238E27FC236}">
                <a16:creationId xmlns:a16="http://schemas.microsoft.com/office/drawing/2014/main" id="{1C0D68F6-E06A-4127-B8E6-C23D03867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0"/>
          <a:stretch/>
        </p:blipFill>
        <p:spPr>
          <a:xfrm>
            <a:off x="2151287" y="1628800"/>
            <a:ext cx="1737868" cy="21999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3BE16649-C1F0-437F-9E3B-78EA07EF6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0826" r="12527" b="4850"/>
          <a:stretch/>
        </p:blipFill>
        <p:spPr>
          <a:xfrm>
            <a:off x="4139952" y="1628800"/>
            <a:ext cx="1904519" cy="21999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퍼펙트 프리젠테이션에 대한 이미지 검색결과">
            <a:extLst>
              <a:ext uri="{FF2B5EF4-FFF2-40B4-BE49-F238E27FC236}">
                <a16:creationId xmlns:a16="http://schemas.microsoft.com/office/drawing/2014/main" id="{C5FCFFBF-B035-4B7C-A2ED-189B385E7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/>
          <a:stretch/>
        </p:blipFill>
        <p:spPr bwMode="auto">
          <a:xfrm>
            <a:off x="255036" y="1593106"/>
            <a:ext cx="1722386" cy="216846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B7A30545-ADEB-43D8-8E72-DF16AFD8BE88}"/>
              </a:ext>
            </a:extLst>
          </p:cNvPr>
          <p:cNvGrpSpPr/>
          <p:nvPr/>
        </p:nvGrpSpPr>
        <p:grpSpPr>
          <a:xfrm>
            <a:off x="6300192" y="1628800"/>
            <a:ext cx="2664296" cy="2199900"/>
            <a:chOff x="6300192" y="2024534"/>
            <a:chExt cx="2664296" cy="21999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3C4A53F-72F9-4485-8BD1-534A43F2798F}"/>
                </a:ext>
              </a:extLst>
            </p:cNvPr>
            <p:cNvSpPr/>
            <p:nvPr/>
          </p:nvSpPr>
          <p:spPr>
            <a:xfrm>
              <a:off x="6300192" y="2024534"/>
              <a:ext cx="2664296" cy="21999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6F2C466-6942-4F9A-BC08-06E1FC1B7D17}"/>
                </a:ext>
              </a:extLst>
            </p:cNvPr>
            <p:cNvSpPr/>
            <p:nvPr/>
          </p:nvSpPr>
          <p:spPr>
            <a:xfrm>
              <a:off x="6336196" y="2653591"/>
              <a:ext cx="2592288" cy="9417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퍼펙트 슬라이드 클리닉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슈퍼 </a:t>
              </a:r>
              <a:r>
                <a:rPr kumimoji="0" lang="ko-KR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업무력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-ARTS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성공하는 자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vs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실패하는 자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Insighting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… what is NEXT?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749AF39-CE40-4863-9668-74CF6AB7DB81}"/>
              </a:ext>
            </a:extLst>
          </p:cNvPr>
          <p:cNvSpPr/>
          <p:nvPr/>
        </p:nvSpPr>
        <p:spPr>
          <a:xfrm>
            <a:off x="2122818" y="630200"/>
            <a:ext cx="4574587" cy="854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‘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작가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’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 김재성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B227467-D229-4824-8F2F-7CEF6AA67FBF}"/>
              </a:ext>
            </a:extLst>
          </p:cNvPr>
          <p:cNvSpPr/>
          <p:nvPr/>
        </p:nvSpPr>
        <p:spPr>
          <a:xfrm>
            <a:off x="179512" y="5013176"/>
            <a:ext cx="8856984" cy="854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방법을 몰라 목표를 이루지 못하는 사람들을 돕고자 하는 마음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그 마음을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실재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(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rebuchet MS" panose="020B0603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Tangible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하게 만드는 활동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38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TTVFootnote"/>
  <p:tag name="DATE" val="9/17/2009 11:03:43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TTVSubjectTitle"/>
  <p:tag name="DATE" val="9/17/2009 11:04:03 AM"/>
</p:tagLst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</Words>
  <Application>Microsoft Office PowerPoint</Application>
  <PresentationFormat>화면 슬라이드 쇼(4:3)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나눔명조 ExtraBold</vt:lpstr>
      <vt:lpstr>Arial</vt:lpstr>
      <vt:lpstr>Calibri</vt:lpstr>
      <vt:lpstr>Trebuchet MS</vt:lpstr>
      <vt:lpstr>맑은 고딕</vt:lpstr>
      <vt:lpstr>2_Office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Jae</dc:creator>
  <cp:lastModifiedBy>Kim Jae</cp:lastModifiedBy>
  <cp:revision>1</cp:revision>
  <dcterms:created xsi:type="dcterms:W3CDTF">2020-02-27T13:00:03Z</dcterms:created>
  <dcterms:modified xsi:type="dcterms:W3CDTF">2020-02-27T13:00:48Z</dcterms:modified>
</cp:coreProperties>
</file>