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109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8" autoAdjust="0"/>
    <p:restoredTop sz="94660"/>
  </p:normalViewPr>
  <p:slideViewPr>
    <p:cSldViewPr snapToGrid="0">
      <p:cViewPr>
        <p:scale>
          <a:sx n="125" d="100"/>
          <a:sy n="125" d="100"/>
        </p:scale>
        <p:origin x="120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816AB-A231-4E01-8146-B81F912411A6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4400-956B-496A-884B-05623F6123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627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B1F4C7-409E-4B55-BD2F-D006D429D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A1C8E0F-84E3-4FFA-8ADE-260169299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9EB298-F506-4E9F-BE38-3C8DAA6A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C4C1742-F700-4CE3-A588-A9425192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700E96-62B0-47EB-973B-9F5BD02F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004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519E9F-7D65-41F4-8826-EFB819F0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5CF790-DE7C-4A8C-874F-0DC9954F4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283C63-196B-4E9D-8F46-E702DFEC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A5CC2-C89A-4A26-90BD-D9634F95D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F40184-13BF-4FB2-BC3B-FB038D6F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45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8948B56-00BE-4EE3-B5E5-5E238B857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02E4F2F-58B7-42E3-85B2-BB7D9E584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58DA54C-78E0-4B47-A6F9-74786A70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F2E1FE-1B64-4DA7-B0E0-91CF7177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6505DA-FACA-4949-8E15-2BBF592F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425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2D5B08-945D-45A9-BEEA-A897CBE5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BBB28-EEB5-48F9-B78A-E35D41862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73C2A4-53AD-4D7C-9107-19E97690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1E0681-9036-485C-8F49-0DFD5F9C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86FEA-73B0-413D-83BE-B01EEB5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76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38E61-55B8-4EE4-B9AF-6C99E10E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A56708-D1E3-4CCB-9C30-AFA4D5608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5CF0B3-A375-4EB7-8CB3-9AC59E7F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8B8AAE-50B6-4E94-B628-8E08C01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B36DE12-57E5-424C-8B6B-F93B46DB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84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670AF-31EB-476E-B96A-40E89766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735231-EA14-409F-9374-EEB2FA9E5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7F282E6-79A2-442C-BC92-10A9A9F9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C6B639-1355-4145-8E99-620E4B81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DAC1A6-B7CE-43B2-8516-A48CAEF8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489543-4E8C-4A43-B444-B1B01A4C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01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BABCF2D-D808-4FC6-B952-5655BD49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EA698D-5BB3-4D60-92B3-00639FEC4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4C4AD1-F9BA-4E82-99A6-E92F14B96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A7D2F4B-0488-497E-A8E4-4D2A02B07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6321F1C-8DDD-4115-A849-C99D74815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05D3E7B-8875-43D1-95E6-5F16D3B84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5580AA1-3350-49BD-B386-6329186A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FF25331-0D28-4467-89C4-88735ECC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240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8ADB6F-5853-4BE3-B323-E8D5BA19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19F7D20-B726-4DA7-BC13-A7935739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9D3ABBA-C925-42A9-98AD-E75C1573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517BCF-F769-4C59-AD37-0B0F9B37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015B793-FED7-4362-9ED5-F7315361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AA78F5D-7A69-45CA-BD2F-613E88AB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80BE802-5845-451B-A7A8-164E4B131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80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517EFA-649F-41B4-8BAC-5C9B0139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CD9C64-A4C6-47D7-8351-ADC11AB43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5EA9C3-DE4B-40D6-B6EE-1A33C31FD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E6E6CF-94AD-4214-8892-DEBF9A4B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195DB-41C0-4F39-A0D9-F7D80EACC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D5494D7-3AD0-45B9-8280-4FEA4BC7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56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4188BD-E699-4B9D-98DC-27B355EE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27BD73-2A9A-4FD9-8042-5C431AE45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BB8FA02-8DBD-4F8B-8B47-1DC2CD1CE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49F285-D913-42E1-B248-96FD030E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FA1F22-6C3F-4F0B-B943-6AFF004E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1E655D-83D4-4B80-84AE-41E9BCEE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29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027C97D-AE0C-485E-BFD4-63961D9D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4373C39-F952-415A-87EA-6309C84D4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1237DB-C30F-45D6-9062-B25ECBF0E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8F2D-9539-456C-8660-5AE82201D0B7}" type="datetimeFigureOut">
              <a:rPr lang="ko-KR" altLang="en-US" smtClean="0"/>
              <a:t>2020-02-27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4985AAE-1535-469E-9375-AB9EF20D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E27758-20A5-4163-890D-BD400F39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392EE-EC85-4A14-9BA5-605B5B3B14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12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A8D958C-3D31-4796-86FE-C786AA802A62}"/>
              </a:ext>
            </a:extLst>
          </p:cNvPr>
          <p:cNvGrpSpPr/>
          <p:nvPr/>
        </p:nvGrpSpPr>
        <p:grpSpPr>
          <a:xfrm>
            <a:off x="7504" y="121920"/>
            <a:ext cx="12188530" cy="6507480"/>
            <a:chOff x="1524000" y="908720"/>
            <a:chExt cx="9144001" cy="4882000"/>
          </a:xfrm>
        </p:grpSpPr>
        <p:pic>
          <p:nvPicPr>
            <p:cNvPr id="3" name="그림 2" descr="책, 도서관, 장면, 방이(가) 표시된 사진&#10;&#10;자동 생성된 설명">
              <a:extLst>
                <a:ext uri="{FF2B5EF4-FFF2-40B4-BE49-F238E27FC236}">
                  <a16:creationId xmlns:a16="http://schemas.microsoft.com/office/drawing/2014/main" id="{4198F2B3-7DED-4861-B27D-2C8085CA0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51"/>
            <a:stretch/>
          </p:blipFill>
          <p:spPr>
            <a:xfrm>
              <a:off x="1524001" y="908720"/>
              <a:ext cx="9144000" cy="4882000"/>
            </a:xfrm>
            <a:prstGeom prst="rect">
              <a:avLst/>
            </a:prstGeom>
          </p:spPr>
        </p:pic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00BAD2F-F547-4FC2-9FA0-112FBC9DDF0D}"/>
                </a:ext>
              </a:extLst>
            </p:cNvPr>
            <p:cNvSpPr/>
            <p:nvPr/>
          </p:nvSpPr>
          <p:spPr>
            <a:xfrm>
              <a:off x="1524000" y="908720"/>
              <a:ext cx="9144000" cy="4882000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>
                    <a:alpha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EEA564-B0FA-4173-994B-EEE6E948B54B}"/>
                </a:ext>
              </a:extLst>
            </p:cNvPr>
            <p:cNvSpPr txBox="1"/>
            <p:nvPr/>
          </p:nvSpPr>
          <p:spPr>
            <a:xfrm>
              <a:off x="5303912" y="1757975"/>
              <a:ext cx="4680520" cy="3059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latinLnBrk="0">
                <a:spcAft>
                  <a:spcPts val="600"/>
                </a:spcAft>
              </a:pPr>
              <a:r>
                <a:rPr lang="ko-KR" altLang="en-US" sz="54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학생들은 </a:t>
              </a:r>
              <a:r>
                <a:rPr lang="ko-KR" altLang="en-US" sz="80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왜</a:t>
              </a:r>
              <a:r>
                <a:rPr lang="en-US" altLang="ko-KR" sz="80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?</a:t>
              </a:r>
            </a:p>
            <a:p>
              <a:pPr algn="r" latinLnBrk="0">
                <a:spcAft>
                  <a:spcPts val="600"/>
                </a:spcAft>
              </a:pPr>
              <a:endParaRPr lang="en-US" altLang="ko-KR" sz="32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r" latinLnBrk="0">
                <a:spcAft>
                  <a:spcPts val="600"/>
                </a:spcAft>
              </a:pPr>
              <a:r>
                <a:rPr lang="ko-KR" altLang="en-US" sz="6600" b="1" dirty="0">
                  <a:solidFill>
                    <a:srgbClr val="FFC000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인문학 수강</a:t>
              </a:r>
              <a:r>
                <a:rPr lang="ko-KR" altLang="en-US" sz="66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에 </a:t>
              </a:r>
              <a:endParaRPr lang="en-US" altLang="ko-KR" sz="66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r" latinLnBrk="0">
                <a:spcAft>
                  <a:spcPts val="600"/>
                </a:spcAft>
              </a:pPr>
              <a:r>
                <a:rPr lang="ko-KR" altLang="en-US" sz="66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부정적인가</a:t>
              </a:r>
              <a:r>
                <a:rPr lang="en-US" altLang="ko-KR" sz="6600" dirty="0">
                  <a:solidFill>
                    <a:schemeClr val="bg1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?</a:t>
              </a:r>
              <a:endParaRPr lang="ko-KR" altLang="en-US" sz="6600" dirty="0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321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</Words>
  <Application>Microsoft Office PowerPoint</Application>
  <PresentationFormat>와이드스크린</PresentationFormat>
  <Paragraphs>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나눔명조 ExtraBold</vt:lpstr>
      <vt:lpstr>Arial</vt:lpstr>
      <vt:lpstr>맑은 고딕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Jae</dc:creator>
  <cp:lastModifiedBy>Kim Jae</cp:lastModifiedBy>
  <cp:revision>1</cp:revision>
  <dcterms:created xsi:type="dcterms:W3CDTF">2020-02-27T12:49:57Z</dcterms:created>
  <dcterms:modified xsi:type="dcterms:W3CDTF">2020-02-27T12:55:30Z</dcterms:modified>
</cp:coreProperties>
</file>