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1122" r:id="rId2"/>
    <p:sldId id="112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34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3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7D-BD0A-4D01-8BF8-D004E3BC4C9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F947-1725-416E-A844-852D456F90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23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7D-BD0A-4D01-8BF8-D004E3BC4C9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F947-1725-416E-A844-852D456F90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1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7D-BD0A-4D01-8BF8-D004E3BC4C9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F947-1725-416E-A844-852D456F90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6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7D-BD0A-4D01-8BF8-D004E3BC4C9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F947-1725-416E-A844-852D456F90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34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7D-BD0A-4D01-8BF8-D004E3BC4C9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F947-1725-416E-A844-852D456F90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3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7D-BD0A-4D01-8BF8-D004E3BC4C9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F947-1725-416E-A844-852D456F90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00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7D-BD0A-4D01-8BF8-D004E3BC4C9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F947-1725-416E-A844-852D456F90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3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7D-BD0A-4D01-8BF8-D004E3BC4C9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F947-1725-416E-A844-852D456F90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7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7D-BD0A-4D01-8BF8-D004E3BC4C9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F947-1725-416E-A844-852D456F90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4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7D-BD0A-4D01-8BF8-D004E3BC4C9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F947-1725-416E-A844-852D456F90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9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A67D-BD0A-4D01-8BF8-D004E3BC4C9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F947-1725-416E-A844-852D456F90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18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0A67D-BD0A-4D01-8BF8-D004E3BC4C9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2020-02-27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6F947-1725-416E-A844-852D456F90A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74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279482AC-8447-4931-9092-B1E0F0A56087}"/>
              </a:ext>
            </a:extLst>
          </p:cNvPr>
          <p:cNvSpPr/>
          <p:nvPr/>
        </p:nvSpPr>
        <p:spPr>
          <a:xfrm>
            <a:off x="123254" y="950704"/>
            <a:ext cx="1619672" cy="17281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실내온도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18-20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도 유지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C83F2EB-E4AF-48A9-872D-AF3F45B3A656}"/>
              </a:ext>
            </a:extLst>
          </p:cNvPr>
          <p:cNvSpPr/>
          <p:nvPr/>
        </p:nvSpPr>
        <p:spPr>
          <a:xfrm>
            <a:off x="1742926" y="950704"/>
            <a:ext cx="1619672" cy="17281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플러그 뽑기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8437629-8521-4465-BF0C-17EE67E9B4AB}"/>
              </a:ext>
            </a:extLst>
          </p:cNvPr>
          <p:cNvSpPr/>
          <p:nvPr/>
        </p:nvSpPr>
        <p:spPr>
          <a:xfrm>
            <a:off x="3362598" y="950704"/>
            <a:ext cx="1619672" cy="17281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옷을 겹쳐 </a:t>
            </a:r>
            <a:b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</a:b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입어 </a:t>
            </a:r>
            <a:b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</a:b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체온 유지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88252A5-FDDC-47FF-B79C-FF6213669158}"/>
              </a:ext>
            </a:extLst>
          </p:cNvPr>
          <p:cNvSpPr/>
          <p:nvPr/>
        </p:nvSpPr>
        <p:spPr>
          <a:xfrm>
            <a:off x="3362598" y="2685008"/>
            <a:ext cx="1619672" cy="17281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지나친</a:t>
            </a:r>
            <a:b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</a:b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난방기 사용</a:t>
            </a:r>
            <a:b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</a:b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자제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6338D24-30DA-4E7C-AC9A-1A79B528C027}"/>
              </a:ext>
            </a:extLst>
          </p:cNvPr>
          <p:cNvSpPr/>
          <p:nvPr/>
        </p:nvSpPr>
        <p:spPr>
          <a:xfrm>
            <a:off x="123254" y="4413200"/>
            <a:ext cx="1619672" cy="17281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전력 피크 </a:t>
            </a:r>
            <a:b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</a:b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시간</a:t>
            </a:r>
            <a:b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</a:b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전기 사용 자제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6686C9FB-2DC4-484A-83EC-198CF70BE094}"/>
              </a:ext>
            </a:extLst>
          </p:cNvPr>
          <p:cNvSpPr/>
          <p:nvPr/>
        </p:nvSpPr>
        <p:spPr>
          <a:xfrm>
            <a:off x="1742926" y="4413200"/>
            <a:ext cx="1619672" cy="17281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방풍 비닐 부착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86B9197-D266-4BCF-B942-E4F8FCBD6340}"/>
              </a:ext>
            </a:extLst>
          </p:cNvPr>
          <p:cNvSpPr/>
          <p:nvPr/>
        </p:nvSpPr>
        <p:spPr>
          <a:xfrm>
            <a:off x="3362598" y="4413200"/>
            <a:ext cx="1619672" cy="17281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공간에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알맞은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난방기기 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활용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940ACCFB-D04F-4A73-B648-AA346F0E6C11}"/>
              </a:ext>
            </a:extLst>
          </p:cNvPr>
          <p:cNvSpPr/>
          <p:nvPr/>
        </p:nvSpPr>
        <p:spPr>
          <a:xfrm>
            <a:off x="123254" y="950704"/>
            <a:ext cx="239708" cy="2236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1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EA0144B3-CB54-4FE0-B27B-FBD6B94DD22C}"/>
              </a:ext>
            </a:extLst>
          </p:cNvPr>
          <p:cNvSpPr/>
          <p:nvPr/>
        </p:nvSpPr>
        <p:spPr>
          <a:xfrm>
            <a:off x="1742926" y="950704"/>
            <a:ext cx="239708" cy="2236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2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D5449B35-91AF-4002-8804-9431E3BB0297}"/>
              </a:ext>
            </a:extLst>
          </p:cNvPr>
          <p:cNvSpPr/>
          <p:nvPr/>
        </p:nvSpPr>
        <p:spPr>
          <a:xfrm>
            <a:off x="3362598" y="950704"/>
            <a:ext cx="239708" cy="2236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3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C971CFB-A5CA-4A96-866A-F051DC5A0C8D}"/>
              </a:ext>
            </a:extLst>
          </p:cNvPr>
          <p:cNvSpPr/>
          <p:nvPr/>
        </p:nvSpPr>
        <p:spPr>
          <a:xfrm>
            <a:off x="123254" y="2678896"/>
            <a:ext cx="239708" cy="2236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4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71EB6A59-E673-43EA-B5DC-02E28F3A7F6A}"/>
              </a:ext>
            </a:extLst>
          </p:cNvPr>
          <p:cNvSpPr/>
          <p:nvPr/>
        </p:nvSpPr>
        <p:spPr>
          <a:xfrm>
            <a:off x="3362598" y="2678896"/>
            <a:ext cx="239708" cy="2236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5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E549B15-56E7-4047-AAA1-21D8FD452A06}"/>
              </a:ext>
            </a:extLst>
          </p:cNvPr>
          <p:cNvSpPr/>
          <p:nvPr/>
        </p:nvSpPr>
        <p:spPr>
          <a:xfrm>
            <a:off x="123254" y="4419312"/>
            <a:ext cx="239708" cy="2236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6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6883AB9F-F824-476C-BB61-257039B5C6B9}"/>
              </a:ext>
            </a:extLst>
          </p:cNvPr>
          <p:cNvSpPr/>
          <p:nvPr/>
        </p:nvSpPr>
        <p:spPr>
          <a:xfrm>
            <a:off x="1742926" y="4419312"/>
            <a:ext cx="239708" cy="2236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7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EA9DB80F-4308-4B08-B28E-3A45E81C0FBA}"/>
              </a:ext>
            </a:extLst>
          </p:cNvPr>
          <p:cNvSpPr/>
          <p:nvPr/>
        </p:nvSpPr>
        <p:spPr>
          <a:xfrm>
            <a:off x="3362598" y="4419312"/>
            <a:ext cx="239708" cy="2236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8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8D3174B1-E914-4215-A746-FA3BD8AD2BCC}"/>
              </a:ext>
            </a:extLst>
          </p:cNvPr>
          <p:cNvSpPr/>
          <p:nvPr/>
        </p:nvSpPr>
        <p:spPr>
          <a:xfrm>
            <a:off x="123254" y="2685008"/>
            <a:ext cx="1619672" cy="17281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에너지 효율</a:t>
            </a:r>
            <a:b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</a:b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높은</a:t>
            </a:r>
            <a:b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</a:b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난방기 사용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9E51B0-F750-413B-BD6F-3E313DEE5251}"/>
              </a:ext>
            </a:extLst>
          </p:cNvPr>
          <p:cNvSpPr txBox="1"/>
          <p:nvPr/>
        </p:nvSpPr>
        <p:spPr>
          <a:xfrm>
            <a:off x="5086350" y="980728"/>
            <a:ext cx="4013200" cy="1538883"/>
          </a:xfrm>
          <a:prstGeom prst="rect">
            <a:avLst/>
          </a:prstGeom>
          <a:noFill/>
        </p:spPr>
        <p:txBody>
          <a:bodyPr wrap="square" tIns="0" rIns="0" bIns="0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겨울철 건강 온도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:18-20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도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실내 온도를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1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도 낮추면 난방비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7% 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감소 효과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건강과 에너지 소비 절감을 위해 적정 온도 유지 권장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D18DB7F-7FF3-40CF-9CAA-7378355B18A3}"/>
              </a:ext>
            </a:extLst>
          </p:cNvPr>
          <p:cNvSpPr/>
          <p:nvPr/>
        </p:nvSpPr>
        <p:spPr>
          <a:xfrm>
            <a:off x="1742926" y="2685008"/>
            <a:ext cx="1619672" cy="1728192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rPr>
              <a:t>겨울철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 ExtraBold" panose="020D0904000000000000" pitchFamily="50" charset="-127"/>
              <a:ea typeface="나눔고딕 ExtraBold" panose="020D0904000000000000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rPr>
              <a:t>에너지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나눔고딕 ExtraBold" panose="020D0904000000000000" pitchFamily="50" charset="-127"/>
              <a:ea typeface="나눔고딕 ExtraBold" panose="020D0904000000000000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rPr>
              <a:t>절약 방안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54E05930-FA87-492A-93E5-182B7D8C72B7}"/>
              </a:ext>
            </a:extLst>
          </p:cNvPr>
          <p:cNvSpPr/>
          <p:nvPr/>
        </p:nvSpPr>
        <p:spPr>
          <a:xfrm>
            <a:off x="1757362" y="916937"/>
            <a:ext cx="3246685" cy="3489963"/>
          </a:xfrm>
          <a:prstGeom prst="rect">
            <a:avLst/>
          </a:prstGeom>
          <a:solidFill>
            <a:schemeClr val="tx1">
              <a:alpha val="70000"/>
            </a:schemeClr>
          </a:solidFill>
          <a:ln w="19050">
            <a:noFill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8FE18C9-DC13-4E20-9657-E76C3B828260}"/>
              </a:ext>
            </a:extLst>
          </p:cNvPr>
          <p:cNvSpPr/>
          <p:nvPr/>
        </p:nvSpPr>
        <p:spPr>
          <a:xfrm>
            <a:off x="31750" y="2697480"/>
            <a:ext cx="1739900" cy="1760220"/>
          </a:xfrm>
          <a:prstGeom prst="rect">
            <a:avLst/>
          </a:prstGeom>
          <a:solidFill>
            <a:schemeClr val="tx1">
              <a:alpha val="70000"/>
            </a:schemeClr>
          </a:solidFill>
          <a:ln w="19050">
            <a:noFill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AA300893-F62F-4F97-AC4B-BE4A6C0CCD1E}"/>
              </a:ext>
            </a:extLst>
          </p:cNvPr>
          <p:cNvSpPr/>
          <p:nvPr/>
        </p:nvSpPr>
        <p:spPr>
          <a:xfrm>
            <a:off x="31750" y="4400550"/>
            <a:ext cx="4978400" cy="1836762"/>
          </a:xfrm>
          <a:prstGeom prst="rect">
            <a:avLst/>
          </a:prstGeom>
          <a:solidFill>
            <a:schemeClr val="tx1">
              <a:alpha val="70000"/>
            </a:schemeClr>
          </a:solidFill>
          <a:ln w="19050">
            <a:noFill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160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그룹 24">
            <a:extLst>
              <a:ext uri="{FF2B5EF4-FFF2-40B4-BE49-F238E27FC236}">
                <a16:creationId xmlns:a16="http://schemas.microsoft.com/office/drawing/2014/main" id="{04F5E9C8-F934-4BAC-9EC6-6C58D2216053}"/>
              </a:ext>
            </a:extLst>
          </p:cNvPr>
          <p:cNvGrpSpPr/>
          <p:nvPr/>
        </p:nvGrpSpPr>
        <p:grpSpPr>
          <a:xfrm>
            <a:off x="123254" y="950704"/>
            <a:ext cx="4859016" cy="5190688"/>
            <a:chOff x="4212976" y="758592"/>
            <a:chExt cx="4859016" cy="5190688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279482AC-8447-4931-9092-B1E0F0A56087}"/>
                </a:ext>
              </a:extLst>
            </p:cNvPr>
            <p:cNvSpPr/>
            <p:nvPr/>
          </p:nvSpPr>
          <p:spPr>
            <a:xfrm>
              <a:off x="4212976" y="758592"/>
              <a:ext cx="1619672" cy="172819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실내온도</a:t>
              </a:r>
              <a:endPara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18-20</a:t>
              </a: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도 유지</a:t>
              </a:r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5C83F2EB-E4AF-48A9-872D-AF3F45B3A656}"/>
                </a:ext>
              </a:extLst>
            </p:cNvPr>
            <p:cNvSpPr/>
            <p:nvPr/>
          </p:nvSpPr>
          <p:spPr>
            <a:xfrm>
              <a:off x="5832648" y="758592"/>
              <a:ext cx="1619672" cy="172819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플러그 뽑기</a:t>
              </a:r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38437629-8521-4465-BF0C-17EE67E9B4AB}"/>
                </a:ext>
              </a:extLst>
            </p:cNvPr>
            <p:cNvSpPr/>
            <p:nvPr/>
          </p:nvSpPr>
          <p:spPr>
            <a:xfrm>
              <a:off x="7452320" y="758592"/>
              <a:ext cx="1619672" cy="172819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옷을 겹쳐 </a:t>
              </a:r>
              <a:b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</a:b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입어 </a:t>
              </a:r>
              <a:b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</a:b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체온 유지</a:t>
              </a: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8D3174B1-E914-4215-A746-FA3BD8AD2BCC}"/>
                </a:ext>
              </a:extLst>
            </p:cNvPr>
            <p:cNvSpPr/>
            <p:nvPr/>
          </p:nvSpPr>
          <p:spPr>
            <a:xfrm>
              <a:off x="4212976" y="2492896"/>
              <a:ext cx="1619672" cy="172819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에너지 효율</a:t>
              </a:r>
              <a:b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</a:b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높은</a:t>
              </a:r>
              <a:b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</a:b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난방기 사용</a:t>
              </a: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AD18DB7F-7FF3-40CF-9CAA-7378355B18A3}"/>
                </a:ext>
              </a:extLst>
            </p:cNvPr>
            <p:cNvSpPr/>
            <p:nvPr/>
          </p:nvSpPr>
          <p:spPr>
            <a:xfrm>
              <a:off x="5832648" y="2492896"/>
              <a:ext cx="1619672" cy="1728192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겨울철</a:t>
              </a:r>
              <a:endPara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endParaRPr>
            </a:p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에너지</a:t>
              </a:r>
              <a:endPara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endParaRPr>
            </a:p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나눔고딕 ExtraBold" panose="020D0904000000000000" pitchFamily="50" charset="-127"/>
                  <a:ea typeface="나눔고딕 ExtraBold" panose="020D0904000000000000" pitchFamily="50" charset="-127"/>
                  <a:cs typeface="+mn-cs"/>
                </a:rPr>
                <a:t>절약 방안</a:t>
              </a: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088252A5-FDDC-47FF-B79C-FF6213669158}"/>
                </a:ext>
              </a:extLst>
            </p:cNvPr>
            <p:cNvSpPr/>
            <p:nvPr/>
          </p:nvSpPr>
          <p:spPr>
            <a:xfrm>
              <a:off x="7452320" y="2492896"/>
              <a:ext cx="1619672" cy="172819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지나친</a:t>
              </a:r>
              <a:b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</a:b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난방기 사용</a:t>
              </a:r>
              <a:b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</a:b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자제</a:t>
              </a: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C6338D24-30DA-4E7C-AC9A-1A79B528C027}"/>
                </a:ext>
              </a:extLst>
            </p:cNvPr>
            <p:cNvSpPr/>
            <p:nvPr/>
          </p:nvSpPr>
          <p:spPr>
            <a:xfrm>
              <a:off x="4212976" y="4221088"/>
              <a:ext cx="1619672" cy="172819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전력 피크 </a:t>
              </a:r>
              <a:b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</a:b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시간</a:t>
              </a:r>
              <a:b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</a:b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전기 사용 자제</a:t>
              </a: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6686C9FB-2DC4-484A-83EC-198CF70BE094}"/>
                </a:ext>
              </a:extLst>
            </p:cNvPr>
            <p:cNvSpPr/>
            <p:nvPr/>
          </p:nvSpPr>
          <p:spPr>
            <a:xfrm>
              <a:off x="5832648" y="4221088"/>
              <a:ext cx="1619672" cy="172819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방풍 비닐 부착</a:t>
              </a: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186B9197-D266-4BCF-B942-E4F8FCBD6340}"/>
                </a:ext>
              </a:extLst>
            </p:cNvPr>
            <p:cNvSpPr/>
            <p:nvPr/>
          </p:nvSpPr>
          <p:spPr>
            <a:xfrm>
              <a:off x="7452320" y="4221088"/>
              <a:ext cx="1619672" cy="172819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공간에</a:t>
              </a:r>
              <a:endPara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알맞은</a:t>
              </a:r>
              <a:endPara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난방기기 </a:t>
              </a:r>
              <a:endPara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활용</a:t>
              </a: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940ACCFB-D04F-4A73-B648-AA346F0E6C11}"/>
                </a:ext>
              </a:extLst>
            </p:cNvPr>
            <p:cNvSpPr/>
            <p:nvPr/>
          </p:nvSpPr>
          <p:spPr>
            <a:xfrm>
              <a:off x="4212976" y="758592"/>
              <a:ext cx="239708" cy="223644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1</a:t>
              </a:r>
              <a:endPara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EA0144B3-CB54-4FE0-B27B-FBD6B94DD22C}"/>
                </a:ext>
              </a:extLst>
            </p:cNvPr>
            <p:cNvSpPr/>
            <p:nvPr/>
          </p:nvSpPr>
          <p:spPr>
            <a:xfrm>
              <a:off x="5832648" y="758592"/>
              <a:ext cx="239708" cy="223644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2</a:t>
              </a:r>
              <a:endPara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D5449B35-91AF-4002-8804-9431E3BB0297}"/>
                </a:ext>
              </a:extLst>
            </p:cNvPr>
            <p:cNvSpPr/>
            <p:nvPr/>
          </p:nvSpPr>
          <p:spPr>
            <a:xfrm>
              <a:off x="7452320" y="758592"/>
              <a:ext cx="239708" cy="223644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3</a:t>
              </a:r>
              <a:endPara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7C971CFB-A5CA-4A96-866A-F051DC5A0C8D}"/>
                </a:ext>
              </a:extLst>
            </p:cNvPr>
            <p:cNvSpPr/>
            <p:nvPr/>
          </p:nvSpPr>
          <p:spPr>
            <a:xfrm>
              <a:off x="4212976" y="2486784"/>
              <a:ext cx="239708" cy="223644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4</a:t>
              </a:r>
              <a:endPara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71EB6A59-E673-43EA-B5DC-02E28F3A7F6A}"/>
                </a:ext>
              </a:extLst>
            </p:cNvPr>
            <p:cNvSpPr/>
            <p:nvPr/>
          </p:nvSpPr>
          <p:spPr>
            <a:xfrm>
              <a:off x="7452320" y="2486784"/>
              <a:ext cx="239708" cy="223644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5</a:t>
              </a:r>
              <a:endPara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9E549B15-56E7-4047-AAA1-21D8FD452A06}"/>
                </a:ext>
              </a:extLst>
            </p:cNvPr>
            <p:cNvSpPr/>
            <p:nvPr/>
          </p:nvSpPr>
          <p:spPr>
            <a:xfrm>
              <a:off x="4212976" y="4227200"/>
              <a:ext cx="239708" cy="223644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6</a:t>
              </a:r>
              <a:endPara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6883AB9F-F824-476C-BB61-257039B5C6B9}"/>
                </a:ext>
              </a:extLst>
            </p:cNvPr>
            <p:cNvSpPr/>
            <p:nvPr/>
          </p:nvSpPr>
          <p:spPr>
            <a:xfrm>
              <a:off x="5832648" y="4227200"/>
              <a:ext cx="239708" cy="223644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7</a:t>
              </a:r>
              <a:endPara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EA9DB80F-4308-4B08-B28E-3A45E81C0FBA}"/>
                </a:ext>
              </a:extLst>
            </p:cNvPr>
            <p:cNvSpPr/>
            <p:nvPr/>
          </p:nvSpPr>
          <p:spPr>
            <a:xfrm>
              <a:off x="7452320" y="4227200"/>
              <a:ext cx="239708" cy="223644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 panose="020B0503020000020004" pitchFamily="50" charset="-127"/>
                  <a:cs typeface="+mn-cs"/>
                </a:rPr>
                <a:t>8</a:t>
              </a:r>
              <a:endPara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8FE18C9-DC13-4E20-9657-E76C3B828260}"/>
              </a:ext>
            </a:extLst>
          </p:cNvPr>
          <p:cNvSpPr/>
          <p:nvPr/>
        </p:nvSpPr>
        <p:spPr>
          <a:xfrm>
            <a:off x="31750" y="916498"/>
            <a:ext cx="3330848" cy="3496702"/>
          </a:xfrm>
          <a:prstGeom prst="rect">
            <a:avLst/>
          </a:prstGeom>
          <a:solidFill>
            <a:schemeClr val="tx1">
              <a:alpha val="70000"/>
            </a:schemeClr>
          </a:solidFill>
          <a:ln w="19050">
            <a:noFill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AA300893-F62F-4F97-AC4B-BE4A6C0CCD1E}"/>
              </a:ext>
            </a:extLst>
          </p:cNvPr>
          <p:cNvSpPr/>
          <p:nvPr/>
        </p:nvSpPr>
        <p:spPr>
          <a:xfrm>
            <a:off x="31750" y="4393041"/>
            <a:ext cx="3330848" cy="1844271"/>
          </a:xfrm>
          <a:prstGeom prst="rect">
            <a:avLst/>
          </a:prstGeom>
          <a:solidFill>
            <a:schemeClr val="tx1">
              <a:alpha val="70000"/>
            </a:schemeClr>
          </a:solidFill>
          <a:ln w="19050">
            <a:noFill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54E05930-FA87-492A-93E5-182B7D8C72B7}"/>
              </a:ext>
            </a:extLst>
          </p:cNvPr>
          <p:cNvSpPr/>
          <p:nvPr/>
        </p:nvSpPr>
        <p:spPr>
          <a:xfrm>
            <a:off x="3362598" y="916937"/>
            <a:ext cx="1641450" cy="3489963"/>
          </a:xfrm>
          <a:prstGeom prst="rect">
            <a:avLst/>
          </a:prstGeom>
          <a:solidFill>
            <a:schemeClr val="tx1">
              <a:alpha val="70000"/>
            </a:schemeClr>
          </a:solidFill>
          <a:ln w="19050">
            <a:noFill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10D008-8053-4697-84C9-4B5A67953380}"/>
              </a:ext>
            </a:extLst>
          </p:cNvPr>
          <p:cNvSpPr txBox="1"/>
          <p:nvPr/>
        </p:nvSpPr>
        <p:spPr>
          <a:xfrm>
            <a:off x="5086350" y="4421430"/>
            <a:ext cx="4013200" cy="1815882"/>
          </a:xfrm>
          <a:prstGeom prst="rect">
            <a:avLst/>
          </a:prstGeom>
          <a:noFill/>
        </p:spPr>
        <p:txBody>
          <a:bodyPr wrap="square" tIns="0" rIns="0" bIns="0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공간에 비해 </a:t>
            </a:r>
            <a:r>
              <a:rPr kumimoji="0" lang="ko-KR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난방력이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낮거나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지나치게 높을 경우 효율 저하 발생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큰 전열기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1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대보다 작은 전열기로 필요한 부분만 난방이 더 유리함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전력 소모 기준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3.3m</a:t>
            </a:r>
            <a:r>
              <a:rPr kumimoji="0" lang="en-US" altLang="ko-KR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2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당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20kwh/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월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  <a:cs typeface="+mn-cs"/>
              </a:rPr>
              <a:t>수준이 적절</a:t>
            </a:r>
          </a:p>
        </p:txBody>
      </p:sp>
    </p:spTree>
    <p:extLst>
      <p:ext uri="{BB962C8B-B14F-4D97-AF65-F5344CB8AC3E}">
        <p14:creationId xmlns:p14="http://schemas.microsoft.com/office/powerpoint/2010/main" val="81578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163</Words>
  <Application>Microsoft Office PowerPoint</Application>
  <PresentationFormat>화면 슬라이드 쇼(4:3)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나눔고딕 ExtraBold</vt:lpstr>
      <vt:lpstr>Arial</vt:lpstr>
      <vt:lpstr>맑은 고딕</vt:lpstr>
      <vt:lpstr>1_Office Theme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Jae</dc:creator>
  <cp:lastModifiedBy>Kim Jae</cp:lastModifiedBy>
  <cp:revision>1</cp:revision>
  <dcterms:created xsi:type="dcterms:W3CDTF">2020-02-27T13:02:05Z</dcterms:created>
  <dcterms:modified xsi:type="dcterms:W3CDTF">2020-02-27T13:02:29Z</dcterms:modified>
</cp:coreProperties>
</file>