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1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4" autoAdjust="0"/>
    <p:restoredTop sz="94660"/>
  </p:normalViewPr>
  <p:slideViewPr>
    <p:cSldViewPr snapToGrid="0">
      <p:cViewPr>
        <p:scale>
          <a:sx n="125" d="100"/>
          <a:sy n="125" d="100"/>
        </p:scale>
        <p:origin x="178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946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94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76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08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26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85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50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6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00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26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20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8491-BDAD-46A6-8450-9953B53783C3}" type="datetimeFigureOut">
              <a:rPr lang="ko-KR" altLang="en-US" smtClean="0"/>
              <a:t>2020-02-27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D736-B359-42A6-ABE1-3AE0BDBC7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05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1627C1CA-7FAE-4A9E-9498-7C5D20F5419D}"/>
              </a:ext>
            </a:extLst>
          </p:cNvPr>
          <p:cNvGrpSpPr/>
          <p:nvPr/>
        </p:nvGrpSpPr>
        <p:grpSpPr>
          <a:xfrm>
            <a:off x="0" y="457530"/>
            <a:ext cx="9144000" cy="6044490"/>
            <a:chOff x="1524000" y="457530"/>
            <a:chExt cx="9144000" cy="6044490"/>
          </a:xfrm>
        </p:grpSpPr>
        <p:pic>
          <p:nvPicPr>
            <p:cNvPr id="4" name="그림 3" descr="조류, 동물, 실외, 물이(가) 표시된 사진&#10;&#10;자동 생성된 설명">
              <a:extLst>
                <a:ext uri="{FF2B5EF4-FFF2-40B4-BE49-F238E27FC236}">
                  <a16:creationId xmlns:a16="http://schemas.microsoft.com/office/drawing/2014/main" id="{C70171F9-22C8-4385-9405-3DC98A5402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09" r="17133" b="4158"/>
            <a:stretch/>
          </p:blipFill>
          <p:spPr>
            <a:xfrm flipH="1">
              <a:off x="1524000" y="457531"/>
              <a:ext cx="9144000" cy="6044489"/>
            </a:xfrm>
            <a:prstGeom prst="rect">
              <a:avLst/>
            </a:prstGeom>
          </p:spPr>
        </p:pic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35B988A6-DC05-4CDB-B16F-CBE7AB6BE7DA}"/>
                </a:ext>
              </a:extLst>
            </p:cNvPr>
            <p:cNvSpPr/>
            <p:nvPr/>
          </p:nvSpPr>
          <p:spPr>
            <a:xfrm>
              <a:off x="1524000" y="457530"/>
              <a:ext cx="9144000" cy="6044489"/>
            </a:xfrm>
            <a:prstGeom prst="rect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>
                    <a:alpha val="50000"/>
                  </a:schemeClr>
                </a:gs>
                <a:gs pos="100000">
                  <a:schemeClr val="tx1">
                    <a:alpha val="8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34F29B-83E8-4235-A743-19A00BE47FF9}"/>
                </a:ext>
              </a:extLst>
            </p:cNvPr>
            <p:cNvSpPr txBox="1"/>
            <p:nvPr/>
          </p:nvSpPr>
          <p:spPr>
            <a:xfrm>
              <a:off x="5303912" y="2636913"/>
              <a:ext cx="468052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latinLnBrk="0">
                <a:spcAft>
                  <a:spcPts val="600"/>
                </a:spcAft>
              </a:pPr>
              <a:r>
                <a:rPr lang="ko-KR" altLang="en-US" sz="4000" dirty="0">
                  <a:solidFill>
                    <a:srgbClr val="FFC000"/>
                  </a:solidFill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기회</a:t>
              </a:r>
              <a:r>
                <a:rPr lang="ko-KR" altLang="en-US" sz="4000" dirty="0">
                  <a:solidFill>
                    <a:schemeClr val="bg1"/>
                  </a:solidFill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는 멀리 보는 사람이 잡는다</a:t>
              </a:r>
              <a:endParaRPr lang="ko-KR" altLang="en-US" sz="4800" dirty="0">
                <a:solidFill>
                  <a:schemeClr val="bg1"/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68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나눔명조 ExtraBold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Jae</dc:creator>
  <cp:lastModifiedBy>Kim Jae</cp:lastModifiedBy>
  <cp:revision>1</cp:revision>
  <dcterms:created xsi:type="dcterms:W3CDTF">2020-02-27T12:57:46Z</dcterms:created>
  <dcterms:modified xsi:type="dcterms:W3CDTF">2020-02-27T12:58:47Z</dcterms:modified>
</cp:coreProperties>
</file>