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112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34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3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59">
            <a:extLst>
              <a:ext uri="{FF2B5EF4-FFF2-40B4-BE49-F238E27FC236}">
                <a16:creationId xmlns:a16="http://schemas.microsoft.com/office/drawing/2014/main" id="{6ABCD829-F175-4076-BD46-05F5E4DE14EA}"/>
              </a:ext>
            </a:extLst>
          </p:cNvPr>
          <p:cNvCxnSpPr/>
          <p:nvPr userDrawn="1"/>
        </p:nvCxnSpPr>
        <p:spPr bwMode="auto">
          <a:xfrm flipH="1">
            <a:off x="0" y="979140"/>
            <a:ext cx="9144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AA950EBC-45DB-4CFB-82BB-4315A4193E90}"/>
              </a:ext>
            </a:extLst>
          </p:cNvPr>
          <p:cNvSpPr/>
          <p:nvPr userDrawn="1"/>
        </p:nvSpPr>
        <p:spPr>
          <a:xfrm>
            <a:off x="0" y="6376626"/>
            <a:ext cx="9144000" cy="4813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7E9C7B-FDDA-4FCA-956E-CD044B91A8B3}"/>
              </a:ext>
            </a:extLst>
          </p:cNvPr>
          <p:cNvSpPr txBox="1"/>
          <p:nvPr userDrawn="1"/>
        </p:nvSpPr>
        <p:spPr>
          <a:xfrm>
            <a:off x="7115174" y="6387629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ABC</a:t>
            </a:r>
            <a:r>
              <a:rPr kumimoji="0" lang="ko-KR" alt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Company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93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D086-A8C4-412F-BF8A-0D5C35EEA705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2020-02-27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DB5C-5CAD-4756-8F00-9654481BAC3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256571"/>
            <a:ext cx="431540" cy="756084"/>
          </a:xfrm>
          <a:prstGeom prst="rect">
            <a:avLst/>
          </a:prstGeom>
          <a:solidFill>
            <a:srgbClr val="17649A"/>
          </a:solidFill>
          <a:ln w="19050">
            <a:noFill/>
            <a:headEnd type="oval"/>
            <a:tailEnd type="oval"/>
          </a:ln>
          <a:effectLst>
            <a:outerShdw blurRad="63500" sx="101000" sy="101000" algn="ct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9370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2F84-9954-48D3-8F08-BFEC4B873D7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2020-02-27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8C0C-5990-4590-9CDE-8594BE5FD6A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7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0F7609FD-528F-4C31-92AB-D73AAF0FFD3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2020-02-27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endParaRPr lang="ko-KR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0AE6BB1A-279B-469C-A4AE-25A1F072578F}" type="slidenum">
              <a:rPr lang="ko-KR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2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2008" y="571093"/>
            <a:ext cx="8892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ABC</a:t>
            </a:r>
            <a:r>
              <a:rPr kumimoji="0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kumimoji="0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Company</a:t>
            </a:r>
            <a:r>
              <a:rPr kumimoji="0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주요 실적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Arial" pitchFamily="34" charset="0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251520" y="2359613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4788024" y="2359613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6876256" y="2359613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198884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Arial" pitchFamily="34" charset="0"/>
              </a:rPr>
              <a:t>Project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419" y="1988840"/>
            <a:ext cx="1859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Arial" pitchFamily="34" charset="0"/>
              </a:rPr>
              <a:t>Client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76256" y="1988840"/>
            <a:ext cx="1859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Arial" pitchFamily="34" charset="0"/>
              </a:rPr>
              <a:t>Date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251520" y="2543816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AA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전자 반도체 총괄 비정형 메모리 모듈의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샘플 대응 관리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863861" y="2543816"/>
            <a:ext cx="1872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20XX. 10</a:t>
            </a:r>
          </a:p>
        </p:txBody>
      </p:sp>
      <p:cxnSp>
        <p:nvCxnSpPr>
          <p:cNvPr id="24" name="직선 연결선 23"/>
          <p:cNvCxnSpPr/>
          <p:nvPr/>
        </p:nvCxnSpPr>
        <p:spPr>
          <a:xfrm>
            <a:off x="251520" y="3377715"/>
            <a:ext cx="84845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251520" y="3636313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BB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사 건설현장 케이블 관리 시스템 구축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Data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이행 설계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, DW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및 분석 리포트 제공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6876256" y="3636313"/>
            <a:ext cx="1872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20XX. 02</a:t>
            </a:r>
          </a:p>
        </p:txBody>
      </p:sp>
      <p:cxnSp>
        <p:nvCxnSpPr>
          <p:cNvPr id="29" name="직선 연결선 28"/>
          <p:cNvCxnSpPr/>
          <p:nvPr/>
        </p:nvCxnSpPr>
        <p:spPr>
          <a:xfrm>
            <a:off x="251520" y="4620878"/>
            <a:ext cx="84845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251520" y="4826963"/>
            <a:ext cx="4320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CC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사 유통정보 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DW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대용량 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Data Interface 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분석</a:t>
            </a: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설계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6894874" y="4826963"/>
            <a:ext cx="1872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20XX. 03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4800419" y="3636313"/>
            <a:ext cx="1872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BB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사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008" y="980728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Arial" pitchFamily="34" charset="0"/>
              </a:rPr>
              <a:t>ABC Company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는 단 기간 국내외 유수 기업 및 정부 기관과의 프로젝트를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 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rPr>
              <a:t>성공적으로 수행 한 경험을 보유하고 있음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Arial" pitchFamily="34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60E5E218-CD5B-47C3-AE81-FAC681DD33A8}"/>
              </a:ext>
            </a:extLst>
          </p:cNvPr>
          <p:cNvSpPr/>
          <p:nvPr/>
        </p:nvSpPr>
        <p:spPr>
          <a:xfrm>
            <a:off x="4800419" y="2543816"/>
            <a:ext cx="1872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AA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전자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F2B077D6-E9D3-4B62-B298-BB15EA613FF5}"/>
              </a:ext>
            </a:extLst>
          </p:cNvPr>
          <p:cNvSpPr/>
          <p:nvPr/>
        </p:nvSpPr>
        <p:spPr>
          <a:xfrm>
            <a:off x="4800419" y="4826963"/>
            <a:ext cx="1872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CC</a:t>
            </a:r>
            <a:r>
              <a: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사</a:t>
            </a:r>
            <a:endParaRPr kumimoji="0" lang="en-US" altLang="ko-K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B5F51D9-C6AD-4961-9ECF-A0231513A93F}"/>
              </a:ext>
            </a:extLst>
          </p:cNvPr>
          <p:cNvSpPr txBox="1"/>
          <p:nvPr/>
        </p:nvSpPr>
        <p:spPr>
          <a:xfrm>
            <a:off x="179512" y="6525344"/>
            <a:ext cx="777686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자료 출처</a:t>
            </a:r>
            <a:r>
              <a:rPr kumimoji="0" lang="en-US" altLang="ko-KR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ABC Company </a:t>
            </a:r>
            <a:r>
              <a:rPr kumimoji="0" lang="ko-KR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내부 프로젝트 수행 자료 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95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86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맑은 고딕</vt:lpstr>
      <vt:lpstr>Custom Design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Jae</dc:creator>
  <cp:lastModifiedBy>Kim Jae</cp:lastModifiedBy>
  <cp:revision>1</cp:revision>
  <dcterms:created xsi:type="dcterms:W3CDTF">2020-02-27T13:02:41Z</dcterms:created>
  <dcterms:modified xsi:type="dcterms:W3CDTF">2020-02-27T13:04:06Z</dcterms:modified>
</cp:coreProperties>
</file>