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E5381A-8769-43B1-9E20-2D815834B1C8}" v="5" dt="2019-12-03T16:57:17.6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8" autoAdjust="0"/>
    <p:restoredTop sz="94660"/>
  </p:normalViewPr>
  <p:slideViewPr>
    <p:cSldViewPr>
      <p:cViewPr>
        <p:scale>
          <a:sx n="150" d="100"/>
          <a:sy n="150" d="100"/>
        </p:scale>
        <p:origin x="2214" y="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Jae" userId="53ab3fbf100dc759" providerId="LiveId" clId="{16E8711F-187B-4638-95E3-7D1E3467C9CC}"/>
    <pc:docChg chg="addSld delSld modSld">
      <pc:chgData name="Kim Jae" userId="53ab3fbf100dc759" providerId="LiveId" clId="{16E8711F-187B-4638-95E3-7D1E3467C9CC}" dt="2019-12-03T17:03:55.779" v="9" actId="2696"/>
      <pc:docMkLst>
        <pc:docMk/>
      </pc:docMkLst>
      <pc:sldChg chg="add del">
        <pc:chgData name="Kim Jae" userId="53ab3fbf100dc759" providerId="LiveId" clId="{16E8711F-187B-4638-95E3-7D1E3467C9CC}" dt="2019-12-03T16:57:15.506" v="7" actId="2696"/>
        <pc:sldMkLst>
          <pc:docMk/>
          <pc:sldMk cId="1490746617" sldId="259"/>
        </pc:sldMkLst>
      </pc:sldChg>
      <pc:sldChg chg="add del">
        <pc:chgData name="Kim Jae" userId="53ab3fbf100dc759" providerId="LiveId" clId="{16E8711F-187B-4638-95E3-7D1E3467C9CC}" dt="2019-12-03T17:03:55.779" v="9" actId="2696"/>
        <pc:sldMkLst>
          <pc:docMk/>
          <pc:sldMk cId="1987728388" sldId="259"/>
        </pc:sldMkLst>
      </pc:sldChg>
      <pc:sldChg chg="add del">
        <pc:chgData name="Kim Jae" userId="53ab3fbf100dc759" providerId="LiveId" clId="{16E8711F-187B-4638-95E3-7D1E3467C9CC}" dt="2019-12-03T16:56:35.955" v="3" actId="2696"/>
        <pc:sldMkLst>
          <pc:docMk/>
          <pc:sldMk cId="2204150855" sldId="259"/>
        </pc:sldMkLst>
      </pc:sldChg>
      <pc:sldChg chg="add del">
        <pc:chgData name="Kim Jae" userId="53ab3fbf100dc759" providerId="LiveId" clId="{16E8711F-187B-4638-95E3-7D1E3467C9CC}" dt="2019-12-03T16:56:57.620" v="5" actId="2696"/>
        <pc:sldMkLst>
          <pc:docMk/>
          <pc:sldMk cId="2512796832" sldId="259"/>
        </pc:sldMkLst>
      </pc:sldChg>
      <pc:sldChg chg="add del">
        <pc:chgData name="Kim Jae" userId="53ab3fbf100dc759" providerId="LiveId" clId="{16E8711F-187B-4638-95E3-7D1E3467C9CC}" dt="2019-12-03T16:56:03.294" v="1" actId="2696"/>
        <pc:sldMkLst>
          <pc:docMk/>
          <pc:sldMk cId="3024834953" sldId="25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E8D4E-7D40-4EFC-BC89-99A321DCC6B8}" type="datetimeFigureOut">
              <a:rPr lang="ko-KR" altLang="en-US" smtClean="0"/>
              <a:t>2019-12-04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63E73-BEBA-4B06-9B77-FAAE511160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78873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9699A-1003-48DA-939C-07FA0A0CCD8F}" type="datetimeFigureOut">
              <a:rPr lang="ko-KR" altLang="en-US" smtClean="0"/>
              <a:t>2019-12-04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F9D14-4D38-456F-9010-F925DEF51E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0580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PC\Desktop\large-oil-and-gas-refinery-industry_rKbiwJRNj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38"/>
            <a:ext cx="9144000" cy="686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모서리가 둥근 직사각형 6"/>
          <p:cNvSpPr/>
          <p:nvPr userDrawn="1"/>
        </p:nvSpPr>
        <p:spPr>
          <a:xfrm>
            <a:off x="0" y="2060848"/>
            <a:ext cx="5796136" cy="2880320"/>
          </a:xfrm>
          <a:prstGeom prst="roundRect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0"/>
          </p:nvPr>
        </p:nvSpPr>
        <p:spPr>
          <a:xfrm>
            <a:off x="179388" y="2353121"/>
            <a:ext cx="5472112" cy="9318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텍스트 개체 틀 11">
            <a:extLst>
              <a:ext uri="{FF2B5EF4-FFF2-40B4-BE49-F238E27FC236}">
                <a16:creationId xmlns:a16="http://schemas.microsoft.com/office/drawing/2014/main" id="{8A1A6668-610E-42EE-AFDF-8C3412D279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4331221"/>
            <a:ext cx="5472112" cy="3219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 algn="r">
              <a:buNone/>
              <a:defRPr sz="1400">
                <a:solidFill>
                  <a:schemeClr val="bg1"/>
                </a:solidFill>
              </a:defRPr>
            </a:lvl2pPr>
            <a:lvl3pPr marL="914400" indent="0" algn="r">
              <a:buNone/>
              <a:defRPr sz="1400">
                <a:solidFill>
                  <a:schemeClr val="bg1"/>
                </a:solidFill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072591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PC\Desktop\large-oil-and-gas-refinery-industry_rKbiwJRNj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38"/>
            <a:ext cx="9144000" cy="686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 userDrawn="1"/>
        </p:nvSpPr>
        <p:spPr>
          <a:xfrm>
            <a:off x="0" y="-8038"/>
            <a:ext cx="9144000" cy="6866038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0"/>
          </p:nvPr>
        </p:nvSpPr>
        <p:spPr>
          <a:xfrm>
            <a:off x="2627313" y="1412875"/>
            <a:ext cx="4032250" cy="475297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73578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 userDrawn="1"/>
        </p:nvCxnSpPr>
        <p:spPr>
          <a:xfrm>
            <a:off x="0" y="620688"/>
            <a:ext cx="9144000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텍스트 개체 틀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620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ko-KR" altLang="en-US" dirty="0"/>
              <a:t>목차 삽입</a:t>
            </a:r>
          </a:p>
        </p:txBody>
      </p:sp>
      <p:sp>
        <p:nvSpPr>
          <p:cNvPr id="11" name="텍스트 개체 틀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00075"/>
            <a:ext cx="9144000" cy="620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ko-KR" altLang="en-US" dirty="0"/>
              <a:t>헤드 메시지 삽입</a:t>
            </a:r>
          </a:p>
        </p:txBody>
      </p:sp>
      <p:sp>
        <p:nvSpPr>
          <p:cNvPr id="12" name="텍스트 개체 틀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352"/>
            <a:ext cx="9144000" cy="260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ko-KR" altLang="en-US" dirty="0"/>
              <a:t>자료 출처</a:t>
            </a:r>
            <a:r>
              <a:rPr lang="en-US" altLang="ko-KR" dirty="0"/>
              <a:t>: </a:t>
            </a:r>
            <a:endParaRPr lang="ko-KR" altLang="en-US" dirty="0"/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-36512" y="6525344"/>
            <a:ext cx="9144000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81D33BC-B589-45B3-8CAF-A1857B60F883}"/>
              </a:ext>
            </a:extLst>
          </p:cNvPr>
          <p:cNvSpPr txBox="1"/>
          <p:nvPr userDrawn="1"/>
        </p:nvSpPr>
        <p:spPr>
          <a:xfrm>
            <a:off x="8676456" y="6597352"/>
            <a:ext cx="431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E82D43F-8EC9-4AD3-9801-1A4B8CA17D39}" type="slidenum">
              <a:rPr lang="ko-KR" altLang="en-US" sz="1200" smtClean="0"/>
              <a:t>‹#›</a:t>
            </a:fld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0031970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41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2000" b="-1"/>
          <a:stretch/>
        </p:blipFill>
        <p:spPr bwMode="auto">
          <a:xfrm>
            <a:off x="19115584" y="0"/>
            <a:ext cx="18288000" cy="1049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텍스트 개체 틀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sz="2400" b="1" dirty="0"/>
              <a:t>○○ 기업 </a:t>
            </a:r>
            <a:endParaRPr lang="en-US" altLang="ko-KR" sz="2400" b="1" dirty="0"/>
          </a:p>
          <a:p>
            <a:r>
              <a:rPr lang="ko-KR" altLang="en-US" sz="2400" b="1" dirty="0"/>
              <a:t>마케팅 전략 수립 방안 제안서</a:t>
            </a:r>
          </a:p>
        </p:txBody>
      </p:sp>
      <p:sp>
        <p:nvSpPr>
          <p:cNvPr id="14" name="텍스트 개체 틀 9"/>
          <p:cNvSpPr txBox="1">
            <a:spLocks/>
          </p:cNvSpPr>
          <p:nvPr/>
        </p:nvSpPr>
        <p:spPr>
          <a:xfrm>
            <a:off x="179388" y="4254971"/>
            <a:ext cx="5472112" cy="4659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1800" b="1" dirty="0"/>
              <a:t>2020.11.10</a:t>
            </a:r>
          </a:p>
          <a:p>
            <a:pPr algn="r"/>
            <a:endParaRPr lang="ko-KR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232960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1834556" y="1412875"/>
            <a:ext cx="5761780" cy="4752975"/>
          </a:xfrm>
        </p:spPr>
        <p:txBody>
          <a:bodyPr/>
          <a:lstStyle/>
          <a:p>
            <a:pPr>
              <a:buAutoNum type="arabicPeriod"/>
            </a:pPr>
            <a:r>
              <a:rPr lang="ko-KR" altLang="en-US" sz="3200" b="1" dirty="0"/>
              <a:t>우리의 이해</a:t>
            </a:r>
            <a:endParaRPr lang="en-US" altLang="ko-KR" sz="3200" b="1" dirty="0"/>
          </a:p>
          <a:p>
            <a:pPr>
              <a:buAutoNum type="arabicPeriod"/>
            </a:pPr>
            <a:endParaRPr lang="en-US" altLang="ko-KR" sz="3200" dirty="0"/>
          </a:p>
          <a:p>
            <a:pPr>
              <a:buAutoNum type="arabicPeriod"/>
            </a:pPr>
            <a:r>
              <a:rPr lang="ko-KR" altLang="en-US" sz="3200" dirty="0"/>
              <a:t>프로젝트 추진 전략</a:t>
            </a:r>
            <a:endParaRPr lang="en-US" altLang="ko-KR" sz="3200" dirty="0"/>
          </a:p>
          <a:p>
            <a:pPr>
              <a:buAutoNum type="arabicPeriod"/>
            </a:pPr>
            <a:endParaRPr lang="en-US" altLang="ko-KR" sz="3200" dirty="0"/>
          </a:p>
          <a:p>
            <a:pPr>
              <a:buAutoNum type="arabicPeriod"/>
            </a:pPr>
            <a:r>
              <a:rPr lang="ko-KR" altLang="en-US" sz="3200" dirty="0"/>
              <a:t>추진 조직 및 일정</a:t>
            </a:r>
            <a:endParaRPr lang="en-US" altLang="ko-KR" sz="3200" dirty="0"/>
          </a:p>
          <a:p>
            <a:pPr>
              <a:buAutoNum type="arabicPeriod"/>
            </a:pPr>
            <a:endParaRPr lang="en-US" altLang="ko-KR" sz="3200" dirty="0"/>
          </a:p>
          <a:p>
            <a:pPr>
              <a:buAutoNum type="arabicPeriod"/>
            </a:pPr>
            <a:r>
              <a:rPr lang="ko-KR" altLang="en-US" sz="3200" dirty="0"/>
              <a:t>왜 ○○ 컨설팅인가</a:t>
            </a:r>
            <a:r>
              <a:rPr lang="en-US" altLang="ko-KR" sz="3200" dirty="0"/>
              <a:t>?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296055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21140" cy="620713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0" y="600075"/>
            <a:ext cx="9121140" cy="620713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2"/>
          </p:nvPr>
        </p:nvSpPr>
        <p:spPr>
          <a:xfrm>
            <a:off x="0" y="6597352"/>
            <a:ext cx="8604448" cy="260648"/>
          </a:xfrm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9058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21</Words>
  <Application>Microsoft Office PowerPoint</Application>
  <PresentationFormat>화면 슬라이드 쇼(4:3)</PresentationFormat>
  <Paragraphs>10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CHEIL</dc:creator>
  <cp:lastModifiedBy>Kim Jae</cp:lastModifiedBy>
  <cp:revision>15</cp:revision>
  <dcterms:created xsi:type="dcterms:W3CDTF">2018-09-04T03:03:23Z</dcterms:created>
  <dcterms:modified xsi:type="dcterms:W3CDTF">2019-12-03T17:04:06Z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NSCPROP_SA">
    <vt:lpwstr>C:\Users\PC\Desktop\프레젠테이션2.pptx</vt:lpwstr>
  </property>
</Properties>
</file>