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7" name="Shape 3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제목 및 부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이미지" descr="이미지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1306247" y="-2384590"/>
            <a:ext cx="10392306" cy="14826499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제목 텍스트"/>
          <p:cNvSpPr txBox="1"/>
          <p:nvPr>
            <p:ph type="title"/>
          </p:nvPr>
        </p:nvSpPr>
        <p:spPr>
          <a:xfrm>
            <a:off x="1270000" y="3698801"/>
            <a:ext cx="10464800" cy="1477064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제목 텍스트</a:t>
            </a:r>
          </a:p>
        </p:txBody>
      </p:sp>
      <p:sp>
        <p:nvSpPr>
          <p:cNvPr id="18" name="본문 첫 번째 줄…"/>
          <p:cNvSpPr txBox="1"/>
          <p:nvPr>
            <p:ph type="body" sz="quarter" idx="1"/>
          </p:nvPr>
        </p:nvSpPr>
        <p:spPr>
          <a:xfrm>
            <a:off x="1270000" y="5630812"/>
            <a:ext cx="10464800" cy="113030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  <a:lvl2pPr marL="0" indent="0" algn="ctr">
              <a:spcBef>
                <a:spcPts val="0"/>
              </a:spcBef>
              <a:buSzTx/>
              <a:buNone/>
              <a:defRPr sz="3700"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2pPr>
            <a:lvl3pPr marL="0" indent="0" algn="ctr">
              <a:spcBef>
                <a:spcPts val="0"/>
              </a:spcBef>
              <a:buSzTx/>
              <a:buNone/>
              <a:defRPr sz="3700"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3pPr>
            <a:lvl4pPr marL="0" indent="0" algn="ctr">
              <a:spcBef>
                <a:spcPts val="0"/>
              </a:spcBef>
              <a:buSzTx/>
              <a:buNone/>
              <a:defRPr sz="3700"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4pPr>
            <a:lvl5pPr marL="0" indent="0" algn="ctr">
              <a:spcBef>
                <a:spcPts val="0"/>
              </a:spcBef>
              <a:buSzTx/>
              <a:buNone/>
              <a:defRPr sz="3700"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5pPr>
          </a:lstStyle>
          <a:p>
            <a:pPr/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pic>
        <p:nvPicPr>
          <p:cNvPr id="19" name="이미지" descr="이미지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679497" y="269413"/>
            <a:ext cx="1067233" cy="836869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이미지" descr="이미지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45284" y="269413"/>
            <a:ext cx="1786591" cy="836869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이미지" descr="이미지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24099" y="490754"/>
            <a:ext cx="3145054" cy="394187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이미지" descr="이미지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649747" y="8866141"/>
            <a:ext cx="1705306" cy="289991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슬라이드 번호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빈 페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이미지" descr="이미지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1306247" y="-2384590"/>
            <a:ext cx="10392306" cy="14826499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이미지" descr="이미지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867853" y="9101639"/>
            <a:ext cx="690522" cy="38608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이미지" descr="이미지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679497" y="269413"/>
            <a:ext cx="1067233" cy="836869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이미지" descr="이미지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845284" y="269413"/>
            <a:ext cx="1786591" cy="83686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이미지" descr="이미지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39155" y="339596"/>
            <a:ext cx="1067233" cy="696504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슬라이드 번호"/>
          <p:cNvSpPr txBox="1"/>
          <p:nvPr>
            <p:ph type="sldNum" sz="quarter" idx="2"/>
          </p:nvPr>
        </p:nvSpPr>
        <p:spPr>
          <a:xfrm>
            <a:off x="12001024" y="9101639"/>
            <a:ext cx="424181" cy="38608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000">
                <a:latin typeface="나눔스퀘어OTF Bold"/>
                <a:ea typeface="나눔스퀘어OTF Bold"/>
                <a:cs typeface="나눔스퀘어OTF Bold"/>
                <a:sym typeface="나눔스퀘어OTF Bold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8" name="제목 텍스트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제목 텍스트</a:t>
            </a:r>
          </a:p>
        </p:txBody>
      </p:sp>
      <p:sp>
        <p:nvSpPr>
          <p:cNvPr id="9" name="본문 첫 번째 줄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7"/>
    <p:sldLayoutId id="2147483650" r:id="rId8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나눔스퀘어OTF Bold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나눔스퀘어OTF Bold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나눔스퀘어OTF Bold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나눔스퀘어OTF Bold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나눔스퀘어OTF Bold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나눔스퀘어OTF Bold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나눔스퀘어OTF Bold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나눔스퀘어OTF Bold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나눔스퀘어OTF Bold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8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회사명 / 제출자 명"/>
          <p:cNvSpPr txBox="1"/>
          <p:nvPr/>
        </p:nvSpPr>
        <p:spPr>
          <a:xfrm>
            <a:off x="5014785" y="6032071"/>
            <a:ext cx="2975230" cy="534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0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회사명 / 제출자 명</a:t>
            </a:r>
          </a:p>
        </p:txBody>
      </p:sp>
      <p:pic>
        <p:nvPicPr>
          <p:cNvPr id="40" name="이미지" descr="이미지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12982" y="4383730"/>
            <a:ext cx="1763751" cy="986140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제품/브랜드명"/>
          <p:cNvSpPr txBox="1"/>
          <p:nvPr/>
        </p:nvSpPr>
        <p:spPr>
          <a:xfrm>
            <a:off x="4198492" y="4150434"/>
            <a:ext cx="4607815" cy="942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6000">
                <a:solidFill>
                  <a:srgbClr val="1D284A"/>
                </a:solidFill>
                <a:latin typeface="나눔스퀘어OTF Bold"/>
                <a:ea typeface="나눔스퀘어OTF Bold"/>
                <a:cs typeface="나눔스퀘어OTF Bold"/>
                <a:sym typeface="나눔스퀘어OTF Bold"/>
              </a:defRPr>
            </a:lvl1pPr>
          </a:lstStyle>
          <a:p>
            <a:pPr/>
            <a:r>
              <a:t>제품/브랜드명</a:t>
            </a:r>
          </a:p>
        </p:txBody>
      </p:sp>
      <p:sp>
        <p:nvSpPr>
          <p:cNvPr id="42" name="제품소개서"/>
          <p:cNvSpPr txBox="1"/>
          <p:nvPr/>
        </p:nvSpPr>
        <p:spPr>
          <a:xfrm>
            <a:off x="5578474" y="2532815"/>
            <a:ext cx="1847851" cy="534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000">
                <a:solidFill>
                  <a:srgbClr val="1D284A"/>
                </a:solidFill>
                <a:latin typeface="나눔스퀘어OTF Bold"/>
                <a:ea typeface="나눔스퀘어OTF Bold"/>
                <a:cs typeface="나눔스퀘어OTF Bold"/>
                <a:sym typeface="나눔스퀘어OTF Bold"/>
              </a:defRPr>
            </a:lvl1pPr>
          </a:lstStyle>
          <a:p>
            <a:pPr/>
            <a:r>
              <a:t>제품소개서</a:t>
            </a:r>
          </a:p>
        </p:txBody>
      </p:sp>
      <p:pic>
        <p:nvPicPr>
          <p:cNvPr id="43" name="이미지" descr="이미지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51359" y="3303823"/>
            <a:ext cx="1302082" cy="495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기존에 작성해 둔 제품 소개서가 있다면,…"/>
          <p:cNvSpPr txBox="1"/>
          <p:nvPr/>
        </p:nvSpPr>
        <p:spPr>
          <a:xfrm>
            <a:off x="1846580" y="4035044"/>
            <a:ext cx="9311641" cy="1683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30000"/>
              </a:lnSpc>
              <a:defRPr b="0" sz="3000">
                <a:solidFill>
                  <a:srgbClr val="1D284A"/>
                </a:solidFill>
                <a:latin typeface="나눔스퀘어OTF Bold"/>
                <a:ea typeface="나눔스퀘어OTF Bold"/>
                <a:cs typeface="나눔스퀘어OTF Bold"/>
                <a:sym typeface="나눔스퀘어OTF Bold"/>
              </a:defRPr>
            </a:pPr>
            <a:r>
              <a:t>기존에 작성해 둔 제품 소개서가 있다면,</a:t>
            </a:r>
          </a:p>
          <a:p>
            <a:pPr>
              <a:lnSpc>
                <a:spcPct val="130000"/>
              </a:lnSpc>
              <a:defRPr b="0" sz="3000">
                <a:solidFill>
                  <a:srgbClr val="1D284A"/>
                </a:solidFill>
                <a:latin typeface="나눔스퀘어OTF Bold"/>
                <a:ea typeface="나눔스퀘어OTF Bold"/>
                <a:cs typeface="나눔스퀘어OTF Bold"/>
                <a:sym typeface="나눔스퀘어OTF Bold"/>
              </a:defRPr>
            </a:pPr>
            <a:r>
              <a:t>빠진 내용은 없는지 참고하는 용도로 이 양식을 활용하세요!</a:t>
            </a:r>
          </a:p>
          <a:p>
            <a:pPr>
              <a:lnSpc>
                <a:spcPct val="130000"/>
              </a:lnSpc>
              <a:defRPr b="0" sz="3000">
                <a:solidFill>
                  <a:srgbClr val="1D284A"/>
                </a:solidFill>
                <a:latin typeface="나눔스퀘어OTF Bold"/>
                <a:ea typeface="나눔스퀘어OTF Bold"/>
                <a:cs typeface="나눔스퀘어OTF Bold"/>
                <a:sym typeface="나눔스퀘어OTF Bold"/>
              </a:defRPr>
            </a:pPr>
            <a:r>
              <a:t>가지고 계신 제품소개서를 제출해주셔도 됩니다 :)</a:t>
            </a:r>
          </a:p>
        </p:txBody>
      </p:sp>
      <p:pic>
        <p:nvPicPr>
          <p:cNvPr id="46" name="이미지" descr="이미지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51359" y="3303823"/>
            <a:ext cx="1302082" cy="495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슬라이드 번호"/>
          <p:cNvSpPr txBox="1"/>
          <p:nvPr>
            <p:ph type="sldNum" sz="quarter" idx="2"/>
          </p:nvPr>
        </p:nvSpPr>
        <p:spPr>
          <a:xfrm>
            <a:off x="12078494" y="9101639"/>
            <a:ext cx="269241" cy="3860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9" name="Contents"/>
          <p:cNvSpPr txBox="1"/>
          <p:nvPr/>
        </p:nvSpPr>
        <p:spPr>
          <a:xfrm>
            <a:off x="676200" y="624494"/>
            <a:ext cx="1797940" cy="534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30000"/>
              </a:lnSpc>
              <a:defRPr b="0" sz="3000">
                <a:solidFill>
                  <a:srgbClr val="1D284A"/>
                </a:solidFill>
                <a:latin typeface="나눔스퀘어OTF ExtraBold"/>
                <a:ea typeface="나눔스퀘어OTF ExtraBold"/>
                <a:cs typeface="나눔스퀘어OTF ExtraBold"/>
                <a:sym typeface="나눔스퀘어OTF ExtraBold"/>
              </a:defRPr>
            </a:lvl1pPr>
          </a:lstStyle>
          <a:p>
            <a:pPr/>
            <a:r>
              <a:t>Contents</a:t>
            </a:r>
          </a:p>
        </p:txBody>
      </p:sp>
      <p:sp>
        <p:nvSpPr>
          <p:cNvPr id="50" name="01"/>
          <p:cNvSpPr txBox="1"/>
          <p:nvPr/>
        </p:nvSpPr>
        <p:spPr>
          <a:xfrm>
            <a:off x="876020" y="3075208"/>
            <a:ext cx="495301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51" name="02"/>
          <p:cNvSpPr txBox="1"/>
          <p:nvPr/>
        </p:nvSpPr>
        <p:spPr>
          <a:xfrm>
            <a:off x="876020" y="3706310"/>
            <a:ext cx="495301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02</a:t>
            </a:r>
          </a:p>
        </p:txBody>
      </p:sp>
      <p:sp>
        <p:nvSpPr>
          <p:cNvPr id="52" name="03"/>
          <p:cNvSpPr txBox="1"/>
          <p:nvPr/>
        </p:nvSpPr>
        <p:spPr>
          <a:xfrm>
            <a:off x="876020" y="4337411"/>
            <a:ext cx="495301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03</a:t>
            </a:r>
          </a:p>
        </p:txBody>
      </p:sp>
      <p:sp>
        <p:nvSpPr>
          <p:cNvPr id="53" name="04"/>
          <p:cNvSpPr txBox="1"/>
          <p:nvPr/>
        </p:nvSpPr>
        <p:spPr>
          <a:xfrm>
            <a:off x="877496" y="4968513"/>
            <a:ext cx="495301" cy="447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04</a:t>
            </a:r>
          </a:p>
        </p:txBody>
      </p:sp>
      <p:sp>
        <p:nvSpPr>
          <p:cNvPr id="54" name="05"/>
          <p:cNvSpPr txBox="1"/>
          <p:nvPr/>
        </p:nvSpPr>
        <p:spPr>
          <a:xfrm>
            <a:off x="878971" y="5599614"/>
            <a:ext cx="495301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05</a:t>
            </a:r>
          </a:p>
        </p:txBody>
      </p:sp>
      <p:sp>
        <p:nvSpPr>
          <p:cNvPr id="55" name="06"/>
          <p:cNvSpPr txBox="1"/>
          <p:nvPr/>
        </p:nvSpPr>
        <p:spPr>
          <a:xfrm>
            <a:off x="864796" y="6230716"/>
            <a:ext cx="495301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06</a:t>
            </a:r>
          </a:p>
        </p:txBody>
      </p:sp>
      <p:sp>
        <p:nvSpPr>
          <p:cNvPr id="56" name="브랜드 소개"/>
          <p:cNvSpPr txBox="1"/>
          <p:nvPr/>
        </p:nvSpPr>
        <p:spPr>
          <a:xfrm>
            <a:off x="1612396" y="3075208"/>
            <a:ext cx="1638301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브랜드 소개</a:t>
            </a:r>
          </a:p>
        </p:txBody>
      </p:sp>
      <p:sp>
        <p:nvSpPr>
          <p:cNvPr id="57" name="제품 소개"/>
          <p:cNvSpPr txBox="1"/>
          <p:nvPr/>
        </p:nvSpPr>
        <p:spPr>
          <a:xfrm>
            <a:off x="1612396" y="3706310"/>
            <a:ext cx="1349376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제품 소개</a:t>
            </a:r>
          </a:p>
        </p:txBody>
      </p:sp>
      <p:sp>
        <p:nvSpPr>
          <p:cNvPr id="58" name="제품 종류 및 구성"/>
          <p:cNvSpPr txBox="1"/>
          <p:nvPr/>
        </p:nvSpPr>
        <p:spPr>
          <a:xfrm>
            <a:off x="1612396" y="4337411"/>
            <a:ext cx="2374901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제품 종류 및 구성</a:t>
            </a:r>
          </a:p>
        </p:txBody>
      </p:sp>
      <p:sp>
        <p:nvSpPr>
          <p:cNvPr id="59" name="목표 채널"/>
          <p:cNvSpPr txBox="1"/>
          <p:nvPr/>
        </p:nvSpPr>
        <p:spPr>
          <a:xfrm>
            <a:off x="1613871" y="4968513"/>
            <a:ext cx="1349376" cy="447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목표 채널</a:t>
            </a:r>
          </a:p>
        </p:txBody>
      </p:sp>
      <p:sp>
        <p:nvSpPr>
          <p:cNvPr id="60" name="배송 및 보관방법"/>
          <p:cNvSpPr txBox="1"/>
          <p:nvPr/>
        </p:nvSpPr>
        <p:spPr>
          <a:xfrm>
            <a:off x="1615346" y="5599614"/>
            <a:ext cx="2295526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배송 및 보관방법</a:t>
            </a:r>
          </a:p>
        </p:txBody>
      </p:sp>
      <p:sp>
        <p:nvSpPr>
          <p:cNvPr id="61" name="기타 특이사항"/>
          <p:cNvSpPr txBox="1"/>
          <p:nvPr/>
        </p:nvSpPr>
        <p:spPr>
          <a:xfrm>
            <a:off x="1601171" y="6230716"/>
            <a:ext cx="1927226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기타 특이사항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슬라이드 번호"/>
          <p:cNvSpPr txBox="1"/>
          <p:nvPr>
            <p:ph type="sldNum" sz="quarter" idx="2"/>
          </p:nvPr>
        </p:nvSpPr>
        <p:spPr>
          <a:xfrm>
            <a:off x="12078494" y="9101639"/>
            <a:ext cx="269241" cy="3860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4" name="브랜드 소개"/>
          <p:cNvSpPr txBox="1"/>
          <p:nvPr/>
        </p:nvSpPr>
        <p:spPr>
          <a:xfrm>
            <a:off x="676200" y="624494"/>
            <a:ext cx="1943101" cy="534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3000">
                <a:solidFill>
                  <a:srgbClr val="1D284A"/>
                </a:solidFill>
                <a:latin typeface="나눔스퀘어OTF ExtraBold"/>
                <a:ea typeface="나눔스퀘어OTF ExtraBold"/>
                <a:cs typeface="나눔스퀘어OTF ExtraBold"/>
                <a:sym typeface="나눔스퀘어OTF ExtraBold"/>
              </a:defRPr>
            </a:lvl1pPr>
          </a:lstStyle>
          <a:p>
            <a:pPr/>
            <a:r>
              <a:t>브랜드 소개</a:t>
            </a:r>
          </a:p>
        </p:txBody>
      </p:sp>
      <p:sp>
        <p:nvSpPr>
          <p:cNvPr id="65" name="브랜드명 / 브랜드 소개를 간략히 작성해주세요."/>
          <p:cNvSpPr txBox="1"/>
          <p:nvPr/>
        </p:nvSpPr>
        <p:spPr>
          <a:xfrm>
            <a:off x="876021" y="1975853"/>
            <a:ext cx="11252759" cy="423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lnSpc>
                <a:spcPct val="130000"/>
              </a:lnSpc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브랜드명 / 브랜드 소개를 간략히 작성해주세요.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슬라이드 번호"/>
          <p:cNvSpPr txBox="1"/>
          <p:nvPr>
            <p:ph type="sldNum" sz="quarter" idx="2"/>
          </p:nvPr>
        </p:nvSpPr>
        <p:spPr>
          <a:xfrm>
            <a:off x="12078494" y="9101639"/>
            <a:ext cx="269241" cy="3860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8" name="제품 소개"/>
          <p:cNvSpPr txBox="1"/>
          <p:nvPr/>
        </p:nvSpPr>
        <p:spPr>
          <a:xfrm>
            <a:off x="676200" y="624494"/>
            <a:ext cx="1596391" cy="534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3000">
                <a:solidFill>
                  <a:srgbClr val="1D284A"/>
                </a:solidFill>
                <a:latin typeface="나눔스퀘어OTF ExtraBold"/>
                <a:ea typeface="나눔스퀘어OTF ExtraBold"/>
                <a:cs typeface="나눔스퀘어OTF ExtraBold"/>
                <a:sym typeface="나눔스퀘어OTF ExtraBold"/>
              </a:defRPr>
            </a:lvl1pPr>
          </a:lstStyle>
          <a:p>
            <a:pPr/>
            <a:r>
              <a:t>제품 소개</a:t>
            </a:r>
          </a:p>
        </p:txBody>
      </p:sp>
      <p:sp>
        <p:nvSpPr>
          <p:cNvPr id="69" name="제품명 / 제품 소개(특장점 포함)를 간략히 작성해주세요."/>
          <p:cNvSpPr txBox="1"/>
          <p:nvPr/>
        </p:nvSpPr>
        <p:spPr>
          <a:xfrm>
            <a:off x="876021" y="1975853"/>
            <a:ext cx="11252759" cy="423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lnSpc>
                <a:spcPct val="130000"/>
              </a:lnSpc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제품명 / 제품 소개(특장점 포함)를 간략히 작성해주세요.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슬라이드 번호"/>
          <p:cNvSpPr txBox="1"/>
          <p:nvPr>
            <p:ph type="sldNum" sz="quarter" idx="2"/>
          </p:nvPr>
        </p:nvSpPr>
        <p:spPr>
          <a:xfrm>
            <a:off x="12078494" y="9101639"/>
            <a:ext cx="269241" cy="3860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2" name="제품 종류 및 구성"/>
          <p:cNvSpPr txBox="1"/>
          <p:nvPr/>
        </p:nvSpPr>
        <p:spPr>
          <a:xfrm>
            <a:off x="676200" y="624494"/>
            <a:ext cx="2827021" cy="534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3000">
                <a:solidFill>
                  <a:srgbClr val="1D284A"/>
                </a:solidFill>
                <a:latin typeface="나눔스퀘어OTF ExtraBold"/>
                <a:ea typeface="나눔스퀘어OTF ExtraBold"/>
                <a:cs typeface="나눔스퀘어OTF ExtraBold"/>
                <a:sym typeface="나눔스퀘어OTF ExtraBold"/>
              </a:defRPr>
            </a:lvl1pPr>
          </a:lstStyle>
          <a:p>
            <a:pPr/>
            <a:r>
              <a:t>제품 종류 및 구성</a:t>
            </a:r>
          </a:p>
        </p:txBody>
      </p:sp>
      <p:sp>
        <p:nvSpPr>
          <p:cNvPr id="73" name="제품 용량, 가격, 구성 등의 스펙을 알려주세요."/>
          <p:cNvSpPr txBox="1"/>
          <p:nvPr/>
        </p:nvSpPr>
        <p:spPr>
          <a:xfrm>
            <a:off x="876021" y="1975853"/>
            <a:ext cx="11252759" cy="423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lnSpc>
                <a:spcPct val="130000"/>
              </a:lnSpc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제품 용량, 가격, 구성 등의 스펙을 알려주세요.</a:t>
            </a:r>
          </a:p>
        </p:txBody>
      </p:sp>
      <p:graphicFrame>
        <p:nvGraphicFramePr>
          <p:cNvPr id="74" name="표"/>
          <p:cNvGraphicFramePr/>
          <p:nvPr/>
        </p:nvGraphicFramePr>
        <p:xfrm>
          <a:off x="952500" y="3455701"/>
          <a:ext cx="11099801" cy="458950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2201963"/>
                <a:gridCol w="2784257"/>
                <a:gridCol w="3119817"/>
                <a:gridCol w="2993762"/>
              </a:tblGrid>
              <a:tr h="76491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1D284A"/>
                          </a:solidFill>
                          <a:latin typeface="나눔스퀘어OTF Bold"/>
                          <a:ea typeface="나눔스퀘어OTF Bold"/>
                          <a:cs typeface="나눔스퀘어OTF Bold"/>
                        </a:rPr>
                        <a:t>제품명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</a:tr>
              <a:tr h="76491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1D284A"/>
                          </a:solidFill>
                          <a:latin typeface="나눔스퀘어OTF Bold"/>
                          <a:ea typeface="나눔스퀘어OTF Bold"/>
                          <a:cs typeface="나눔스퀘어OTF Bold"/>
                        </a:rPr>
                        <a:t>용량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76491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1D284A"/>
                          </a:solidFill>
                          <a:latin typeface="나눔스퀘어OTF Bold"/>
                          <a:ea typeface="나눔스퀘어OTF Bold"/>
                          <a:cs typeface="나눔스퀘어OTF Bold"/>
                        </a:rPr>
                        <a:t>가격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76491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1D284A"/>
                          </a:solidFill>
                          <a:latin typeface="나눔스퀘어OTF Bold"/>
                          <a:ea typeface="나눔스퀘어OTF Bold"/>
                          <a:cs typeface="나눔스퀘어OTF Bold"/>
                        </a:rPr>
                        <a:t>판매구성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76491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1D284A"/>
                          </a:solidFill>
                          <a:latin typeface="나눔스퀘어OTF Bold"/>
                          <a:ea typeface="나눔스퀘어OTF Bold"/>
                          <a:cs typeface="나눔스퀘어OTF Bold"/>
                        </a:rPr>
                        <a:t>원재료 구성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76491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1D284A"/>
                          </a:solidFill>
                          <a:latin typeface="나눔스퀘어OTF Bold"/>
                          <a:ea typeface="나눔스퀘어OTF Bold"/>
                          <a:cs typeface="나눔스퀘어OTF Bold"/>
                        </a:rPr>
                        <a:t>원가율(%)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슬라이드 번호"/>
          <p:cNvSpPr txBox="1"/>
          <p:nvPr>
            <p:ph type="sldNum" sz="quarter" idx="2"/>
          </p:nvPr>
        </p:nvSpPr>
        <p:spPr>
          <a:xfrm>
            <a:off x="12078494" y="9101639"/>
            <a:ext cx="269241" cy="3860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7" name="목표 채널"/>
          <p:cNvSpPr txBox="1"/>
          <p:nvPr/>
        </p:nvSpPr>
        <p:spPr>
          <a:xfrm>
            <a:off x="676200" y="624494"/>
            <a:ext cx="1596391" cy="534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3000">
                <a:solidFill>
                  <a:srgbClr val="1D284A"/>
                </a:solidFill>
                <a:latin typeface="나눔스퀘어OTF ExtraBold"/>
                <a:ea typeface="나눔스퀘어OTF ExtraBold"/>
                <a:cs typeface="나눔스퀘어OTF ExtraBold"/>
                <a:sym typeface="나눔스퀘어OTF ExtraBold"/>
              </a:defRPr>
            </a:lvl1pPr>
          </a:lstStyle>
          <a:p>
            <a:pPr/>
            <a:r>
              <a:t>목표 채널</a:t>
            </a:r>
          </a:p>
        </p:txBody>
      </p:sp>
      <p:sp>
        <p:nvSpPr>
          <p:cNvPr id="78" name="목표로 하는 채널(온오프라인 구분)과 그 이유, 적합한 제품 특성을 알려주세요."/>
          <p:cNvSpPr txBox="1"/>
          <p:nvPr/>
        </p:nvSpPr>
        <p:spPr>
          <a:xfrm>
            <a:off x="876021" y="1975853"/>
            <a:ext cx="11252759" cy="423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lnSpc>
                <a:spcPct val="130000"/>
              </a:lnSpc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목표로 하는 채널(온오프라인 구분)과 그 이유, 적합한 제품 특성을 알려주세요.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슬라이드 번호"/>
          <p:cNvSpPr txBox="1"/>
          <p:nvPr>
            <p:ph type="sldNum" sz="quarter" idx="2"/>
          </p:nvPr>
        </p:nvSpPr>
        <p:spPr>
          <a:xfrm>
            <a:off x="12078494" y="9101639"/>
            <a:ext cx="269241" cy="3860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1" name="배송 및 보관방법"/>
          <p:cNvSpPr txBox="1"/>
          <p:nvPr/>
        </p:nvSpPr>
        <p:spPr>
          <a:xfrm>
            <a:off x="676200" y="624494"/>
            <a:ext cx="2731771" cy="534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3000">
                <a:solidFill>
                  <a:srgbClr val="1D284A"/>
                </a:solidFill>
                <a:latin typeface="나눔스퀘어OTF ExtraBold"/>
                <a:ea typeface="나눔스퀘어OTF ExtraBold"/>
                <a:cs typeface="나눔스퀘어OTF ExtraBold"/>
                <a:sym typeface="나눔스퀘어OTF ExtraBold"/>
              </a:defRPr>
            </a:lvl1pPr>
          </a:lstStyle>
          <a:p>
            <a:pPr/>
            <a:r>
              <a:t>배송 및 보관방법</a:t>
            </a:r>
          </a:p>
        </p:txBody>
      </p:sp>
      <p:sp>
        <p:nvSpPr>
          <p:cNvPr id="82" name="유통 방법(냉동/냉장/상온 등)과 보관방법 등을 설명해주세요."/>
          <p:cNvSpPr txBox="1"/>
          <p:nvPr/>
        </p:nvSpPr>
        <p:spPr>
          <a:xfrm>
            <a:off x="876021" y="1975853"/>
            <a:ext cx="11252759" cy="423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lnSpc>
                <a:spcPct val="130000"/>
              </a:lnSpc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유통 방법(냉동/냉장/상온 등)과 보관방법 등을 설명해주세요.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슬라이드 번호"/>
          <p:cNvSpPr txBox="1"/>
          <p:nvPr>
            <p:ph type="sldNum" sz="quarter" idx="2"/>
          </p:nvPr>
        </p:nvSpPr>
        <p:spPr>
          <a:xfrm>
            <a:off x="12078494" y="9101639"/>
            <a:ext cx="269241" cy="3860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5" name="기타 특이사항"/>
          <p:cNvSpPr txBox="1"/>
          <p:nvPr/>
        </p:nvSpPr>
        <p:spPr>
          <a:xfrm>
            <a:off x="676200" y="624494"/>
            <a:ext cx="2289811" cy="534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3000">
                <a:solidFill>
                  <a:srgbClr val="1D284A"/>
                </a:solidFill>
                <a:latin typeface="나눔스퀘어OTF ExtraBold"/>
                <a:ea typeface="나눔스퀘어OTF ExtraBold"/>
                <a:cs typeface="나눔스퀘어OTF ExtraBold"/>
                <a:sym typeface="나눔스퀘어OTF ExtraBold"/>
              </a:defRPr>
            </a:lvl1pPr>
          </a:lstStyle>
          <a:p>
            <a:pPr/>
            <a:r>
              <a:t>기타 특이사항</a:t>
            </a:r>
          </a:p>
        </p:txBody>
      </p:sp>
      <p:sp>
        <p:nvSpPr>
          <p:cNvPr id="86" name="기타 특이사항이 있다면 알려주세요."/>
          <p:cNvSpPr txBox="1"/>
          <p:nvPr/>
        </p:nvSpPr>
        <p:spPr>
          <a:xfrm>
            <a:off x="876021" y="1975853"/>
            <a:ext cx="11252759" cy="423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lnSpc>
                <a:spcPct val="130000"/>
              </a:lnSpc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기타 특이사항이 있다면 알려주세요.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