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0C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36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722511"/>
          </a:xfrm>
        </p:spPr>
        <p:txBody>
          <a:bodyPr>
            <a:normAutofit/>
          </a:bodyPr>
          <a:lstStyle>
            <a:lvl1pPr>
              <a:defRPr sz="2400" baseline="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en-US" altLang="ko-KR" dirty="0" smtClean="0"/>
              <a:t>Startup Monster </a:t>
            </a:r>
            <a:r>
              <a:rPr lang="en-US" altLang="ko-KR" smtClean="0"/>
              <a:t>2019 </a:t>
            </a:r>
            <a:r>
              <a:rPr lang="ko-KR" altLang="en-US" dirty="0" smtClean="0"/>
              <a:t>사업계획서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284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373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051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360040"/>
          </a:xfrm>
        </p:spPr>
        <p:txBody>
          <a:bodyPr>
            <a:noAutofit/>
          </a:bodyPr>
          <a:lstStyle>
            <a:lvl1pPr algn="l">
              <a:defRPr sz="1800">
                <a:latin typeface="LG스마트체2.0 Bold" panose="020B0600000101010101" pitchFamily="50" charset="-127"/>
                <a:ea typeface="LG스마트체2.0 Bold" panose="020B0600000101010101" pitchFamily="50" charset="-127"/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6585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83329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6567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4558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3209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99988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8972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18816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E6E67-A237-4B47-B1E0-83F99ECE5E8F}" type="datetimeFigureOut">
              <a:rPr lang="ko-KR" altLang="en-US" smtClean="0"/>
              <a:t>2020-10-13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5EE1A-479A-42E3-9B1C-FC02FD25C68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615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1340768"/>
            <a:ext cx="9144000" cy="722511"/>
          </a:xfrm>
          <a:gradFill flip="none" rotWithShape="1">
            <a:gsLst>
              <a:gs pos="11000">
                <a:schemeClr val="bg1"/>
              </a:gs>
              <a:gs pos="86000">
                <a:schemeClr val="bg1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2020 Startup Monster  </a:t>
            </a:r>
            <a:r>
              <a:rPr lang="ko-KR" alt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사업계획서</a:t>
            </a:r>
            <a:endParaRPr lang="ko-KR" altLang="en-US" dirty="0">
              <a:solidFill>
                <a:schemeClr val="tx1">
                  <a:lumMod val="95000"/>
                  <a:lumOff val="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graphicFrame>
        <p:nvGraphicFramePr>
          <p:cNvPr id="3" name="표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325352"/>
              </p:ext>
            </p:extLst>
          </p:nvPr>
        </p:nvGraphicFramePr>
        <p:xfrm>
          <a:off x="1332000" y="4221088"/>
          <a:ext cx="6480000" cy="1368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2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 smtClean="0">
                          <a:solidFill>
                            <a:sysClr val="windowText" lastClr="000000"/>
                          </a:solidFill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스타트업명</a:t>
                      </a:r>
                      <a:endParaRPr lang="ko-KR" altLang="en-US" sz="1200" dirty="0" smtClean="0">
                        <a:solidFill>
                          <a:sysClr val="windowText" lastClr="000000"/>
                        </a:solidFill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solidFill>
                          <a:schemeClr val="bg1">
                            <a:lumMod val="65000"/>
                          </a:schemeClr>
                        </a:solidFill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대표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사업</a:t>
                      </a:r>
                      <a:r>
                        <a:rPr lang="en-US" altLang="ko-KR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/</a:t>
                      </a:r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서비스 명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20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사업모델 </a:t>
                      </a:r>
                      <a:r>
                        <a:rPr lang="ko-KR" altLang="en-US" sz="1200" dirty="0" err="1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한줄</a:t>
                      </a:r>
                      <a:r>
                        <a:rPr lang="ko-KR" altLang="en-US" sz="1200" dirty="0" smtClean="0">
                          <a:latin typeface="HY헤드라인M" panose="02030600000101010101" pitchFamily="18" charset="-127"/>
                          <a:ea typeface="HY헤드라인M" panose="02030600000101010101" pitchFamily="18" charset="-127"/>
                        </a:rPr>
                        <a:t> 요약</a:t>
                      </a:r>
                      <a:endParaRPr lang="ko-KR" altLang="en-US" sz="1200" dirty="0">
                        <a:latin typeface="HY헤드라인M" panose="02030600000101010101" pitchFamily="18" charset="-127"/>
                        <a:ea typeface="HY헤드라인M" panose="02030600000101010101" pitchFamily="18" charset="-127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400" dirty="0">
                        <a:latin typeface="LG스마트체2.0 SemiBold" panose="020B0600000101010101" pitchFamily="50" charset="-127"/>
                        <a:ea typeface="LG스마트체2.0 SemiBold" panose="020B0600000101010101" pitchFamily="50" charset="-127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7" name="그룹 6"/>
          <p:cNvGrpSpPr/>
          <p:nvPr/>
        </p:nvGrpSpPr>
        <p:grpSpPr>
          <a:xfrm>
            <a:off x="1332000" y="2000419"/>
            <a:ext cx="6480000" cy="0"/>
            <a:chOff x="1835696" y="2790076"/>
            <a:chExt cx="5472608" cy="0"/>
          </a:xfrm>
        </p:grpSpPr>
        <p:cxnSp>
          <p:nvCxnSpPr>
            <p:cNvPr id="5" name="직선 연결선 4"/>
            <p:cNvCxnSpPr/>
            <p:nvPr/>
          </p:nvCxnSpPr>
          <p:spPr>
            <a:xfrm>
              <a:off x="1835696" y="2790076"/>
              <a:ext cx="5472608" cy="0"/>
            </a:xfrm>
            <a:prstGeom prst="line">
              <a:avLst/>
            </a:prstGeom>
            <a:ln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직선 연결선 5"/>
            <p:cNvCxnSpPr/>
            <p:nvPr/>
          </p:nvCxnSpPr>
          <p:spPr>
            <a:xfrm>
              <a:off x="2412000" y="2790076"/>
              <a:ext cx="4320000" cy="0"/>
            </a:xfrm>
            <a:prstGeom prst="line">
              <a:avLst/>
            </a:prstGeom>
            <a:ln w="28575">
              <a:solidFill>
                <a:srgbClr val="C10C3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95655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ko-KR" altLang="en-US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이런 내용으로 작성해주세요</a:t>
            </a:r>
            <a:r>
              <a:rPr lang="en-US" altLang="ko-KR" sz="24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24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3568" y="1916833"/>
            <a:ext cx="8003232" cy="2304256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핵심 보유 기술에 대한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유사하거나 경쟁하는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수익 모델 설명</a:t>
            </a:r>
            <a:endParaRPr lang="en-US" altLang="ko-KR" sz="1800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>
              <a:spcBef>
                <a:spcPts val="1200"/>
              </a:spcBef>
              <a:buFont typeface="+mj-ea"/>
              <a:buAutoNum type="circleNumDbPlain"/>
            </a:pPr>
            <a:r>
              <a:rPr lang="ko-KR" altLang="en-US" sz="1800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팀구성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경력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역할 등</a:t>
            </a:r>
            <a:r>
              <a:rPr lang="en-US" altLang="ko-KR" sz="18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3032" y="5445224"/>
            <a:ext cx="73036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※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공정한 경쟁심사 평가가 진행될 예정입니다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양식은 자율이지만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사업에 대해 명확하게 작성할수록 좋은 평가를 받을 수 있습니다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r>
              <a:rPr lang="en-US" altLang="ko-KR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LG CNS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와 사업 시너지를 낼 수 있는 영역</a:t>
            </a:r>
            <a:r>
              <a:rPr lang="en-US" altLang="ko-KR" sz="1400" dirty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또는 </a:t>
            </a:r>
            <a:r>
              <a:rPr lang="en-US" altLang="ko-KR" sz="1400" dirty="0" err="1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Untact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Tech </a:t>
            </a:r>
            <a:r>
              <a:rPr lang="ko-KR" altLang="en-US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의 경우 가점이 부여됩니다</a:t>
            </a:r>
            <a:r>
              <a:rPr lang="en-US" altLang="ko-KR" sz="1400" dirty="0" smtClean="0">
                <a:solidFill>
                  <a:srgbClr val="FF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  <a:endParaRPr lang="ko-KR" altLang="en-US" sz="1400" dirty="0">
              <a:solidFill>
                <a:srgbClr val="FF0000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0150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0130" y="2998693"/>
            <a:ext cx="76065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자유 양식으로 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5~7 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페이지 또는 </a:t>
            </a:r>
            <a:r>
              <a:rPr lang="ko-KR" altLang="en-US" b="1" dirty="0" err="1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스타트업이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기 작성한 </a:t>
            </a:r>
            <a:endParaRPr lang="en-US" altLang="ko-KR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사업계획서 내용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(7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페이지 초과 가능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을 최신으로 업데이트 하여 반영 가능</a:t>
            </a: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994465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504" y="764704"/>
            <a:ext cx="8928992" cy="3384376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LG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CNS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는 개인정보보호법 등 관련 법령에 따라 지원자의 개인정보보호를 매우 중시하며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지원자께서 안심하고 지원할 수 있도록 최선을 다하고 있습니다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정보주체로부터 개인정보를 수집함에 있어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아래 내용을 안내하고 있으니 지원자께서는 아래 내용을 상세히 읽어보신 후에 동의 여부를 결정하여 주시기 바랍니다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1.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개인정보의 수집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 목적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공모 절차의 진행 및 관리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학력</a:t>
            </a:r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경력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등 확인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조회 및 검증</a:t>
            </a:r>
            <a:r>
              <a:rPr lang="en-US" altLang="ko-KR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아이디어 채택 여부의 결정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민원처리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분쟁해결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법령상 의무 이행</a:t>
            </a:r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수집 항목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성명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주요학력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/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경력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담당업무</a:t>
            </a:r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*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주민등록번호 등 고유식별번호는 수집하지 않습니다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개인정보의 보유 및 이용 기간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/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정보는 수집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관한 동의일로부터 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동안 위 이용 목적을 위하여 보유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/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*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이내라도 응시자 본인의 삭제의사가 있을 경우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지원서 삭제를 통해 모든 개인 정보가 파기됩니다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</a:t>
            </a:r>
          </a:p>
          <a:p>
            <a:pPr lvl="0"/>
            <a:endParaRPr lang="en-US" altLang="ko-KR" sz="1100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4.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동의를 거부할 권리 및 동의를 거부 할 경우의 불이익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b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-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정보의 수집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관한 동의는 아이디어 심사를 위하여 필수적이므로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, </a:t>
            </a:r>
            <a:r>
              <a:rPr lang="ko-KR" altLang="en-US" sz="1100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위 사항에 </a:t>
            </a:r>
            <a:r>
              <a:rPr lang="ko-KR" altLang="en-US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동의하셔야만 지원이 가능합니다</a:t>
            </a:r>
            <a:r>
              <a:rPr lang="en-US" altLang="ko-KR" sz="1100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.  </a:t>
            </a:r>
            <a:endParaRPr lang="ko-KR" altLang="en-US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3419872" y="5373216"/>
            <a:ext cx="5292081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2020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년  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월  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일</a:t>
            </a:r>
            <a:endParaRPr lang="en-US" altLang="ko-KR" sz="11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                </a:t>
            </a:r>
            <a:endParaRPr lang="en-US" altLang="ko-KR" sz="1100" b="1" dirty="0" smtClean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</a:t>
            </a:r>
            <a:endParaRPr lang="en-US" altLang="ko-KR" sz="1100" b="1" dirty="0">
              <a:solidFill>
                <a:prstClr val="black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0"/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                         대표자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성명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:       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                  </a:t>
            </a:r>
            <a:r>
              <a:rPr lang="en-US" altLang="ko-KR" sz="1100" b="1" dirty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인</a:t>
            </a:r>
            <a: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  <a:br>
              <a:rPr lang="en-US" altLang="ko-KR" sz="1100" b="1" dirty="0" smtClean="0">
                <a:solidFill>
                  <a:prstClr val="black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</a:b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06688" y="4231117"/>
            <a:ext cx="84257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위 관련근거에 의거하여 본인의 개인정보를 위와 같이 수집</a:t>
            </a:r>
            <a:r>
              <a:rPr lang="en-US" altLang="ko-KR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sz="1200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이용에 </a:t>
            </a:r>
            <a:r>
              <a:rPr lang="ko-KR" altLang="en-US" sz="1200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동의함</a:t>
            </a:r>
            <a:endParaRPr lang="en-US" altLang="ko-KR" sz="1200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" y="18864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개인정보 수집</a:t>
            </a:r>
            <a:r>
              <a:rPr lang="en-US" altLang="ko-KR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,</a:t>
            </a:r>
            <a:r>
              <a:rPr lang="ko-KR" altLang="en-US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이용 동의서</a:t>
            </a:r>
            <a:endParaRPr lang="ko-KR" altLang="en-US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47914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315</Words>
  <Application>Microsoft Office PowerPoint</Application>
  <PresentationFormat>화면 슬라이드 쇼(4:3)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0" baseType="lpstr">
      <vt:lpstr>HY헤드라인M</vt:lpstr>
      <vt:lpstr>LG스마트체2.0 Bold</vt:lpstr>
      <vt:lpstr>LG스마트체2.0 SemiBold</vt:lpstr>
      <vt:lpstr>맑은 고딕</vt:lpstr>
      <vt:lpstr>Arial</vt:lpstr>
      <vt:lpstr>Office 테마</vt:lpstr>
      <vt:lpstr>2020 Startup Monster  사업계획서</vt:lpstr>
      <vt:lpstr>이런 내용으로 작성해주세요.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강명수</dc:creator>
  <cp:lastModifiedBy>ADMIN</cp:lastModifiedBy>
  <cp:revision>20</cp:revision>
  <dcterms:created xsi:type="dcterms:W3CDTF">2018-07-17T01:08:47Z</dcterms:created>
  <dcterms:modified xsi:type="dcterms:W3CDTF">2020-10-13T08:04:34Z</dcterms:modified>
</cp:coreProperties>
</file>