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6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16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A97A3-400D-4852-82AC-8CB791677D61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10088-387A-4B43-98A4-D84D632666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0640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169C-D46C-4268-8D43-FD784687296B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E119-AAC9-4981-9030-35341F9AC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169C-D46C-4268-8D43-FD784687296B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E119-AAC9-4981-9030-35341F9AC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169C-D46C-4268-8D43-FD784687296B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E119-AAC9-4981-9030-35341F9AC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169C-D46C-4268-8D43-FD784687296B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E119-AAC9-4981-9030-35341F9AC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169C-D46C-4268-8D43-FD784687296B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E119-AAC9-4981-9030-35341F9AC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169C-D46C-4268-8D43-FD784687296B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E119-AAC9-4981-9030-35341F9AC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169C-D46C-4268-8D43-FD784687296B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E119-AAC9-4981-9030-35341F9AC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169C-D46C-4268-8D43-FD784687296B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E119-AAC9-4981-9030-35341F9AC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169C-D46C-4268-8D43-FD784687296B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E119-AAC9-4981-9030-35341F9AC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169C-D46C-4268-8D43-FD784687296B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E119-AAC9-4981-9030-35341F9AC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169C-D46C-4268-8D43-FD784687296B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E119-AAC9-4981-9030-35341F9AC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E169C-D46C-4268-8D43-FD784687296B}" type="datetimeFigureOut">
              <a:rPr lang="ko-KR" altLang="en-US" smtClean="0"/>
              <a:pPr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E119-AAC9-4981-9030-35341F9AC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/>
          <p:cNvGrpSpPr/>
          <p:nvPr/>
        </p:nvGrpSpPr>
        <p:grpSpPr>
          <a:xfrm>
            <a:off x="1618534" y="3294874"/>
            <a:ext cx="6412563" cy="1308072"/>
            <a:chOff x="1218434" y="3646791"/>
            <a:chExt cx="5673886" cy="1979913"/>
          </a:xfrm>
        </p:grpSpPr>
        <p:cxnSp>
          <p:nvCxnSpPr>
            <p:cNvPr id="29" name="직선 연결선 28"/>
            <p:cNvCxnSpPr/>
            <p:nvPr/>
          </p:nvCxnSpPr>
          <p:spPr>
            <a:xfrm>
              <a:off x="1218434" y="3652995"/>
              <a:ext cx="5673886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>
              <a:off x="1219604" y="3646791"/>
              <a:ext cx="0" cy="197991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/>
            <p:cNvCxnSpPr/>
            <p:nvPr/>
          </p:nvCxnSpPr>
          <p:spPr>
            <a:xfrm>
              <a:off x="2956408" y="3646791"/>
              <a:ext cx="0" cy="41720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/>
            <p:nvPr/>
          </p:nvCxnSpPr>
          <p:spPr>
            <a:xfrm>
              <a:off x="6892320" y="3646791"/>
              <a:ext cx="0" cy="41720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5422298" y="3646791"/>
              <a:ext cx="0" cy="41720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직선 연결선 76"/>
            <p:cNvCxnSpPr/>
            <p:nvPr/>
          </p:nvCxnSpPr>
          <p:spPr>
            <a:xfrm>
              <a:off x="4201078" y="3646791"/>
              <a:ext cx="0" cy="41720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모서리가 둥근 직사각형 63"/>
          <p:cNvSpPr/>
          <p:nvPr/>
        </p:nvSpPr>
        <p:spPr>
          <a:xfrm>
            <a:off x="1020419" y="3879472"/>
            <a:ext cx="1160598" cy="607467"/>
          </a:xfrm>
          <a:prstGeom prst="roundRect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ko-KR" sz="1200" b="1" dirty="0" err="1" smtClean="0">
                <a:solidFill>
                  <a:schemeClr val="tx1"/>
                </a:solidFill>
              </a:rPr>
              <a:t>ooo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cxnSp>
        <p:nvCxnSpPr>
          <p:cNvPr id="81" name="직선 연결선 80"/>
          <p:cNvCxnSpPr/>
          <p:nvPr/>
        </p:nvCxnSpPr>
        <p:spPr>
          <a:xfrm>
            <a:off x="997888" y="4602946"/>
            <a:ext cx="0" cy="27563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/>
          <p:nvPr/>
        </p:nvCxnSpPr>
        <p:spPr>
          <a:xfrm>
            <a:off x="2223329" y="4602946"/>
            <a:ext cx="0" cy="27563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flipV="1">
            <a:off x="2812360" y="869918"/>
            <a:ext cx="5841871" cy="286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403277" y="427565"/>
            <a:ext cx="2409083" cy="500066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err="1" smtClean="0"/>
              <a:t>Ooo</a:t>
            </a:r>
            <a:r>
              <a:rPr lang="en-US" altLang="ko-KR" sz="1600" b="1" smtClean="0"/>
              <a:t> </a:t>
            </a:r>
            <a:r>
              <a:rPr lang="ko-KR" altLang="en-US" sz="1600" b="1" smtClean="0"/>
              <a:t>전체조직도</a:t>
            </a:r>
            <a:endParaRPr lang="ko-KR" alt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87945" y="510778"/>
            <a:ext cx="27190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b="1" dirty="0" smtClean="0">
                <a:latin typeface="맑은 고딕"/>
                <a:ea typeface="맑은 고딕"/>
              </a:rPr>
              <a:t>• </a:t>
            </a:r>
            <a:r>
              <a:rPr lang="ko-KR" altLang="en-US" sz="1500" b="1" dirty="0" smtClean="0"/>
              <a:t>총원 </a:t>
            </a:r>
            <a:r>
              <a:rPr lang="en-US" altLang="ko-KR" sz="1500" b="1" dirty="0" smtClean="0"/>
              <a:t>:  20</a:t>
            </a:r>
            <a:r>
              <a:rPr lang="ko-KR" altLang="en-US" sz="1500" b="1" dirty="0" smtClean="0"/>
              <a:t>명  </a:t>
            </a:r>
            <a:r>
              <a:rPr lang="en-US" altLang="ko-KR" sz="1500" b="1" dirty="0" smtClean="0"/>
              <a:t>(</a:t>
            </a:r>
            <a:r>
              <a:rPr lang="ko-KR" altLang="en-US" sz="1500" b="1" dirty="0" smtClean="0"/>
              <a:t>정규직 </a:t>
            </a:r>
            <a:r>
              <a:rPr lang="en-US" altLang="ko-KR" sz="1500" b="1" dirty="0" smtClean="0"/>
              <a:t>20</a:t>
            </a:r>
            <a:r>
              <a:rPr lang="ko-KR" altLang="en-US" sz="1500" b="1" dirty="0" smtClean="0"/>
              <a:t>명</a:t>
            </a:r>
            <a:r>
              <a:rPr lang="en-US" altLang="ko-KR" sz="1500" b="1" dirty="0" smtClean="0"/>
              <a:t>)</a:t>
            </a:r>
            <a:endParaRPr lang="ko-KR" altLang="en-US" sz="15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895384" y="499202"/>
            <a:ext cx="178766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b="1" dirty="0" smtClean="0"/>
              <a:t>(2016</a:t>
            </a:r>
            <a:r>
              <a:rPr lang="ko-KR" altLang="en-US" sz="1500" b="1" dirty="0" smtClean="0"/>
              <a:t>년 </a:t>
            </a:r>
            <a:r>
              <a:rPr lang="en-US" altLang="ko-KR" sz="1500" b="1" dirty="0" smtClean="0"/>
              <a:t>1</a:t>
            </a:r>
            <a:r>
              <a:rPr lang="ko-KR" altLang="en-US" sz="1500" b="1" dirty="0" smtClean="0"/>
              <a:t>월 현재</a:t>
            </a:r>
            <a:r>
              <a:rPr lang="en-US" altLang="ko-KR" sz="1500" b="1" dirty="0" smtClean="0"/>
              <a:t>)</a:t>
            </a:r>
            <a:endParaRPr lang="ko-KR" altLang="en-US" sz="1500" b="1" dirty="0"/>
          </a:p>
        </p:txBody>
      </p:sp>
      <p:grpSp>
        <p:nvGrpSpPr>
          <p:cNvPr id="2" name="그룹 1"/>
          <p:cNvGrpSpPr/>
          <p:nvPr/>
        </p:nvGrpSpPr>
        <p:grpSpPr>
          <a:xfrm>
            <a:off x="3710617" y="1230895"/>
            <a:ext cx="1407197" cy="764106"/>
            <a:chOff x="3419872" y="928670"/>
            <a:chExt cx="1584176" cy="809977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3419872" y="1302130"/>
              <a:ext cx="1584176" cy="43651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err="1" smtClean="0">
                  <a:solidFill>
                    <a:schemeClr val="tx1"/>
                  </a:solidFill>
                </a:rPr>
                <a:t>ooo</a:t>
              </a:r>
              <a:endParaRPr lang="en-US" altLang="ko-KR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3419872" y="928670"/>
              <a:ext cx="1584176" cy="412098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 smtClean="0"/>
                <a:t>대표이사</a:t>
              </a:r>
              <a:endParaRPr lang="en-US" altLang="ko-KR" sz="1400" b="1" dirty="0" smtClean="0"/>
            </a:p>
          </p:txBody>
        </p:sp>
      </p:grpSp>
      <p:cxnSp>
        <p:nvCxnSpPr>
          <p:cNvPr id="12" name="직선 연결선 11"/>
          <p:cNvCxnSpPr>
            <a:stCxn id="19" idx="2"/>
          </p:cNvCxnSpPr>
          <p:nvPr/>
        </p:nvCxnSpPr>
        <p:spPr>
          <a:xfrm>
            <a:off x="4414216" y="1995001"/>
            <a:ext cx="0" cy="129987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1025119" y="3570679"/>
            <a:ext cx="1160598" cy="38394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err="1" smtClean="0"/>
              <a:t>생산팀</a:t>
            </a:r>
            <a:endParaRPr lang="en-US" altLang="ko-KR" sz="1200" b="1" dirty="0" smtClean="0"/>
          </a:p>
        </p:txBody>
      </p:sp>
      <p:grpSp>
        <p:nvGrpSpPr>
          <p:cNvPr id="8" name="그룹 7"/>
          <p:cNvGrpSpPr/>
          <p:nvPr/>
        </p:nvGrpSpPr>
        <p:grpSpPr>
          <a:xfrm>
            <a:off x="4424833" y="3570673"/>
            <a:ext cx="1160600" cy="1463673"/>
            <a:chOff x="3845129" y="3757933"/>
            <a:chExt cx="1485612" cy="1530171"/>
          </a:xfrm>
        </p:grpSpPr>
        <p:sp>
          <p:nvSpPr>
            <p:cNvPr id="51" name="모서리가 둥근 직사각형 50"/>
            <p:cNvSpPr/>
            <p:nvPr/>
          </p:nvSpPr>
          <p:spPr>
            <a:xfrm>
              <a:off x="3845130" y="4066727"/>
              <a:ext cx="1485611" cy="1221377"/>
            </a:xfrm>
            <a:prstGeom prst="roundRect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en-US" altLang="ko-KR" sz="1200" b="1" dirty="0" err="1" smtClean="0">
                  <a:solidFill>
                    <a:schemeClr val="tx1"/>
                  </a:solidFill>
                </a:rPr>
                <a:t>ooo</a:t>
              </a:r>
              <a:endParaRPr lang="en-US" altLang="ko-KR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3845129" y="3757933"/>
              <a:ext cx="1485611" cy="383941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err="1" smtClean="0"/>
                <a:t>경영관리팀</a:t>
              </a:r>
              <a:endParaRPr lang="en-US" altLang="ko-KR" sz="1200" b="1" dirty="0" smtClean="0"/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5835183" y="3570679"/>
            <a:ext cx="1160598" cy="1463667"/>
            <a:chOff x="5476564" y="3757933"/>
            <a:chExt cx="1485611" cy="1463667"/>
          </a:xfrm>
        </p:grpSpPr>
        <p:sp>
          <p:nvSpPr>
            <p:cNvPr id="54" name="모서리가 둥근 직사각형 53"/>
            <p:cNvSpPr/>
            <p:nvPr/>
          </p:nvSpPr>
          <p:spPr>
            <a:xfrm>
              <a:off x="5485400" y="4092616"/>
              <a:ext cx="1475380" cy="1128984"/>
            </a:xfrm>
            <a:prstGeom prst="roundRect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en-US" altLang="ko-KR" sz="1200" b="1" dirty="0" err="1" smtClean="0">
                  <a:solidFill>
                    <a:schemeClr val="tx1"/>
                  </a:solidFill>
                </a:rPr>
                <a:t>ooo</a:t>
              </a:r>
              <a:endParaRPr lang="en-US" altLang="ko-K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모서리가 둥근 직사각형 55"/>
            <p:cNvSpPr/>
            <p:nvPr/>
          </p:nvSpPr>
          <p:spPr>
            <a:xfrm>
              <a:off x="5476564" y="3757933"/>
              <a:ext cx="1485611" cy="383941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err="1" smtClean="0"/>
                <a:t>품질관리팀</a:t>
              </a:r>
              <a:endParaRPr lang="en-US" altLang="ko-KR" sz="1200" b="1" dirty="0" smtClean="0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3021387" y="3570679"/>
            <a:ext cx="1160598" cy="1463667"/>
            <a:chOff x="2155859" y="3757933"/>
            <a:chExt cx="1485611" cy="1463667"/>
          </a:xfrm>
        </p:grpSpPr>
        <p:sp>
          <p:nvSpPr>
            <p:cNvPr id="47" name="모서리가 둥근 직사각형 46"/>
            <p:cNvSpPr/>
            <p:nvPr/>
          </p:nvSpPr>
          <p:spPr>
            <a:xfrm>
              <a:off x="2155859" y="4066726"/>
              <a:ext cx="1485611" cy="1154874"/>
            </a:xfrm>
            <a:prstGeom prst="roundRect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en-US" altLang="ko-KR" sz="1200" b="1" dirty="0" err="1" smtClean="0">
                  <a:solidFill>
                    <a:schemeClr val="tx1"/>
                  </a:solidFill>
                </a:rPr>
                <a:t>ooo</a:t>
              </a:r>
              <a:endParaRPr lang="en-US" altLang="ko-K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모서리가 둥근 직사각형 47"/>
            <p:cNvSpPr/>
            <p:nvPr/>
          </p:nvSpPr>
          <p:spPr>
            <a:xfrm>
              <a:off x="2155859" y="3757933"/>
              <a:ext cx="1485611" cy="383941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/>
                <a:t>자재</a:t>
              </a:r>
              <a:r>
                <a:rPr lang="en-US" altLang="ko-KR" sz="1200" b="1" dirty="0" smtClean="0"/>
                <a:t>/</a:t>
              </a:r>
              <a:r>
                <a:rPr lang="ko-KR" altLang="en-US" sz="1200" b="1" dirty="0" err="1" smtClean="0"/>
                <a:t>영업팀</a:t>
              </a:r>
              <a:endParaRPr lang="en-US" altLang="ko-KR" sz="1200" b="1" dirty="0" smtClean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388241" y="332857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( 1</a:t>
            </a:r>
            <a:r>
              <a:rPr lang="ko-KR" altLang="en-US" sz="1000" b="1" dirty="0" smtClean="0"/>
              <a:t>명 </a:t>
            </a:r>
            <a:r>
              <a:rPr lang="en-US" altLang="ko-KR" sz="1000" b="1" dirty="0" smtClean="0"/>
              <a:t>)</a:t>
            </a:r>
            <a:endParaRPr lang="ko-KR" altLang="en-US" sz="1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8018268" y="333057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( 1</a:t>
            </a:r>
            <a:r>
              <a:rPr lang="ko-KR" altLang="en-US" sz="1000" b="1" dirty="0" smtClean="0"/>
              <a:t>명 </a:t>
            </a:r>
            <a:r>
              <a:rPr lang="en-US" altLang="ko-KR" sz="1000" b="1" dirty="0" smtClean="0"/>
              <a:t>)</a:t>
            </a:r>
            <a:endParaRPr lang="ko-KR" altLang="en-US" sz="1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961079" y="3344188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( 2</a:t>
            </a:r>
            <a:r>
              <a:rPr lang="ko-KR" altLang="en-US" sz="1000" b="1" dirty="0" smtClean="0"/>
              <a:t>명 </a:t>
            </a:r>
            <a:r>
              <a:rPr lang="en-US" altLang="ko-KR" sz="1000" b="1" dirty="0" smtClean="0"/>
              <a:t>)</a:t>
            </a:r>
            <a:endParaRPr lang="ko-KR" altLang="en-US" sz="1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1567936" y="3333580"/>
            <a:ext cx="6026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( 12</a:t>
            </a:r>
            <a:r>
              <a:rPr lang="ko-KR" altLang="en-US" sz="1000" b="1" dirty="0" smtClean="0"/>
              <a:t>명 </a:t>
            </a:r>
            <a:r>
              <a:rPr lang="en-US" altLang="ko-KR" sz="1000" b="1" dirty="0" smtClean="0"/>
              <a:t>)</a:t>
            </a:r>
            <a:endParaRPr lang="ko-KR" altLang="en-US" sz="1000" b="1" dirty="0"/>
          </a:p>
        </p:txBody>
      </p:sp>
      <p:grpSp>
        <p:nvGrpSpPr>
          <p:cNvPr id="38" name="그룹 37"/>
          <p:cNvGrpSpPr/>
          <p:nvPr/>
        </p:nvGrpSpPr>
        <p:grpSpPr>
          <a:xfrm>
            <a:off x="7220062" y="3570679"/>
            <a:ext cx="1583884" cy="1463667"/>
            <a:chOff x="5476564" y="3757933"/>
            <a:chExt cx="1485611" cy="1463667"/>
          </a:xfrm>
        </p:grpSpPr>
        <p:sp>
          <p:nvSpPr>
            <p:cNvPr id="42" name="모서리가 둥근 직사각형 41"/>
            <p:cNvSpPr/>
            <p:nvPr/>
          </p:nvSpPr>
          <p:spPr>
            <a:xfrm>
              <a:off x="5485399" y="4092616"/>
              <a:ext cx="1475380" cy="1128984"/>
            </a:xfrm>
            <a:prstGeom prst="roundRect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err="1" smtClean="0">
                  <a:solidFill>
                    <a:schemeClr val="tx1"/>
                  </a:solidFill>
                </a:rPr>
                <a:t>ooo</a:t>
              </a:r>
              <a:endParaRPr lang="en-US" altLang="ko-K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모서리가 둥근 직사각형 44"/>
            <p:cNvSpPr/>
            <p:nvPr/>
          </p:nvSpPr>
          <p:spPr>
            <a:xfrm>
              <a:off x="5476564" y="3757933"/>
              <a:ext cx="1485611" cy="383941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/>
                <a:t>연구개발전담부서</a:t>
              </a:r>
              <a:endParaRPr lang="en-US" altLang="ko-KR" sz="1200" b="1" dirty="0" smtClean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556954" y="3340382"/>
            <a:ext cx="6026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( 2</a:t>
            </a:r>
            <a:r>
              <a:rPr lang="ko-KR" altLang="en-US" sz="1000" b="1" dirty="0" smtClean="0"/>
              <a:t>명 </a:t>
            </a:r>
            <a:r>
              <a:rPr lang="en-US" altLang="ko-KR" sz="1000" b="1" dirty="0" smtClean="0"/>
              <a:t>)</a:t>
            </a:r>
            <a:endParaRPr lang="ko-KR" altLang="en-US" sz="1000" b="1" dirty="0"/>
          </a:p>
        </p:txBody>
      </p:sp>
      <p:grpSp>
        <p:nvGrpSpPr>
          <p:cNvPr id="37" name="그룹 36"/>
          <p:cNvGrpSpPr/>
          <p:nvPr/>
        </p:nvGrpSpPr>
        <p:grpSpPr>
          <a:xfrm>
            <a:off x="3710617" y="2250466"/>
            <a:ext cx="1407198" cy="764106"/>
            <a:chOff x="3419871" y="928670"/>
            <a:chExt cx="1584177" cy="809977"/>
          </a:xfrm>
        </p:grpSpPr>
        <p:sp>
          <p:nvSpPr>
            <p:cNvPr id="39" name="모서리가 둥근 직사각형 38"/>
            <p:cNvSpPr/>
            <p:nvPr/>
          </p:nvSpPr>
          <p:spPr>
            <a:xfrm>
              <a:off x="3419871" y="1302130"/>
              <a:ext cx="1584176" cy="43651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err="1" smtClean="0">
                  <a:solidFill>
                    <a:schemeClr val="tx1"/>
                  </a:solidFill>
                </a:rPr>
                <a:t>ooo</a:t>
              </a:r>
              <a:endParaRPr lang="en-US" altLang="ko-KR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3419872" y="928670"/>
              <a:ext cx="1584176" cy="412098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 smtClean="0"/>
                <a:t>공장장</a:t>
              </a:r>
              <a:endParaRPr lang="en-US" altLang="ko-KR" sz="1400" b="1" dirty="0" smtClean="0"/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417589" y="4750550"/>
            <a:ext cx="1160598" cy="1765220"/>
            <a:chOff x="443879" y="3757933"/>
            <a:chExt cx="1485611" cy="1765220"/>
          </a:xfrm>
        </p:grpSpPr>
        <p:sp>
          <p:nvSpPr>
            <p:cNvPr id="55" name="모서리가 둥근 직사각형 54"/>
            <p:cNvSpPr/>
            <p:nvPr/>
          </p:nvSpPr>
          <p:spPr>
            <a:xfrm>
              <a:off x="443879" y="4066727"/>
              <a:ext cx="1485611" cy="1456426"/>
            </a:xfrm>
            <a:prstGeom prst="roundRect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en-US" altLang="ko-KR" sz="1200" b="1" dirty="0" err="1" smtClean="0">
                  <a:solidFill>
                    <a:schemeClr val="tx1"/>
                  </a:solidFill>
                </a:rPr>
                <a:t>ooo</a:t>
              </a:r>
              <a:endParaRPr lang="en-US" altLang="ko-KR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7" name="모서리가 둥근 직사각형 56"/>
            <p:cNvSpPr/>
            <p:nvPr/>
          </p:nvSpPr>
          <p:spPr>
            <a:xfrm>
              <a:off x="443879" y="3757933"/>
              <a:ext cx="1485611" cy="383941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smtClean="0"/>
                <a:t>생산</a:t>
              </a:r>
              <a:r>
                <a:rPr lang="en-US" altLang="ko-KR" sz="1200" b="1" dirty="0" smtClean="0"/>
                <a:t>1</a:t>
              </a:r>
              <a:r>
                <a:rPr lang="ko-KR" altLang="en-US" sz="1200" b="1" dirty="0" smtClean="0"/>
                <a:t>과</a:t>
              </a:r>
              <a:endParaRPr lang="en-US" altLang="ko-KR" sz="1200" b="1" dirty="0" smtClean="0"/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1654475" y="4750550"/>
            <a:ext cx="1160598" cy="1765220"/>
            <a:chOff x="443879" y="3757933"/>
            <a:chExt cx="1485611" cy="1765220"/>
          </a:xfrm>
        </p:grpSpPr>
        <p:sp>
          <p:nvSpPr>
            <p:cNvPr id="60" name="모서리가 둥근 직사각형 59"/>
            <p:cNvSpPr/>
            <p:nvPr/>
          </p:nvSpPr>
          <p:spPr>
            <a:xfrm>
              <a:off x="443879" y="4066726"/>
              <a:ext cx="1485611" cy="1456427"/>
            </a:xfrm>
            <a:prstGeom prst="roundRect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en-US" altLang="ko-KR" sz="1200" b="1" dirty="0" err="1" smtClean="0">
                  <a:solidFill>
                    <a:schemeClr val="tx1"/>
                  </a:solidFill>
                </a:rPr>
                <a:t>ooo</a:t>
              </a:r>
              <a:endParaRPr lang="en-US" altLang="ko-KR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모서리가 둥근 직사각형 61"/>
            <p:cNvSpPr/>
            <p:nvPr/>
          </p:nvSpPr>
          <p:spPr>
            <a:xfrm>
              <a:off x="443879" y="3757933"/>
              <a:ext cx="1485611" cy="383941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/>
                <a:t>생산</a:t>
              </a:r>
              <a:r>
                <a:rPr lang="en-US" altLang="ko-KR" sz="1200" b="1" dirty="0" smtClean="0"/>
                <a:t>2</a:t>
              </a:r>
              <a:r>
                <a:rPr lang="ko-KR" altLang="en-US" sz="1200" b="1" dirty="0" smtClean="0"/>
                <a:t>과</a:t>
              </a:r>
              <a:endParaRPr lang="en-US" altLang="ko-KR" sz="1200" b="1" dirty="0" smtClean="0"/>
            </a:p>
          </p:txBody>
        </p:sp>
      </p:grpSp>
      <p:cxnSp>
        <p:nvCxnSpPr>
          <p:cNvPr id="79" name="직선 연결선 78"/>
          <p:cNvCxnSpPr/>
          <p:nvPr/>
        </p:nvCxnSpPr>
        <p:spPr>
          <a:xfrm>
            <a:off x="997888" y="4606534"/>
            <a:ext cx="123688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63</Words>
  <Application>Microsoft Office PowerPoint</Application>
  <PresentationFormat>화면 슬라이드 쇼(4:3)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MSG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MSG-Consulting</dc:creator>
  <cp:lastModifiedBy>고명환</cp:lastModifiedBy>
  <cp:revision>83</cp:revision>
  <dcterms:created xsi:type="dcterms:W3CDTF">2009-10-23T01:13:28Z</dcterms:created>
  <dcterms:modified xsi:type="dcterms:W3CDTF">2016-03-15T01:16:15Z</dcterms:modified>
</cp:coreProperties>
</file>