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5" r:id="rId2"/>
    <p:sldId id="266" r:id="rId3"/>
    <p:sldId id="268" r:id="rId4"/>
    <p:sldId id="258" r:id="rId5"/>
  </p:sldIdLst>
  <p:sldSz cx="9906000" cy="6858000" type="A4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205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5046" autoAdjust="0"/>
  </p:normalViewPr>
  <p:slideViewPr>
    <p:cSldViewPr snapToGrid="0" showGuides="1">
      <p:cViewPr varScale="1">
        <p:scale>
          <a:sx n="107" d="100"/>
          <a:sy n="107" d="100"/>
        </p:scale>
        <p:origin x="1524" y="78"/>
      </p:cViewPr>
      <p:guideLst>
        <p:guide orient="horz" pos="3840"/>
        <p:guide pos="2205"/>
        <p:guide orient="horz" pos="2160"/>
        <p:guide pos="3185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54FAB-2651-42C3-838B-F2A270D6D959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49363"/>
            <a:ext cx="4873625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810125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06D2E-5D61-4BE2-B7B1-2A0A89988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07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06D2E-5D61-4BE2-B7B1-2A0A89988E5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24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30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90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1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36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4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3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59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85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3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96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41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EEA46-2335-415D-AF98-11116E5F8D85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70C6-1B53-47F6-B105-62EADC6426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79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157"/>
          <p:cNvSpPr txBox="1"/>
          <p:nvPr/>
        </p:nvSpPr>
        <p:spPr>
          <a:xfrm>
            <a:off x="629933" y="408143"/>
            <a:ext cx="49138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 smtClean="0">
                <a:latin typeface="+mn-ea"/>
              </a:rPr>
              <a:t>ooo</a:t>
            </a:r>
            <a:r>
              <a:rPr lang="ko-KR" altLang="en-US" sz="2500" b="1" dirty="0" smtClean="0">
                <a:latin typeface="+mn-ea"/>
              </a:rPr>
              <a:t>전체 </a:t>
            </a:r>
            <a:r>
              <a:rPr lang="en-US" altLang="ko-KR" sz="2500" b="1" dirty="0" smtClean="0">
                <a:latin typeface="+mn-ea"/>
              </a:rPr>
              <a:t>LAY-OUT</a:t>
            </a:r>
            <a:endParaRPr lang="ko-KR" altLang="en-US" sz="2500" b="1" dirty="0">
              <a:latin typeface="+mn-ea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73257" y="835877"/>
            <a:ext cx="395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/>
              <a:t>경상북도 경주시 </a:t>
            </a:r>
            <a:r>
              <a:rPr lang="en-US" altLang="ko-KR" sz="1600" b="1" dirty="0" err="1" smtClean="0"/>
              <a:t>ooo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51710" y="493618"/>
            <a:ext cx="154551" cy="720161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16" name="표 4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49386"/>
              </p:ext>
            </p:extLst>
          </p:nvPr>
        </p:nvGraphicFramePr>
        <p:xfrm>
          <a:off x="627965" y="5106862"/>
          <a:ext cx="2816596" cy="9799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08298"/>
                <a:gridCol w="1408298"/>
              </a:tblGrid>
              <a:tr h="32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전체대지면적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5,926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제조시설면적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1,063.12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사무실면적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166.5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7" name="그룹 26"/>
          <p:cNvGrpSpPr/>
          <p:nvPr/>
        </p:nvGrpSpPr>
        <p:grpSpPr>
          <a:xfrm>
            <a:off x="4118423" y="1937778"/>
            <a:ext cx="5587496" cy="4281281"/>
            <a:chOff x="4048754" y="1685073"/>
            <a:chExt cx="5587496" cy="4281281"/>
          </a:xfrm>
        </p:grpSpPr>
        <p:cxnSp>
          <p:nvCxnSpPr>
            <p:cNvPr id="56" name="직선 연결선 55"/>
            <p:cNvCxnSpPr/>
            <p:nvPr/>
          </p:nvCxnSpPr>
          <p:spPr>
            <a:xfrm>
              <a:off x="9380670" y="1685073"/>
              <a:ext cx="0" cy="3981907"/>
            </a:xfrm>
            <a:prstGeom prst="line">
              <a:avLst/>
            </a:prstGeom>
            <a:ln w="15875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TextBox 426"/>
            <p:cNvSpPr txBox="1"/>
            <p:nvPr/>
          </p:nvSpPr>
          <p:spPr>
            <a:xfrm>
              <a:off x="9175441" y="3599989"/>
              <a:ext cx="4608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 smtClean="0"/>
                <a:t>65.5m</a:t>
              </a:r>
              <a:endParaRPr lang="ko-KR" altLang="en-US" sz="1200" b="1" dirty="0"/>
            </a:p>
          </p:txBody>
        </p:sp>
        <p:cxnSp>
          <p:nvCxnSpPr>
            <p:cNvPr id="66" name="직선 연결선 65"/>
            <p:cNvCxnSpPr/>
            <p:nvPr/>
          </p:nvCxnSpPr>
          <p:spPr>
            <a:xfrm>
              <a:off x="4138140" y="5811316"/>
              <a:ext cx="5012241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6477573" y="5689355"/>
              <a:ext cx="55094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en-US" altLang="ko-KR" sz="1200" b="1" dirty="0" smtClean="0"/>
                <a:t>90.47m</a:t>
              </a:r>
              <a:endParaRPr lang="ko-KR" altLang="en-US" sz="1200" b="1" dirty="0"/>
            </a:p>
          </p:txBody>
        </p:sp>
        <p:sp>
          <p:nvSpPr>
            <p:cNvPr id="281" name="오른쪽 화살표 280"/>
            <p:cNvSpPr/>
            <p:nvPr/>
          </p:nvSpPr>
          <p:spPr>
            <a:xfrm rot="16200000" flipH="1">
              <a:off x="4398439" y="4751104"/>
              <a:ext cx="178562" cy="15570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순서도: 처리 36"/>
            <p:cNvSpPr/>
            <p:nvPr/>
          </p:nvSpPr>
          <p:spPr>
            <a:xfrm>
              <a:off x="7482497" y="1789411"/>
              <a:ext cx="1583377" cy="3271215"/>
            </a:xfrm>
            <a:prstGeom prst="flowChartProcess">
              <a:avLst/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7832434" y="3222963"/>
              <a:ext cx="901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latin typeface="+mn-ea"/>
                </a:rPr>
                <a:t>A</a:t>
              </a:r>
              <a:r>
                <a:rPr lang="ko-KR" altLang="en-US" sz="1200" b="1" dirty="0" smtClean="0">
                  <a:latin typeface="+mn-ea"/>
                </a:rPr>
                <a:t>동</a:t>
              </a:r>
              <a:endParaRPr lang="en-US" altLang="ko-KR" sz="1200" b="1" dirty="0">
                <a:latin typeface="+mn-ea"/>
              </a:endParaRPr>
            </a:p>
            <a:p>
              <a:pPr algn="ctr"/>
              <a:r>
                <a:rPr lang="en-US" altLang="ko-KR" sz="1200" b="1" dirty="0">
                  <a:latin typeface="+mn-ea"/>
                </a:rPr>
                <a:t>(</a:t>
              </a:r>
              <a:r>
                <a:rPr lang="ko-KR" altLang="en-US" sz="1200" b="1" dirty="0">
                  <a:latin typeface="+mn-ea"/>
                </a:rPr>
                <a:t>제조시설</a:t>
              </a:r>
              <a:r>
                <a:rPr lang="en-US" altLang="ko-KR" sz="1200" b="1" dirty="0">
                  <a:latin typeface="+mn-ea"/>
                </a:rPr>
                <a:t>)</a:t>
              </a:r>
            </a:p>
          </p:txBody>
        </p:sp>
        <p:sp>
          <p:nvSpPr>
            <p:cNvPr id="282" name="직사각형 281"/>
            <p:cNvSpPr/>
            <p:nvPr/>
          </p:nvSpPr>
          <p:spPr>
            <a:xfrm>
              <a:off x="4775969" y="4960271"/>
              <a:ext cx="93950" cy="93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4090400" y="4398108"/>
              <a:ext cx="93950" cy="93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순서도: 처리 40"/>
            <p:cNvSpPr/>
            <p:nvPr/>
          </p:nvSpPr>
          <p:spPr>
            <a:xfrm>
              <a:off x="4881700" y="3358699"/>
              <a:ext cx="911782" cy="1544449"/>
            </a:xfrm>
            <a:prstGeom prst="flowChartProcess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4048754" y="4475814"/>
              <a:ext cx="871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/>
                <a:t>주출입구</a:t>
              </a:r>
              <a:endParaRPr lang="ko-KR" altLang="en-US" sz="11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986633" y="3935386"/>
              <a:ext cx="701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latin typeface="+mn-ea"/>
                </a:rPr>
                <a:t>B</a:t>
              </a:r>
              <a:r>
                <a:rPr lang="ko-KR" altLang="en-US" sz="1200" b="1" dirty="0" smtClean="0">
                  <a:latin typeface="+mn-ea"/>
                </a:rPr>
                <a:t>동</a:t>
              </a:r>
              <a:endParaRPr lang="en-US" altLang="ko-KR" sz="1200" b="1" dirty="0" smtClean="0">
                <a:latin typeface="+mn-ea"/>
              </a:endParaRPr>
            </a:p>
            <a:p>
              <a:pPr algn="ctr"/>
              <a:r>
                <a:rPr lang="en-US" altLang="ko-KR" sz="1200" b="1" dirty="0" smtClean="0">
                  <a:latin typeface="+mn-ea"/>
                </a:rPr>
                <a:t>(</a:t>
              </a:r>
              <a:r>
                <a:rPr lang="ko-KR" altLang="en-US" sz="1200" b="1" dirty="0" smtClean="0">
                  <a:latin typeface="+mn-ea"/>
                </a:rPr>
                <a:t>사무실</a:t>
              </a:r>
              <a:r>
                <a:rPr lang="en-US" altLang="ko-KR" sz="1200" b="1" dirty="0" smtClean="0">
                  <a:latin typeface="+mn-ea"/>
                </a:rPr>
                <a:t>)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4825443" y="1685073"/>
              <a:ext cx="43327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94"/>
            <p:cNvCxnSpPr/>
            <p:nvPr/>
          </p:nvCxnSpPr>
          <p:spPr>
            <a:xfrm flipH="1">
              <a:off x="4825443" y="1685073"/>
              <a:ext cx="3507" cy="33470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/>
            <p:cNvCxnSpPr/>
            <p:nvPr/>
          </p:nvCxnSpPr>
          <p:spPr>
            <a:xfrm>
              <a:off x="9150381" y="1685073"/>
              <a:ext cx="0" cy="39819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/>
            <p:nvPr/>
          </p:nvCxnSpPr>
          <p:spPr>
            <a:xfrm>
              <a:off x="4138140" y="5660630"/>
              <a:ext cx="50200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97"/>
            <p:cNvCxnSpPr/>
            <p:nvPr/>
          </p:nvCxnSpPr>
          <p:spPr>
            <a:xfrm>
              <a:off x="4138140" y="4426117"/>
              <a:ext cx="0" cy="12408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순서도: 처리 98"/>
            <p:cNvSpPr/>
            <p:nvPr/>
          </p:nvSpPr>
          <p:spPr>
            <a:xfrm>
              <a:off x="4889423" y="1789412"/>
              <a:ext cx="2502464" cy="1356024"/>
            </a:xfrm>
            <a:prstGeom prst="flowChartProcess">
              <a:avLst/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자유형 99"/>
            <p:cNvSpPr/>
            <p:nvPr/>
          </p:nvSpPr>
          <p:spPr>
            <a:xfrm rot="16200000" flipH="1" flipV="1">
              <a:off x="5657974" y="4639183"/>
              <a:ext cx="135333" cy="135682"/>
            </a:xfrm>
            <a:custGeom>
              <a:avLst/>
              <a:gdLst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0 h 164306"/>
                <a:gd name="connsiteX1" fmla="*/ 176213 w 176213"/>
                <a:gd name="connsiteY1" fmla="*/ 4763 h 164306"/>
                <a:gd name="connsiteX2" fmla="*/ 176213 w 176213"/>
                <a:gd name="connsiteY2" fmla="*/ 164306 h 164306"/>
                <a:gd name="connsiteX3" fmla="*/ 0 w 176213"/>
                <a:gd name="connsiteY3" fmla="*/ 0 h 164306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0 h 164306"/>
                <a:gd name="connsiteX1" fmla="*/ 174976 w 176213"/>
                <a:gd name="connsiteY1" fmla="*/ 345 h 164306"/>
                <a:gd name="connsiteX2" fmla="*/ 176213 w 176213"/>
                <a:gd name="connsiteY2" fmla="*/ 164306 h 164306"/>
                <a:gd name="connsiteX3" fmla="*/ 0 w 176213"/>
                <a:gd name="connsiteY3" fmla="*/ 0 h 164306"/>
                <a:gd name="connsiteX0" fmla="*/ 0 w 174976"/>
                <a:gd name="connsiteY0" fmla="*/ 0 h 164306"/>
                <a:gd name="connsiteX1" fmla="*/ 174976 w 174976"/>
                <a:gd name="connsiteY1" fmla="*/ 345 h 164306"/>
                <a:gd name="connsiteX2" fmla="*/ 172213 w 174976"/>
                <a:gd name="connsiteY2" fmla="*/ 164306 h 164306"/>
                <a:gd name="connsiteX3" fmla="*/ 0 w 174976"/>
                <a:gd name="connsiteY3" fmla="*/ 0 h 164306"/>
                <a:gd name="connsiteX0" fmla="*/ 0 w 176214"/>
                <a:gd name="connsiteY0" fmla="*/ 0 h 164306"/>
                <a:gd name="connsiteX1" fmla="*/ 174976 w 176214"/>
                <a:gd name="connsiteY1" fmla="*/ 345 h 164306"/>
                <a:gd name="connsiteX2" fmla="*/ 176214 w 176214"/>
                <a:gd name="connsiteY2" fmla="*/ 164306 h 164306"/>
                <a:gd name="connsiteX3" fmla="*/ 0 w 176214"/>
                <a:gd name="connsiteY3" fmla="*/ 0 h 164306"/>
                <a:gd name="connsiteX0" fmla="*/ 0 w 174976"/>
                <a:gd name="connsiteY0" fmla="*/ 0 h 165471"/>
                <a:gd name="connsiteX1" fmla="*/ 174976 w 174976"/>
                <a:gd name="connsiteY1" fmla="*/ 345 h 165471"/>
                <a:gd name="connsiteX2" fmla="*/ 174881 w 174976"/>
                <a:gd name="connsiteY2" fmla="*/ 165471 h 165471"/>
                <a:gd name="connsiteX3" fmla="*/ 0 w 174976"/>
                <a:gd name="connsiteY3" fmla="*/ 0 h 16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76" h="165471">
                  <a:moveTo>
                    <a:pt x="0" y="0"/>
                  </a:moveTo>
                  <a:lnTo>
                    <a:pt x="174976" y="345"/>
                  </a:lnTo>
                  <a:cubicBezTo>
                    <a:pt x="174976" y="55907"/>
                    <a:pt x="174881" y="109909"/>
                    <a:pt x="174881" y="165471"/>
                  </a:cubicBezTo>
                  <a:cubicBezTo>
                    <a:pt x="87568" y="160707"/>
                    <a:pt x="1588" y="88107"/>
                    <a:pt x="0" y="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자유형 100"/>
            <p:cNvSpPr/>
            <p:nvPr/>
          </p:nvSpPr>
          <p:spPr>
            <a:xfrm rot="10800000" flipH="1" flipV="1">
              <a:off x="5657974" y="4497973"/>
              <a:ext cx="135333" cy="135682"/>
            </a:xfrm>
            <a:custGeom>
              <a:avLst/>
              <a:gdLst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0 h 164306"/>
                <a:gd name="connsiteX1" fmla="*/ 176213 w 176213"/>
                <a:gd name="connsiteY1" fmla="*/ 4763 h 164306"/>
                <a:gd name="connsiteX2" fmla="*/ 176213 w 176213"/>
                <a:gd name="connsiteY2" fmla="*/ 164306 h 164306"/>
                <a:gd name="connsiteX3" fmla="*/ 0 w 176213"/>
                <a:gd name="connsiteY3" fmla="*/ 0 h 164306"/>
                <a:gd name="connsiteX0" fmla="*/ 0 w 176213"/>
                <a:gd name="connsiteY0" fmla="*/ 2381 h 166687"/>
                <a:gd name="connsiteX1" fmla="*/ 176213 w 176213"/>
                <a:gd name="connsiteY1" fmla="*/ 0 h 166687"/>
                <a:gd name="connsiteX2" fmla="*/ 176213 w 176213"/>
                <a:gd name="connsiteY2" fmla="*/ 166687 h 166687"/>
                <a:gd name="connsiteX3" fmla="*/ 0 w 176213"/>
                <a:gd name="connsiteY3" fmla="*/ 2381 h 166687"/>
                <a:gd name="connsiteX0" fmla="*/ 0 w 176213"/>
                <a:gd name="connsiteY0" fmla="*/ 0 h 164306"/>
                <a:gd name="connsiteX1" fmla="*/ 174976 w 176213"/>
                <a:gd name="connsiteY1" fmla="*/ 345 h 164306"/>
                <a:gd name="connsiteX2" fmla="*/ 176213 w 176213"/>
                <a:gd name="connsiteY2" fmla="*/ 164306 h 164306"/>
                <a:gd name="connsiteX3" fmla="*/ 0 w 176213"/>
                <a:gd name="connsiteY3" fmla="*/ 0 h 164306"/>
                <a:gd name="connsiteX0" fmla="*/ 0 w 174976"/>
                <a:gd name="connsiteY0" fmla="*/ 0 h 164306"/>
                <a:gd name="connsiteX1" fmla="*/ 174976 w 174976"/>
                <a:gd name="connsiteY1" fmla="*/ 345 h 164306"/>
                <a:gd name="connsiteX2" fmla="*/ 172213 w 174976"/>
                <a:gd name="connsiteY2" fmla="*/ 164306 h 164306"/>
                <a:gd name="connsiteX3" fmla="*/ 0 w 174976"/>
                <a:gd name="connsiteY3" fmla="*/ 0 h 164306"/>
                <a:gd name="connsiteX0" fmla="*/ 0 w 176214"/>
                <a:gd name="connsiteY0" fmla="*/ 0 h 164306"/>
                <a:gd name="connsiteX1" fmla="*/ 174976 w 176214"/>
                <a:gd name="connsiteY1" fmla="*/ 345 h 164306"/>
                <a:gd name="connsiteX2" fmla="*/ 176214 w 176214"/>
                <a:gd name="connsiteY2" fmla="*/ 164306 h 164306"/>
                <a:gd name="connsiteX3" fmla="*/ 0 w 176214"/>
                <a:gd name="connsiteY3" fmla="*/ 0 h 164306"/>
                <a:gd name="connsiteX0" fmla="*/ 0 w 174976"/>
                <a:gd name="connsiteY0" fmla="*/ 0 h 165471"/>
                <a:gd name="connsiteX1" fmla="*/ 174976 w 174976"/>
                <a:gd name="connsiteY1" fmla="*/ 345 h 165471"/>
                <a:gd name="connsiteX2" fmla="*/ 174881 w 174976"/>
                <a:gd name="connsiteY2" fmla="*/ 165471 h 165471"/>
                <a:gd name="connsiteX3" fmla="*/ 0 w 174976"/>
                <a:gd name="connsiteY3" fmla="*/ 0 h 16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76" h="165471">
                  <a:moveTo>
                    <a:pt x="0" y="0"/>
                  </a:moveTo>
                  <a:lnTo>
                    <a:pt x="174976" y="345"/>
                  </a:lnTo>
                  <a:cubicBezTo>
                    <a:pt x="174976" y="55907"/>
                    <a:pt x="174881" y="109909"/>
                    <a:pt x="174881" y="165471"/>
                  </a:cubicBezTo>
                  <a:cubicBezTo>
                    <a:pt x="87568" y="160707"/>
                    <a:pt x="1588" y="88107"/>
                    <a:pt x="0" y="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/>
            <p:cNvSpPr/>
            <p:nvPr/>
          </p:nvSpPr>
          <p:spPr>
            <a:xfrm rot="10800000">
              <a:off x="5819485" y="3081237"/>
              <a:ext cx="536911" cy="62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직사각형 111"/>
            <p:cNvSpPr/>
            <p:nvPr/>
          </p:nvSpPr>
          <p:spPr>
            <a:xfrm rot="10800000">
              <a:off x="6696220" y="3081237"/>
              <a:ext cx="536911" cy="62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오른쪽 화살표 62"/>
            <p:cNvSpPr/>
            <p:nvPr/>
          </p:nvSpPr>
          <p:spPr>
            <a:xfrm rot="5400000" flipH="1">
              <a:off x="6035704" y="3053110"/>
              <a:ext cx="108546" cy="183849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오른쪽 화살표 112"/>
            <p:cNvSpPr/>
            <p:nvPr/>
          </p:nvSpPr>
          <p:spPr>
            <a:xfrm rot="5400000" flipH="1">
              <a:off x="6913313" y="3053110"/>
              <a:ext cx="108546" cy="183849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직사각형 113"/>
            <p:cNvSpPr/>
            <p:nvPr/>
          </p:nvSpPr>
          <p:spPr>
            <a:xfrm rot="16200000">
              <a:off x="7128701" y="4052852"/>
              <a:ext cx="769286" cy="62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오른쪽 화살표 114"/>
            <p:cNvSpPr/>
            <p:nvPr/>
          </p:nvSpPr>
          <p:spPr>
            <a:xfrm rot="10800000" flipH="1">
              <a:off x="7427966" y="3991945"/>
              <a:ext cx="108546" cy="183849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734826" y="2205814"/>
              <a:ext cx="901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latin typeface="+mn-ea"/>
                </a:rPr>
                <a:t>C</a:t>
              </a:r>
              <a:r>
                <a:rPr lang="ko-KR" altLang="en-US" sz="1200" b="1" dirty="0" smtClean="0">
                  <a:latin typeface="+mn-ea"/>
                </a:rPr>
                <a:t>동</a:t>
              </a:r>
              <a:endParaRPr lang="en-US" altLang="ko-KR" sz="1200" b="1" dirty="0" smtClean="0">
                <a:latin typeface="+mn-ea"/>
              </a:endParaRPr>
            </a:p>
            <a:p>
              <a:pPr algn="ctr"/>
              <a:r>
                <a:rPr lang="en-US" altLang="ko-KR" sz="1200" b="1" dirty="0" smtClean="0">
                  <a:latin typeface="+mn-ea"/>
                </a:rPr>
                <a:t>(</a:t>
              </a:r>
              <a:r>
                <a:rPr lang="ko-KR" altLang="en-US" sz="1200" b="1" dirty="0" smtClean="0">
                  <a:latin typeface="+mn-ea"/>
                </a:rPr>
                <a:t>제조시설</a:t>
              </a:r>
              <a:r>
                <a:rPr lang="en-US" altLang="ko-KR" sz="1200" b="1" dirty="0">
                  <a:latin typeface="+mn-ea"/>
                </a:rPr>
                <a:t>)</a:t>
              </a:r>
            </a:p>
          </p:txBody>
        </p:sp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245223" y="5302198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3" name="순서도: 처리 122"/>
            <p:cNvSpPr/>
            <p:nvPr/>
          </p:nvSpPr>
          <p:spPr>
            <a:xfrm>
              <a:off x="6446584" y="5394812"/>
              <a:ext cx="612927" cy="269492"/>
            </a:xfrm>
            <a:prstGeom prst="flowChartProcess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순서도: 처리 123"/>
            <p:cNvSpPr/>
            <p:nvPr/>
          </p:nvSpPr>
          <p:spPr>
            <a:xfrm>
              <a:off x="7083675" y="5394812"/>
              <a:ext cx="762208" cy="269492"/>
            </a:xfrm>
            <a:prstGeom prst="flowChartProcess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순서도: 처리 124"/>
            <p:cNvSpPr/>
            <p:nvPr/>
          </p:nvSpPr>
          <p:spPr>
            <a:xfrm>
              <a:off x="7866444" y="5394812"/>
              <a:ext cx="762208" cy="269492"/>
            </a:xfrm>
            <a:prstGeom prst="flowChartProcess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068883" y="5302198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875235" y="5302198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698895" y="5302198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696220" y="5026961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519880" y="5026961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875176" y="5026961"/>
              <a:ext cx="164257" cy="284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3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직사각형 379"/>
          <p:cNvSpPr/>
          <p:nvPr/>
        </p:nvSpPr>
        <p:spPr>
          <a:xfrm flipV="1">
            <a:off x="2822318" y="3713559"/>
            <a:ext cx="76864" cy="2191306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7" name="순서도: 처리 396"/>
          <p:cNvSpPr/>
          <p:nvPr/>
        </p:nvSpPr>
        <p:spPr>
          <a:xfrm rot="5400000">
            <a:off x="4211784" y="3750235"/>
            <a:ext cx="185477" cy="26094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1" name="직사각형 380"/>
          <p:cNvSpPr/>
          <p:nvPr/>
        </p:nvSpPr>
        <p:spPr>
          <a:xfrm flipV="1">
            <a:off x="5711383" y="4924185"/>
            <a:ext cx="68925" cy="978654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9" name="직사각형 378"/>
          <p:cNvSpPr/>
          <p:nvPr/>
        </p:nvSpPr>
        <p:spPr>
          <a:xfrm flipV="1">
            <a:off x="5750771" y="4924185"/>
            <a:ext cx="710821" cy="68061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640392" y="1945978"/>
            <a:ext cx="2338293" cy="1120305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직사각형 121"/>
          <p:cNvSpPr>
            <a:spLocks noChangeAspect="1"/>
          </p:cNvSpPr>
          <p:nvPr/>
        </p:nvSpPr>
        <p:spPr>
          <a:xfrm>
            <a:off x="1152010" y="1947060"/>
            <a:ext cx="752925" cy="1119224"/>
          </a:xfrm>
          <a:prstGeom prst="rect">
            <a:avLst/>
          </a:prstGeom>
          <a:pattFill prst="dotGrid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9" name="직선 연결선 178"/>
          <p:cNvCxnSpPr/>
          <p:nvPr/>
        </p:nvCxnSpPr>
        <p:spPr>
          <a:xfrm>
            <a:off x="8946923" y="1884687"/>
            <a:ext cx="0" cy="4082451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직선 연결선 179"/>
          <p:cNvCxnSpPr/>
          <p:nvPr/>
        </p:nvCxnSpPr>
        <p:spPr>
          <a:xfrm>
            <a:off x="1099969" y="1691552"/>
            <a:ext cx="7613772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/>
          <p:cNvSpPr txBox="1"/>
          <p:nvPr/>
        </p:nvSpPr>
        <p:spPr>
          <a:xfrm>
            <a:off x="4625380" y="1575719"/>
            <a:ext cx="655084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 smtClean="0"/>
              <a:t>18.5m</a:t>
            </a:r>
            <a:endParaRPr lang="ko-KR" altLang="en-US" sz="1400" b="1" dirty="0"/>
          </a:p>
        </p:txBody>
      </p:sp>
      <p:graphicFrame>
        <p:nvGraphicFramePr>
          <p:cNvPr id="609" name="표 6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55712"/>
              </p:ext>
            </p:extLst>
          </p:nvPr>
        </p:nvGraphicFramePr>
        <p:xfrm>
          <a:off x="6456517" y="699686"/>
          <a:ext cx="2816050" cy="4341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39700"/>
                <a:gridCol w="1276350"/>
              </a:tblGrid>
              <a:tr h="4341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사무실 전체면적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166.5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3" name="TextBox 612"/>
          <p:cNvSpPr txBox="1"/>
          <p:nvPr/>
        </p:nvSpPr>
        <p:spPr>
          <a:xfrm>
            <a:off x="734256" y="857811"/>
            <a:ext cx="5191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/>
              <a:t>경상북도 경주시 </a:t>
            </a:r>
            <a:r>
              <a:rPr lang="en-US" altLang="ko-KR" sz="1600" b="1" dirty="0" err="1" smtClean="0"/>
              <a:t>ooo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715207" y="390222"/>
            <a:ext cx="52704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500" b="1" dirty="0" err="1" smtClean="0">
                <a:latin typeface="+mn-ea"/>
              </a:rPr>
              <a:t>ooo</a:t>
            </a:r>
            <a:r>
              <a:rPr lang="en-US" altLang="ko-KR" sz="2500" b="1" dirty="0" smtClean="0">
                <a:latin typeface="+mn-ea"/>
              </a:rPr>
              <a:t> </a:t>
            </a:r>
            <a:r>
              <a:rPr lang="ko-KR" altLang="en-US" sz="2500" b="1" dirty="0" smtClean="0">
                <a:latin typeface="+mj-ea"/>
              </a:rPr>
              <a:t>사무실 </a:t>
            </a:r>
            <a:r>
              <a:rPr lang="en-US" altLang="ko-KR" sz="2500" b="1" dirty="0" smtClean="0">
                <a:latin typeface="+mn-ea"/>
              </a:rPr>
              <a:t>LAY-OUT</a:t>
            </a:r>
            <a:endParaRPr lang="ko-KR" altLang="en-US" sz="2500" b="1" dirty="0">
              <a:latin typeface="+mn-e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69691" y="3753745"/>
            <a:ext cx="40393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/>
              <a:t>9</a:t>
            </a:r>
            <a:r>
              <a:rPr lang="en-US" altLang="ko-KR" sz="1400" b="1" dirty="0" smtClean="0"/>
              <a:t>m</a:t>
            </a:r>
            <a:endParaRPr lang="ko-KR" altLang="en-US" sz="1400" b="1" dirty="0"/>
          </a:p>
        </p:txBody>
      </p:sp>
      <p:sp>
        <p:nvSpPr>
          <p:cNvPr id="201" name="순서도: 처리 200"/>
          <p:cNvSpPr/>
          <p:nvPr/>
        </p:nvSpPr>
        <p:spPr>
          <a:xfrm>
            <a:off x="1099969" y="1884687"/>
            <a:ext cx="7613772" cy="4094194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순서도: 처리 160"/>
          <p:cNvSpPr/>
          <p:nvPr/>
        </p:nvSpPr>
        <p:spPr>
          <a:xfrm>
            <a:off x="1153169" y="1947778"/>
            <a:ext cx="7484305" cy="395512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524187" y="511036"/>
            <a:ext cx="154551" cy="720161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십자형 400"/>
          <p:cNvSpPr/>
          <p:nvPr/>
        </p:nvSpPr>
        <p:spPr>
          <a:xfrm rot="16200000">
            <a:off x="1127958" y="2559185"/>
            <a:ext cx="216032" cy="162024"/>
          </a:xfrm>
          <a:custGeom>
            <a:avLst/>
            <a:gdLst>
              <a:gd name="connsiteX0" fmla="*/ 0 w 330812"/>
              <a:gd name="connsiteY0" fmla="*/ 82703 h 330812"/>
              <a:gd name="connsiteX1" fmla="*/ 82703 w 330812"/>
              <a:gd name="connsiteY1" fmla="*/ 82703 h 330812"/>
              <a:gd name="connsiteX2" fmla="*/ 82703 w 330812"/>
              <a:gd name="connsiteY2" fmla="*/ 0 h 330812"/>
              <a:gd name="connsiteX3" fmla="*/ 248109 w 330812"/>
              <a:gd name="connsiteY3" fmla="*/ 0 h 330812"/>
              <a:gd name="connsiteX4" fmla="*/ 248109 w 330812"/>
              <a:gd name="connsiteY4" fmla="*/ 82703 h 330812"/>
              <a:gd name="connsiteX5" fmla="*/ 330812 w 330812"/>
              <a:gd name="connsiteY5" fmla="*/ 82703 h 330812"/>
              <a:gd name="connsiteX6" fmla="*/ 330812 w 330812"/>
              <a:gd name="connsiteY6" fmla="*/ 248109 h 330812"/>
              <a:gd name="connsiteX7" fmla="*/ 248109 w 330812"/>
              <a:gd name="connsiteY7" fmla="*/ 248109 h 330812"/>
              <a:gd name="connsiteX8" fmla="*/ 248109 w 330812"/>
              <a:gd name="connsiteY8" fmla="*/ 330812 h 330812"/>
              <a:gd name="connsiteX9" fmla="*/ 82703 w 330812"/>
              <a:gd name="connsiteY9" fmla="*/ 330812 h 330812"/>
              <a:gd name="connsiteX10" fmla="*/ 82703 w 330812"/>
              <a:gd name="connsiteY10" fmla="*/ 248109 h 330812"/>
              <a:gd name="connsiteX11" fmla="*/ 0 w 330812"/>
              <a:gd name="connsiteY11" fmla="*/ 248109 h 330812"/>
              <a:gd name="connsiteX12" fmla="*/ 0 w 330812"/>
              <a:gd name="connsiteY12" fmla="*/ 82703 h 330812"/>
              <a:gd name="connsiteX0" fmla="*/ 0 w 330812"/>
              <a:gd name="connsiteY0" fmla="*/ 82703 h 330812"/>
              <a:gd name="connsiteX1" fmla="*/ 82703 w 330812"/>
              <a:gd name="connsiteY1" fmla="*/ 82703 h 330812"/>
              <a:gd name="connsiteX2" fmla="*/ 82703 w 330812"/>
              <a:gd name="connsiteY2" fmla="*/ 0 h 330812"/>
              <a:gd name="connsiteX3" fmla="*/ 248109 w 330812"/>
              <a:gd name="connsiteY3" fmla="*/ 0 h 330812"/>
              <a:gd name="connsiteX4" fmla="*/ 248109 w 330812"/>
              <a:gd name="connsiteY4" fmla="*/ 82703 h 330812"/>
              <a:gd name="connsiteX5" fmla="*/ 330812 w 330812"/>
              <a:gd name="connsiteY5" fmla="*/ 82703 h 330812"/>
              <a:gd name="connsiteX6" fmla="*/ 330812 w 330812"/>
              <a:gd name="connsiteY6" fmla="*/ 248109 h 330812"/>
              <a:gd name="connsiteX7" fmla="*/ 248109 w 330812"/>
              <a:gd name="connsiteY7" fmla="*/ 248109 h 330812"/>
              <a:gd name="connsiteX8" fmla="*/ 248109 w 330812"/>
              <a:gd name="connsiteY8" fmla="*/ 330812 h 330812"/>
              <a:gd name="connsiteX9" fmla="*/ 82703 w 330812"/>
              <a:gd name="connsiteY9" fmla="*/ 330812 h 330812"/>
              <a:gd name="connsiteX10" fmla="*/ 82703 w 330812"/>
              <a:gd name="connsiteY10" fmla="*/ 248109 h 330812"/>
              <a:gd name="connsiteX11" fmla="*/ 0 w 330812"/>
              <a:gd name="connsiteY11" fmla="*/ 248109 h 330812"/>
              <a:gd name="connsiteX12" fmla="*/ 0 w 330812"/>
              <a:gd name="connsiteY12" fmla="*/ 82703 h 330812"/>
              <a:gd name="connsiteX0" fmla="*/ 0 w 330812"/>
              <a:gd name="connsiteY0" fmla="*/ 82703 h 330812"/>
              <a:gd name="connsiteX1" fmla="*/ 82703 w 330812"/>
              <a:gd name="connsiteY1" fmla="*/ 82703 h 330812"/>
              <a:gd name="connsiteX2" fmla="*/ 82703 w 330812"/>
              <a:gd name="connsiteY2" fmla="*/ 0 h 330812"/>
              <a:gd name="connsiteX3" fmla="*/ 248109 w 330812"/>
              <a:gd name="connsiteY3" fmla="*/ 82703 h 330812"/>
              <a:gd name="connsiteX4" fmla="*/ 330812 w 330812"/>
              <a:gd name="connsiteY4" fmla="*/ 82703 h 330812"/>
              <a:gd name="connsiteX5" fmla="*/ 330812 w 330812"/>
              <a:gd name="connsiteY5" fmla="*/ 248109 h 330812"/>
              <a:gd name="connsiteX6" fmla="*/ 248109 w 330812"/>
              <a:gd name="connsiteY6" fmla="*/ 248109 h 330812"/>
              <a:gd name="connsiteX7" fmla="*/ 248109 w 330812"/>
              <a:gd name="connsiteY7" fmla="*/ 330812 h 330812"/>
              <a:gd name="connsiteX8" fmla="*/ 82703 w 330812"/>
              <a:gd name="connsiteY8" fmla="*/ 330812 h 330812"/>
              <a:gd name="connsiteX9" fmla="*/ 82703 w 330812"/>
              <a:gd name="connsiteY9" fmla="*/ 248109 h 330812"/>
              <a:gd name="connsiteX10" fmla="*/ 0 w 330812"/>
              <a:gd name="connsiteY10" fmla="*/ 248109 h 330812"/>
              <a:gd name="connsiteX11" fmla="*/ 0 w 330812"/>
              <a:gd name="connsiteY11" fmla="*/ 82703 h 330812"/>
              <a:gd name="connsiteX0" fmla="*/ 0 w 330812"/>
              <a:gd name="connsiteY0" fmla="*/ 0 h 248109"/>
              <a:gd name="connsiteX1" fmla="*/ 82703 w 330812"/>
              <a:gd name="connsiteY1" fmla="*/ 0 h 248109"/>
              <a:gd name="connsiteX2" fmla="*/ 248109 w 330812"/>
              <a:gd name="connsiteY2" fmla="*/ 0 h 248109"/>
              <a:gd name="connsiteX3" fmla="*/ 330812 w 330812"/>
              <a:gd name="connsiteY3" fmla="*/ 0 h 248109"/>
              <a:gd name="connsiteX4" fmla="*/ 330812 w 330812"/>
              <a:gd name="connsiteY4" fmla="*/ 165406 h 248109"/>
              <a:gd name="connsiteX5" fmla="*/ 248109 w 330812"/>
              <a:gd name="connsiteY5" fmla="*/ 165406 h 248109"/>
              <a:gd name="connsiteX6" fmla="*/ 248109 w 330812"/>
              <a:gd name="connsiteY6" fmla="*/ 248109 h 248109"/>
              <a:gd name="connsiteX7" fmla="*/ 82703 w 330812"/>
              <a:gd name="connsiteY7" fmla="*/ 248109 h 248109"/>
              <a:gd name="connsiteX8" fmla="*/ 82703 w 330812"/>
              <a:gd name="connsiteY8" fmla="*/ 165406 h 248109"/>
              <a:gd name="connsiteX9" fmla="*/ 0 w 330812"/>
              <a:gd name="connsiteY9" fmla="*/ 165406 h 248109"/>
              <a:gd name="connsiteX10" fmla="*/ 0 w 330812"/>
              <a:gd name="connsiteY10" fmla="*/ 0 h 248109"/>
              <a:gd name="connsiteX0" fmla="*/ 0 w 330812"/>
              <a:gd name="connsiteY0" fmla="*/ 0 h 248109"/>
              <a:gd name="connsiteX1" fmla="*/ 82703 w 330812"/>
              <a:gd name="connsiteY1" fmla="*/ 0 h 248109"/>
              <a:gd name="connsiteX2" fmla="*/ 248109 w 330812"/>
              <a:gd name="connsiteY2" fmla="*/ 0 h 248109"/>
              <a:gd name="connsiteX3" fmla="*/ 330812 w 330812"/>
              <a:gd name="connsiteY3" fmla="*/ 0 h 248109"/>
              <a:gd name="connsiteX4" fmla="*/ 330812 w 330812"/>
              <a:gd name="connsiteY4" fmla="*/ 165406 h 248109"/>
              <a:gd name="connsiteX5" fmla="*/ 248109 w 330812"/>
              <a:gd name="connsiteY5" fmla="*/ 165406 h 248109"/>
              <a:gd name="connsiteX6" fmla="*/ 248109 w 330812"/>
              <a:gd name="connsiteY6" fmla="*/ 248109 h 248109"/>
              <a:gd name="connsiteX7" fmla="*/ 82703 w 330812"/>
              <a:gd name="connsiteY7" fmla="*/ 248109 h 248109"/>
              <a:gd name="connsiteX8" fmla="*/ 57303 w 330812"/>
              <a:gd name="connsiteY8" fmla="*/ 213031 h 248109"/>
              <a:gd name="connsiteX9" fmla="*/ 0 w 330812"/>
              <a:gd name="connsiteY9" fmla="*/ 165406 h 248109"/>
              <a:gd name="connsiteX10" fmla="*/ 0 w 330812"/>
              <a:gd name="connsiteY10" fmla="*/ 0 h 248109"/>
              <a:gd name="connsiteX0" fmla="*/ 0 w 330812"/>
              <a:gd name="connsiteY0" fmla="*/ 0 h 248109"/>
              <a:gd name="connsiteX1" fmla="*/ 82703 w 330812"/>
              <a:gd name="connsiteY1" fmla="*/ 0 h 248109"/>
              <a:gd name="connsiteX2" fmla="*/ 248109 w 330812"/>
              <a:gd name="connsiteY2" fmla="*/ 0 h 248109"/>
              <a:gd name="connsiteX3" fmla="*/ 330812 w 330812"/>
              <a:gd name="connsiteY3" fmla="*/ 0 h 248109"/>
              <a:gd name="connsiteX4" fmla="*/ 330812 w 330812"/>
              <a:gd name="connsiteY4" fmla="*/ 165406 h 248109"/>
              <a:gd name="connsiteX5" fmla="*/ 283034 w 330812"/>
              <a:gd name="connsiteY5" fmla="*/ 203506 h 248109"/>
              <a:gd name="connsiteX6" fmla="*/ 248109 w 330812"/>
              <a:gd name="connsiteY6" fmla="*/ 248109 h 248109"/>
              <a:gd name="connsiteX7" fmla="*/ 82703 w 330812"/>
              <a:gd name="connsiteY7" fmla="*/ 248109 h 248109"/>
              <a:gd name="connsiteX8" fmla="*/ 57303 w 330812"/>
              <a:gd name="connsiteY8" fmla="*/ 213031 h 248109"/>
              <a:gd name="connsiteX9" fmla="*/ 0 w 330812"/>
              <a:gd name="connsiteY9" fmla="*/ 165406 h 248109"/>
              <a:gd name="connsiteX10" fmla="*/ 0 w 330812"/>
              <a:gd name="connsiteY10" fmla="*/ 0 h 248109"/>
              <a:gd name="connsiteX0" fmla="*/ 0 w 330812"/>
              <a:gd name="connsiteY0" fmla="*/ 0 h 248109"/>
              <a:gd name="connsiteX1" fmla="*/ 82703 w 330812"/>
              <a:gd name="connsiteY1" fmla="*/ 0 h 248109"/>
              <a:gd name="connsiteX2" fmla="*/ 248109 w 330812"/>
              <a:gd name="connsiteY2" fmla="*/ 0 h 248109"/>
              <a:gd name="connsiteX3" fmla="*/ 330812 w 330812"/>
              <a:gd name="connsiteY3" fmla="*/ 0 h 248109"/>
              <a:gd name="connsiteX4" fmla="*/ 330812 w 330812"/>
              <a:gd name="connsiteY4" fmla="*/ 165406 h 248109"/>
              <a:gd name="connsiteX5" fmla="*/ 283034 w 330812"/>
              <a:gd name="connsiteY5" fmla="*/ 203506 h 248109"/>
              <a:gd name="connsiteX6" fmla="*/ 248109 w 330812"/>
              <a:gd name="connsiteY6" fmla="*/ 248109 h 248109"/>
              <a:gd name="connsiteX7" fmla="*/ 82703 w 330812"/>
              <a:gd name="connsiteY7" fmla="*/ 248109 h 248109"/>
              <a:gd name="connsiteX8" fmla="*/ 57303 w 330812"/>
              <a:gd name="connsiteY8" fmla="*/ 213031 h 248109"/>
              <a:gd name="connsiteX9" fmla="*/ 0 w 330812"/>
              <a:gd name="connsiteY9" fmla="*/ 165406 h 248109"/>
              <a:gd name="connsiteX10" fmla="*/ 0 w 330812"/>
              <a:gd name="connsiteY10" fmla="*/ 0 h 24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812" h="248109">
                <a:moveTo>
                  <a:pt x="0" y="0"/>
                </a:moveTo>
                <a:lnTo>
                  <a:pt x="82703" y="0"/>
                </a:lnTo>
                <a:lnTo>
                  <a:pt x="248109" y="0"/>
                </a:lnTo>
                <a:lnTo>
                  <a:pt x="330812" y="0"/>
                </a:lnTo>
                <a:lnTo>
                  <a:pt x="330812" y="165406"/>
                </a:lnTo>
                <a:lnTo>
                  <a:pt x="283034" y="203506"/>
                </a:lnTo>
                <a:lnTo>
                  <a:pt x="248109" y="248109"/>
                </a:lnTo>
                <a:lnTo>
                  <a:pt x="82703" y="248109"/>
                </a:lnTo>
                <a:lnTo>
                  <a:pt x="57303" y="213031"/>
                </a:lnTo>
                <a:cubicBezTo>
                  <a:pt x="41377" y="187631"/>
                  <a:pt x="19101" y="181281"/>
                  <a:pt x="0" y="165406"/>
                </a:cubicBez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1272848" y="2472702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00" b="1" smtClean="0"/>
              <a:t>남자</a:t>
            </a:r>
            <a:endParaRPr lang="en-US" altLang="ko-KR" sz="700" b="1" dirty="0" smtClean="0"/>
          </a:p>
          <a:p>
            <a:pPr algn="ctr"/>
            <a:r>
              <a:rPr lang="ko-KR" altLang="en-US" sz="700" b="1" dirty="0" smtClean="0"/>
              <a:t>화장실</a:t>
            </a:r>
            <a:endParaRPr lang="en-US" altLang="ko-KR" sz="700" b="1" dirty="0" smtClean="0"/>
          </a:p>
        </p:txBody>
      </p:sp>
      <p:sp>
        <p:nvSpPr>
          <p:cNvPr id="125" name="순서도: 처리 124"/>
          <p:cNvSpPr/>
          <p:nvPr/>
        </p:nvSpPr>
        <p:spPr>
          <a:xfrm>
            <a:off x="2656571" y="1946573"/>
            <a:ext cx="978073" cy="111971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자유형 127"/>
          <p:cNvSpPr/>
          <p:nvPr/>
        </p:nvSpPr>
        <p:spPr>
          <a:xfrm flipH="1" flipV="1">
            <a:off x="1621150" y="5493381"/>
            <a:ext cx="480901" cy="482142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2" name="순서도: 처리 201"/>
          <p:cNvSpPr/>
          <p:nvPr/>
        </p:nvSpPr>
        <p:spPr>
          <a:xfrm rot="5400000">
            <a:off x="8037024" y="2139396"/>
            <a:ext cx="368527" cy="82594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7" name="그룹 236"/>
          <p:cNvGrpSpPr/>
          <p:nvPr/>
        </p:nvGrpSpPr>
        <p:grpSpPr>
          <a:xfrm>
            <a:off x="2694423" y="1971596"/>
            <a:ext cx="243460" cy="397805"/>
            <a:chOff x="7517554" y="5538182"/>
            <a:chExt cx="357771" cy="481407"/>
          </a:xfrm>
        </p:grpSpPr>
        <p:sp>
          <p:nvSpPr>
            <p:cNvPr id="238" name="직사각형 237"/>
            <p:cNvSpPr/>
            <p:nvPr/>
          </p:nvSpPr>
          <p:spPr>
            <a:xfrm rot="10800000">
              <a:off x="7593745" y="5617730"/>
              <a:ext cx="208551" cy="3184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9" name="직사각형 238"/>
            <p:cNvSpPr/>
            <p:nvPr/>
          </p:nvSpPr>
          <p:spPr>
            <a:xfrm rot="10800000">
              <a:off x="7572084" y="5595220"/>
              <a:ext cx="257017" cy="36568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0" name="타원 239"/>
            <p:cNvSpPr/>
            <p:nvPr/>
          </p:nvSpPr>
          <p:spPr>
            <a:xfrm rot="10800000">
              <a:off x="7577574" y="5595220"/>
              <a:ext cx="43860" cy="38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1" name="L 도형 240"/>
            <p:cNvSpPr/>
            <p:nvPr/>
          </p:nvSpPr>
          <p:spPr>
            <a:xfrm rot="5400000" flipV="1">
              <a:off x="7591630" y="5615444"/>
              <a:ext cx="66963" cy="49208"/>
            </a:xfrm>
            <a:prstGeom prst="corne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2" name="직사각형 241"/>
            <p:cNvSpPr/>
            <p:nvPr/>
          </p:nvSpPr>
          <p:spPr>
            <a:xfrm>
              <a:off x="7517554" y="5538182"/>
              <a:ext cx="357771" cy="48140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5" name="그룹 244"/>
          <p:cNvGrpSpPr/>
          <p:nvPr/>
        </p:nvGrpSpPr>
        <p:grpSpPr>
          <a:xfrm rot="5400000">
            <a:off x="2692843" y="2697294"/>
            <a:ext cx="341318" cy="349482"/>
            <a:chOff x="1979613" y="4797425"/>
            <a:chExt cx="360362" cy="647700"/>
          </a:xfrm>
        </p:grpSpPr>
        <p:sp>
          <p:nvSpPr>
            <p:cNvPr id="246" name="Rectangle 17"/>
            <p:cNvSpPr>
              <a:spLocks noChangeArrowheads="1"/>
            </p:cNvSpPr>
            <p:nvPr/>
          </p:nvSpPr>
          <p:spPr bwMode="auto">
            <a:xfrm>
              <a:off x="1979613" y="4797425"/>
              <a:ext cx="360362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7" name="Line 30"/>
            <p:cNvSpPr>
              <a:spLocks noChangeShapeType="1"/>
            </p:cNvSpPr>
            <p:nvPr/>
          </p:nvSpPr>
          <p:spPr bwMode="auto">
            <a:xfrm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8" name="Line 31"/>
            <p:cNvSpPr>
              <a:spLocks noChangeShapeType="1"/>
            </p:cNvSpPr>
            <p:nvPr/>
          </p:nvSpPr>
          <p:spPr bwMode="auto">
            <a:xfrm flipV="1"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270" name="Rectangle 17"/>
          <p:cNvSpPr>
            <a:spLocks noChangeArrowheads="1"/>
          </p:cNvSpPr>
          <p:nvPr/>
        </p:nvSpPr>
        <p:spPr bwMode="auto">
          <a:xfrm rot="5400000">
            <a:off x="2686024" y="2404604"/>
            <a:ext cx="248295" cy="231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75" name="그룹 274"/>
          <p:cNvGrpSpPr/>
          <p:nvPr/>
        </p:nvGrpSpPr>
        <p:grpSpPr>
          <a:xfrm rot="10800000">
            <a:off x="8106050" y="2119169"/>
            <a:ext cx="235252" cy="217389"/>
            <a:chOff x="2613597" y="3218318"/>
            <a:chExt cx="241988" cy="206965"/>
          </a:xfrm>
        </p:grpSpPr>
        <p:sp>
          <p:nvSpPr>
            <p:cNvPr id="276" name="순서도: 처리 275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7" name="순서도: 처리 276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1" name="TextBox 320"/>
          <p:cNvSpPr txBox="1"/>
          <p:nvPr/>
        </p:nvSpPr>
        <p:spPr>
          <a:xfrm>
            <a:off x="7398569" y="3587482"/>
            <a:ext cx="77763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050" b="1" dirty="0" smtClean="0"/>
              <a:t>대표이사실</a:t>
            </a:r>
            <a:endParaRPr lang="en-US" altLang="ko-KR" sz="1050" b="1" dirty="0" smtClean="0"/>
          </a:p>
        </p:txBody>
      </p:sp>
      <p:grpSp>
        <p:nvGrpSpPr>
          <p:cNvPr id="13" name="그룹 12"/>
          <p:cNvGrpSpPr/>
          <p:nvPr/>
        </p:nvGrpSpPr>
        <p:grpSpPr>
          <a:xfrm>
            <a:off x="7094287" y="4570106"/>
            <a:ext cx="728193" cy="754986"/>
            <a:chOff x="10473901" y="2569989"/>
            <a:chExt cx="1052076" cy="1090787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10473901" y="2910116"/>
              <a:ext cx="1052076" cy="41825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4" name="그룹 133"/>
            <p:cNvGrpSpPr/>
            <p:nvPr/>
          </p:nvGrpSpPr>
          <p:grpSpPr>
            <a:xfrm rot="10800000">
              <a:off x="10634602" y="2569989"/>
              <a:ext cx="275911" cy="254961"/>
              <a:chOff x="2613597" y="3218318"/>
              <a:chExt cx="241988" cy="206965"/>
            </a:xfrm>
          </p:grpSpPr>
          <p:sp>
            <p:nvSpPr>
              <p:cNvPr id="135" name="순서도: 처리 134"/>
              <p:cNvSpPr/>
              <p:nvPr/>
            </p:nvSpPr>
            <p:spPr>
              <a:xfrm rot="5400000">
                <a:off x="2653488" y="3178427"/>
                <a:ext cx="162206" cy="241988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순서도: 처리 135"/>
              <p:cNvSpPr/>
              <p:nvPr/>
            </p:nvSpPr>
            <p:spPr>
              <a:xfrm rot="5400000">
                <a:off x="2711189" y="3310265"/>
                <a:ext cx="44262" cy="185774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7" name="그룹 136"/>
            <p:cNvGrpSpPr/>
            <p:nvPr/>
          </p:nvGrpSpPr>
          <p:grpSpPr>
            <a:xfrm rot="10800000">
              <a:off x="11071200" y="2569989"/>
              <a:ext cx="275911" cy="254961"/>
              <a:chOff x="2613597" y="3218318"/>
              <a:chExt cx="241988" cy="206965"/>
            </a:xfrm>
          </p:grpSpPr>
          <p:sp>
            <p:nvSpPr>
              <p:cNvPr id="138" name="순서도: 처리 137"/>
              <p:cNvSpPr/>
              <p:nvPr/>
            </p:nvSpPr>
            <p:spPr>
              <a:xfrm rot="5400000">
                <a:off x="2653488" y="3178427"/>
                <a:ext cx="162206" cy="241988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순서도: 처리 138"/>
              <p:cNvSpPr/>
              <p:nvPr/>
            </p:nvSpPr>
            <p:spPr>
              <a:xfrm rot="5400000">
                <a:off x="2711189" y="3310265"/>
                <a:ext cx="44262" cy="185774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" name="그룹 5"/>
            <p:cNvGrpSpPr/>
            <p:nvPr/>
          </p:nvGrpSpPr>
          <p:grpSpPr>
            <a:xfrm rot="10800000">
              <a:off x="10634602" y="3405815"/>
              <a:ext cx="712509" cy="254961"/>
              <a:chOff x="7197887" y="3698190"/>
              <a:chExt cx="712509" cy="254961"/>
            </a:xfrm>
          </p:grpSpPr>
          <p:grpSp>
            <p:nvGrpSpPr>
              <p:cNvPr id="140" name="그룹 139"/>
              <p:cNvGrpSpPr/>
              <p:nvPr/>
            </p:nvGrpSpPr>
            <p:grpSpPr>
              <a:xfrm rot="10800000">
                <a:off x="7197887" y="3698190"/>
                <a:ext cx="275911" cy="254961"/>
                <a:chOff x="2613597" y="3218318"/>
                <a:chExt cx="241988" cy="206965"/>
              </a:xfrm>
            </p:grpSpPr>
            <p:sp>
              <p:nvSpPr>
                <p:cNvPr id="141" name="순서도: 처리 140"/>
                <p:cNvSpPr/>
                <p:nvPr/>
              </p:nvSpPr>
              <p:spPr>
                <a:xfrm rot="5400000">
                  <a:off x="2653488" y="3178427"/>
                  <a:ext cx="162206" cy="241988"/>
                </a:xfrm>
                <a:prstGeom prst="flowChartProcess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2" name="순서도: 처리 141"/>
                <p:cNvSpPr/>
                <p:nvPr/>
              </p:nvSpPr>
              <p:spPr>
                <a:xfrm rot="5400000">
                  <a:off x="2711189" y="3310265"/>
                  <a:ext cx="44262" cy="185774"/>
                </a:xfrm>
                <a:prstGeom prst="flowChartProcess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 rot="10800000">
                <a:off x="7634485" y="3698190"/>
                <a:ext cx="275911" cy="254961"/>
                <a:chOff x="2613597" y="3218318"/>
                <a:chExt cx="241988" cy="206965"/>
              </a:xfrm>
            </p:grpSpPr>
            <p:sp>
              <p:nvSpPr>
                <p:cNvPr id="144" name="순서도: 처리 143"/>
                <p:cNvSpPr/>
                <p:nvPr/>
              </p:nvSpPr>
              <p:spPr>
                <a:xfrm rot="5400000">
                  <a:off x="2653488" y="3178427"/>
                  <a:ext cx="162206" cy="241988"/>
                </a:xfrm>
                <a:prstGeom prst="flowChartProcess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순서도: 처리 144"/>
                <p:cNvSpPr/>
                <p:nvPr/>
              </p:nvSpPr>
              <p:spPr>
                <a:xfrm rot="5400000">
                  <a:off x="2711189" y="3310265"/>
                  <a:ext cx="44262" cy="185774"/>
                </a:xfrm>
                <a:prstGeom prst="flowChartProcess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</p:grpSp>
      <p:sp>
        <p:nvSpPr>
          <p:cNvPr id="189" name="자유형 188"/>
          <p:cNvSpPr/>
          <p:nvPr/>
        </p:nvSpPr>
        <p:spPr>
          <a:xfrm rot="16200000" flipH="1" flipV="1">
            <a:off x="2102671" y="5493382"/>
            <a:ext cx="480901" cy="482142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직사각형 189"/>
          <p:cNvSpPr>
            <a:spLocks noChangeAspect="1"/>
          </p:cNvSpPr>
          <p:nvPr/>
        </p:nvSpPr>
        <p:spPr>
          <a:xfrm>
            <a:off x="1906737" y="1947060"/>
            <a:ext cx="752925" cy="1119224"/>
          </a:xfrm>
          <a:prstGeom prst="rect">
            <a:avLst/>
          </a:prstGeom>
          <a:pattFill prst="dotGrid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1" name="순서도: 처리 190"/>
          <p:cNvSpPr/>
          <p:nvPr/>
        </p:nvSpPr>
        <p:spPr>
          <a:xfrm>
            <a:off x="3634644" y="1946573"/>
            <a:ext cx="3214713" cy="111971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" name="순서도: 처리 191"/>
          <p:cNvSpPr/>
          <p:nvPr/>
        </p:nvSpPr>
        <p:spPr>
          <a:xfrm>
            <a:off x="6849357" y="1946572"/>
            <a:ext cx="1781690" cy="2011385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" name="순서도: 처리 192"/>
          <p:cNvSpPr/>
          <p:nvPr/>
        </p:nvSpPr>
        <p:spPr>
          <a:xfrm>
            <a:off x="6849357" y="3959757"/>
            <a:ext cx="1781690" cy="19449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4" name="순서도: 처리 193"/>
          <p:cNvSpPr/>
          <p:nvPr/>
        </p:nvSpPr>
        <p:spPr>
          <a:xfrm>
            <a:off x="5978686" y="1946573"/>
            <a:ext cx="870671" cy="111971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5" name="자유형 194"/>
          <p:cNvSpPr/>
          <p:nvPr/>
        </p:nvSpPr>
        <p:spPr>
          <a:xfrm rot="16200000" flipH="1" flipV="1">
            <a:off x="6407866" y="2701692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자유형 195"/>
          <p:cNvSpPr/>
          <p:nvPr/>
        </p:nvSpPr>
        <p:spPr>
          <a:xfrm flipH="1" flipV="1">
            <a:off x="3780478" y="2697578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5817964" y="1950670"/>
            <a:ext cx="163884" cy="1113254"/>
            <a:chOff x="5180068" y="3341524"/>
            <a:chExt cx="163884" cy="1038188"/>
          </a:xfrm>
        </p:grpSpPr>
        <p:grpSp>
          <p:nvGrpSpPr>
            <p:cNvPr id="253" name="그룹 252"/>
            <p:cNvGrpSpPr/>
            <p:nvPr/>
          </p:nvGrpSpPr>
          <p:grpSpPr>
            <a:xfrm rot="5400000">
              <a:off x="5089008" y="3432584"/>
              <a:ext cx="346003" cy="163884"/>
              <a:chOff x="1979613" y="4797425"/>
              <a:chExt cx="360362" cy="647700"/>
            </a:xfrm>
          </p:grpSpPr>
          <p:sp>
            <p:nvSpPr>
              <p:cNvPr id="258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9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0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254" name="그룹 253"/>
            <p:cNvGrpSpPr/>
            <p:nvPr/>
          </p:nvGrpSpPr>
          <p:grpSpPr>
            <a:xfrm rot="5400000">
              <a:off x="5089008" y="3776869"/>
              <a:ext cx="346003" cy="163884"/>
              <a:chOff x="1979613" y="4797425"/>
              <a:chExt cx="360362" cy="647700"/>
            </a:xfrm>
          </p:grpSpPr>
          <p:sp>
            <p:nvSpPr>
              <p:cNvPr id="255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57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97" name="그룹 196"/>
            <p:cNvGrpSpPr/>
            <p:nvPr/>
          </p:nvGrpSpPr>
          <p:grpSpPr>
            <a:xfrm rot="5400000">
              <a:off x="5089008" y="4124769"/>
              <a:ext cx="346003" cy="163884"/>
              <a:chOff x="1979613" y="4797425"/>
              <a:chExt cx="360362" cy="647700"/>
            </a:xfrm>
          </p:grpSpPr>
          <p:sp>
            <p:nvSpPr>
              <p:cNvPr id="203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4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05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215" name="자유형 214"/>
          <p:cNvSpPr/>
          <p:nvPr/>
        </p:nvSpPr>
        <p:spPr>
          <a:xfrm rot="16200000" flipH="1" flipV="1">
            <a:off x="2216016" y="2701692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6" name="자유형 215"/>
          <p:cNvSpPr/>
          <p:nvPr/>
        </p:nvSpPr>
        <p:spPr>
          <a:xfrm rot="16200000" flipH="1" flipV="1">
            <a:off x="1471541" y="2701693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0" name="자유형 219"/>
          <p:cNvSpPr/>
          <p:nvPr/>
        </p:nvSpPr>
        <p:spPr>
          <a:xfrm rot="16200000" flipH="1" flipV="1">
            <a:off x="3175871" y="2701694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4" name="그룹 113"/>
          <p:cNvGrpSpPr/>
          <p:nvPr/>
        </p:nvGrpSpPr>
        <p:grpSpPr>
          <a:xfrm>
            <a:off x="2082763" y="1950819"/>
            <a:ext cx="409883" cy="397365"/>
            <a:chOff x="619869" y="2162344"/>
            <a:chExt cx="279417" cy="317568"/>
          </a:xfrm>
        </p:grpSpPr>
        <p:sp>
          <p:nvSpPr>
            <p:cNvPr id="116" name="순서도: 지연 115"/>
            <p:cNvSpPr/>
            <p:nvPr/>
          </p:nvSpPr>
          <p:spPr>
            <a:xfrm rot="5400000">
              <a:off x="646370" y="2287335"/>
              <a:ext cx="224003" cy="161151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한쪽 모서리는 잘리고 다른 쪽 모서리는 둥근 사각형 116"/>
            <p:cNvSpPr/>
            <p:nvPr/>
          </p:nvSpPr>
          <p:spPr>
            <a:xfrm rot="10800000">
              <a:off x="619869" y="2162344"/>
              <a:ext cx="279417" cy="103485"/>
            </a:xfrm>
            <a:prstGeom prst="snip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15" name="직선 화살표 연결선 114"/>
          <p:cNvCxnSpPr/>
          <p:nvPr/>
        </p:nvCxnSpPr>
        <p:spPr>
          <a:xfrm flipH="1">
            <a:off x="1912610" y="2407411"/>
            <a:ext cx="737534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/>
          <p:cNvSpPr/>
          <p:nvPr/>
        </p:nvSpPr>
        <p:spPr>
          <a:xfrm rot="10800000">
            <a:off x="2112305" y="2408176"/>
            <a:ext cx="387732" cy="80412"/>
          </a:xfrm>
          <a:prstGeom prst="rt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9" name="그룹 118"/>
          <p:cNvGrpSpPr/>
          <p:nvPr/>
        </p:nvGrpSpPr>
        <p:grpSpPr>
          <a:xfrm rot="16200000">
            <a:off x="1859565" y="2529276"/>
            <a:ext cx="225994" cy="130780"/>
            <a:chOff x="2757165" y="1174519"/>
            <a:chExt cx="330758" cy="192746"/>
          </a:xfrm>
        </p:grpSpPr>
        <p:sp>
          <p:nvSpPr>
            <p:cNvPr id="120" name="한쪽 모서리는 잘리고 다른 쪽 모서리는 둥근 사각형 119"/>
            <p:cNvSpPr/>
            <p:nvPr/>
          </p:nvSpPr>
          <p:spPr>
            <a:xfrm rot="10800000">
              <a:off x="2757165" y="1174519"/>
              <a:ext cx="330758" cy="192746"/>
            </a:xfrm>
            <a:prstGeom prst="snip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십자형 120"/>
            <p:cNvSpPr/>
            <p:nvPr/>
          </p:nvSpPr>
          <p:spPr>
            <a:xfrm>
              <a:off x="2881313" y="1175995"/>
              <a:ext cx="85725" cy="85724"/>
            </a:xfrm>
            <a:prstGeom prst="plus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1323924" y="1950819"/>
            <a:ext cx="409883" cy="397365"/>
            <a:chOff x="619869" y="2162344"/>
            <a:chExt cx="279417" cy="317568"/>
          </a:xfrm>
        </p:grpSpPr>
        <p:sp>
          <p:nvSpPr>
            <p:cNvPr id="261" name="순서도: 지연 260"/>
            <p:cNvSpPr/>
            <p:nvPr/>
          </p:nvSpPr>
          <p:spPr>
            <a:xfrm rot="5400000">
              <a:off x="646370" y="2287335"/>
              <a:ext cx="224003" cy="161151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한쪽 모서리는 잘리고 다른 쪽 모서리는 둥근 사각형 261"/>
            <p:cNvSpPr/>
            <p:nvPr/>
          </p:nvSpPr>
          <p:spPr>
            <a:xfrm rot="10800000">
              <a:off x="619869" y="2162344"/>
              <a:ext cx="279417" cy="103485"/>
            </a:xfrm>
            <a:prstGeom prst="snip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63" name="직선 화살표 연결선 262"/>
          <p:cNvCxnSpPr/>
          <p:nvPr/>
        </p:nvCxnSpPr>
        <p:spPr>
          <a:xfrm flipH="1">
            <a:off x="1153771" y="2407411"/>
            <a:ext cx="737534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직각 삼각형 264"/>
          <p:cNvSpPr/>
          <p:nvPr/>
        </p:nvSpPr>
        <p:spPr>
          <a:xfrm rot="10800000">
            <a:off x="1353466" y="2408176"/>
            <a:ext cx="387732" cy="80412"/>
          </a:xfrm>
          <a:prstGeom prst="rt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6" name="그룹 265"/>
          <p:cNvGrpSpPr/>
          <p:nvPr/>
        </p:nvGrpSpPr>
        <p:grpSpPr>
          <a:xfrm rot="5400000">
            <a:off x="1725775" y="2507588"/>
            <a:ext cx="225994" cy="130780"/>
            <a:chOff x="2757165" y="1174519"/>
            <a:chExt cx="330758" cy="192746"/>
          </a:xfrm>
        </p:grpSpPr>
        <p:sp>
          <p:nvSpPr>
            <p:cNvPr id="267" name="한쪽 모서리는 잘리고 다른 쪽 모서리는 둥근 사각형 266"/>
            <p:cNvSpPr/>
            <p:nvPr/>
          </p:nvSpPr>
          <p:spPr>
            <a:xfrm rot="10800000">
              <a:off x="2757165" y="1174519"/>
              <a:ext cx="330758" cy="192746"/>
            </a:xfrm>
            <a:prstGeom prst="snip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8" name="십자형 267"/>
            <p:cNvSpPr/>
            <p:nvPr/>
          </p:nvSpPr>
          <p:spPr>
            <a:xfrm>
              <a:off x="2881313" y="1175995"/>
              <a:ext cx="85725" cy="85724"/>
            </a:xfrm>
            <a:prstGeom prst="plus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2080393" y="2472702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00" b="1" dirty="0" smtClean="0"/>
              <a:t>여자</a:t>
            </a:r>
            <a:endParaRPr lang="en-US" altLang="ko-KR" sz="700" b="1" dirty="0" smtClean="0"/>
          </a:p>
          <a:p>
            <a:pPr algn="ctr"/>
            <a:r>
              <a:rPr lang="ko-KR" altLang="en-US" sz="700" b="1" dirty="0" smtClean="0"/>
              <a:t>화장실</a:t>
            </a:r>
            <a:endParaRPr lang="en-US" altLang="ko-KR" sz="700" b="1" dirty="0" smtClean="0"/>
          </a:p>
        </p:txBody>
      </p:sp>
      <p:sp>
        <p:nvSpPr>
          <p:cNvPr id="293" name="TextBox 292"/>
          <p:cNvSpPr txBox="1"/>
          <p:nvPr/>
        </p:nvSpPr>
        <p:spPr>
          <a:xfrm>
            <a:off x="4168303" y="2441796"/>
            <a:ext cx="1361812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050" b="1" dirty="0" smtClean="0"/>
              <a:t>연구개발전담부서</a:t>
            </a:r>
            <a:endParaRPr lang="en-US" altLang="ko-KR" sz="1050" b="1" dirty="0" smtClean="0"/>
          </a:p>
        </p:txBody>
      </p:sp>
      <p:sp>
        <p:nvSpPr>
          <p:cNvPr id="294" name="TextBox 293"/>
          <p:cNvSpPr txBox="1"/>
          <p:nvPr/>
        </p:nvSpPr>
        <p:spPr>
          <a:xfrm>
            <a:off x="6113078" y="2400877"/>
            <a:ext cx="58379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050" b="1" dirty="0" smtClean="0"/>
              <a:t>창고</a:t>
            </a:r>
            <a:endParaRPr lang="en-US" altLang="ko-KR" sz="1050" b="1" dirty="0" smtClean="0"/>
          </a:p>
        </p:txBody>
      </p:sp>
      <p:sp>
        <p:nvSpPr>
          <p:cNvPr id="299" name="자유형 298"/>
          <p:cNvSpPr/>
          <p:nvPr/>
        </p:nvSpPr>
        <p:spPr>
          <a:xfrm flipH="1" flipV="1">
            <a:off x="6847295" y="3453252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0" name="자유형 299"/>
          <p:cNvSpPr/>
          <p:nvPr/>
        </p:nvSpPr>
        <p:spPr>
          <a:xfrm rot="5400000" flipH="1" flipV="1">
            <a:off x="6848406" y="4106045"/>
            <a:ext cx="365403" cy="366346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 rot="5400000">
            <a:off x="7143643" y="2801220"/>
            <a:ext cx="649454" cy="626609"/>
            <a:chOff x="7410492" y="2577689"/>
            <a:chExt cx="954443" cy="838987"/>
          </a:xfrm>
        </p:grpSpPr>
        <p:sp>
          <p:nvSpPr>
            <p:cNvPr id="225" name="직사각형 224"/>
            <p:cNvSpPr/>
            <p:nvPr/>
          </p:nvSpPr>
          <p:spPr>
            <a:xfrm rot="16200000">
              <a:off x="7460669" y="2840211"/>
              <a:ext cx="838987" cy="31394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31" name="그룹 230"/>
            <p:cNvGrpSpPr/>
            <p:nvPr/>
          </p:nvGrpSpPr>
          <p:grpSpPr>
            <a:xfrm rot="10800000">
              <a:off x="8097700" y="3031950"/>
              <a:ext cx="267235" cy="373865"/>
              <a:chOff x="6144992" y="5410027"/>
              <a:chExt cx="249694" cy="253863"/>
            </a:xfrm>
          </p:grpSpPr>
          <p:sp>
            <p:nvSpPr>
              <p:cNvPr id="232" name="순서도: 처리 231"/>
              <p:cNvSpPr/>
              <p:nvPr/>
            </p:nvSpPr>
            <p:spPr>
              <a:xfrm rot="10800000">
                <a:off x="6144992" y="5426076"/>
                <a:ext cx="52608" cy="225666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3" name="순서도: 처리 232"/>
              <p:cNvSpPr/>
              <p:nvPr/>
            </p:nvSpPr>
            <p:spPr>
              <a:xfrm rot="10800000">
                <a:off x="6198991" y="5410027"/>
                <a:ext cx="195695" cy="253863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34" name="그룹 233"/>
            <p:cNvGrpSpPr/>
            <p:nvPr/>
          </p:nvGrpSpPr>
          <p:grpSpPr>
            <a:xfrm rot="10800000">
              <a:off x="8097700" y="2606982"/>
              <a:ext cx="267235" cy="373865"/>
              <a:chOff x="6144992" y="5410027"/>
              <a:chExt cx="249694" cy="253863"/>
            </a:xfrm>
          </p:grpSpPr>
          <p:sp>
            <p:nvSpPr>
              <p:cNvPr id="235" name="순서도: 처리 234"/>
              <p:cNvSpPr/>
              <p:nvPr/>
            </p:nvSpPr>
            <p:spPr>
              <a:xfrm rot="10800000">
                <a:off x="6144992" y="5426076"/>
                <a:ext cx="52608" cy="225666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6" name="순서도: 처리 235"/>
              <p:cNvSpPr/>
              <p:nvPr/>
            </p:nvSpPr>
            <p:spPr>
              <a:xfrm rot="10800000">
                <a:off x="6198991" y="5410027"/>
                <a:ext cx="195695" cy="253863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 rot="10800000">
              <a:off x="7410492" y="2597457"/>
              <a:ext cx="267235" cy="798833"/>
              <a:chOff x="7362867" y="2606982"/>
              <a:chExt cx="267235" cy="798833"/>
            </a:xfrm>
          </p:grpSpPr>
          <p:sp>
            <p:nvSpPr>
              <p:cNvPr id="319" name="순서도: 처리 318"/>
              <p:cNvSpPr/>
              <p:nvPr/>
            </p:nvSpPr>
            <p:spPr>
              <a:xfrm>
                <a:off x="7573798" y="3049840"/>
                <a:ext cx="56304" cy="332339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3" name="순서도: 처리 322"/>
              <p:cNvSpPr/>
              <p:nvPr/>
            </p:nvSpPr>
            <p:spPr>
              <a:xfrm>
                <a:off x="7362867" y="3031950"/>
                <a:ext cx="209443" cy="373865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5" name="순서도: 처리 324"/>
              <p:cNvSpPr/>
              <p:nvPr/>
            </p:nvSpPr>
            <p:spPr>
              <a:xfrm>
                <a:off x="7573798" y="2624872"/>
                <a:ext cx="56304" cy="332339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6" name="순서도: 처리 325"/>
              <p:cNvSpPr/>
              <p:nvPr/>
            </p:nvSpPr>
            <p:spPr>
              <a:xfrm>
                <a:off x="7362867" y="2606982"/>
                <a:ext cx="209443" cy="373865"/>
              </a:xfrm>
              <a:prstGeom prst="flowChartProcess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27" name="순서도: 처리 326"/>
          <p:cNvSpPr/>
          <p:nvPr/>
        </p:nvSpPr>
        <p:spPr>
          <a:xfrm rot="5400000">
            <a:off x="7714885" y="2830505"/>
            <a:ext cx="514725" cy="32385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8" name="그룹 327"/>
          <p:cNvGrpSpPr/>
          <p:nvPr/>
        </p:nvGrpSpPr>
        <p:grpSpPr>
          <a:xfrm rot="5400000">
            <a:off x="6687341" y="2100001"/>
            <a:ext cx="481452" cy="162630"/>
            <a:chOff x="1979613" y="4797425"/>
            <a:chExt cx="360362" cy="647700"/>
          </a:xfrm>
        </p:grpSpPr>
        <p:sp>
          <p:nvSpPr>
            <p:cNvPr id="329" name="Rectangle 17"/>
            <p:cNvSpPr>
              <a:spLocks noChangeArrowheads="1"/>
            </p:cNvSpPr>
            <p:nvPr/>
          </p:nvSpPr>
          <p:spPr bwMode="auto">
            <a:xfrm>
              <a:off x="1979613" y="4797425"/>
              <a:ext cx="360362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0" name="Line 30"/>
            <p:cNvSpPr>
              <a:spLocks noChangeShapeType="1"/>
            </p:cNvSpPr>
            <p:nvPr/>
          </p:nvSpPr>
          <p:spPr bwMode="auto">
            <a:xfrm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1" name="Line 31"/>
            <p:cNvSpPr>
              <a:spLocks noChangeShapeType="1"/>
            </p:cNvSpPr>
            <p:nvPr/>
          </p:nvSpPr>
          <p:spPr bwMode="auto">
            <a:xfrm flipV="1"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32" name="그룹 331"/>
          <p:cNvGrpSpPr/>
          <p:nvPr/>
        </p:nvGrpSpPr>
        <p:grpSpPr>
          <a:xfrm rot="5400000">
            <a:off x="6688900" y="5580865"/>
            <a:ext cx="481452" cy="162630"/>
            <a:chOff x="1979613" y="4797425"/>
            <a:chExt cx="360362" cy="647700"/>
          </a:xfrm>
        </p:grpSpPr>
        <p:sp>
          <p:nvSpPr>
            <p:cNvPr id="333" name="Rectangle 17"/>
            <p:cNvSpPr>
              <a:spLocks noChangeArrowheads="1"/>
            </p:cNvSpPr>
            <p:nvPr/>
          </p:nvSpPr>
          <p:spPr bwMode="auto">
            <a:xfrm>
              <a:off x="1979613" y="4797425"/>
              <a:ext cx="360362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4" name="Line 30"/>
            <p:cNvSpPr>
              <a:spLocks noChangeShapeType="1"/>
            </p:cNvSpPr>
            <p:nvPr/>
          </p:nvSpPr>
          <p:spPr bwMode="auto">
            <a:xfrm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5" name="Line 31"/>
            <p:cNvSpPr>
              <a:spLocks noChangeShapeType="1"/>
            </p:cNvSpPr>
            <p:nvPr/>
          </p:nvSpPr>
          <p:spPr bwMode="auto">
            <a:xfrm flipV="1"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36" name="그룹 335"/>
          <p:cNvGrpSpPr/>
          <p:nvPr/>
        </p:nvGrpSpPr>
        <p:grpSpPr>
          <a:xfrm rot="10800000">
            <a:off x="8156022" y="3956845"/>
            <a:ext cx="481452" cy="213166"/>
            <a:chOff x="1979613" y="4797425"/>
            <a:chExt cx="360362" cy="647700"/>
          </a:xfrm>
        </p:grpSpPr>
        <p:sp>
          <p:nvSpPr>
            <p:cNvPr id="337" name="Rectangle 17"/>
            <p:cNvSpPr>
              <a:spLocks noChangeArrowheads="1"/>
            </p:cNvSpPr>
            <p:nvPr/>
          </p:nvSpPr>
          <p:spPr bwMode="auto">
            <a:xfrm>
              <a:off x="1979613" y="4797425"/>
              <a:ext cx="360362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" name="Line 30"/>
            <p:cNvSpPr>
              <a:spLocks noChangeShapeType="1"/>
            </p:cNvSpPr>
            <p:nvPr/>
          </p:nvSpPr>
          <p:spPr bwMode="auto">
            <a:xfrm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9" name="Line 31"/>
            <p:cNvSpPr>
              <a:spLocks noChangeShapeType="1"/>
            </p:cNvSpPr>
            <p:nvPr/>
          </p:nvSpPr>
          <p:spPr bwMode="auto">
            <a:xfrm flipV="1"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40" name="그룹 339"/>
          <p:cNvGrpSpPr/>
          <p:nvPr/>
        </p:nvGrpSpPr>
        <p:grpSpPr>
          <a:xfrm rot="10800000">
            <a:off x="8156022" y="5694295"/>
            <a:ext cx="481452" cy="213166"/>
            <a:chOff x="1979613" y="4797425"/>
            <a:chExt cx="360362" cy="647700"/>
          </a:xfrm>
        </p:grpSpPr>
        <p:sp>
          <p:nvSpPr>
            <p:cNvPr id="341" name="Rectangle 17"/>
            <p:cNvSpPr>
              <a:spLocks noChangeArrowheads="1"/>
            </p:cNvSpPr>
            <p:nvPr/>
          </p:nvSpPr>
          <p:spPr bwMode="auto">
            <a:xfrm>
              <a:off x="1979613" y="4797425"/>
              <a:ext cx="360362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2" name="Line 30"/>
            <p:cNvSpPr>
              <a:spLocks noChangeShapeType="1"/>
            </p:cNvSpPr>
            <p:nvPr/>
          </p:nvSpPr>
          <p:spPr bwMode="auto">
            <a:xfrm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3" name="Line 31"/>
            <p:cNvSpPr>
              <a:spLocks noChangeShapeType="1"/>
            </p:cNvSpPr>
            <p:nvPr/>
          </p:nvSpPr>
          <p:spPr bwMode="auto">
            <a:xfrm flipV="1"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344" name="순서도: 처리 343"/>
          <p:cNvSpPr/>
          <p:nvPr/>
        </p:nvSpPr>
        <p:spPr>
          <a:xfrm rot="10800000">
            <a:off x="7862976" y="4528228"/>
            <a:ext cx="368527" cy="82594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5" name="그룹 344"/>
          <p:cNvGrpSpPr/>
          <p:nvPr/>
        </p:nvGrpSpPr>
        <p:grpSpPr>
          <a:xfrm rot="16200000">
            <a:off x="8266421" y="4836805"/>
            <a:ext cx="235252" cy="217389"/>
            <a:chOff x="2613597" y="3218318"/>
            <a:chExt cx="241988" cy="206965"/>
          </a:xfrm>
        </p:grpSpPr>
        <p:sp>
          <p:nvSpPr>
            <p:cNvPr id="346" name="순서도: 처리 345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7" name="순서도: 처리 346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7360439" y="4187536"/>
            <a:ext cx="77763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050" b="1" dirty="0" smtClean="0"/>
              <a:t>임원실</a:t>
            </a:r>
            <a:endParaRPr lang="en-US" altLang="ko-KR" sz="1050" b="1" dirty="0" smtClean="0"/>
          </a:p>
        </p:txBody>
      </p:sp>
      <p:sp>
        <p:nvSpPr>
          <p:cNvPr id="368" name="순서도: 처리 367"/>
          <p:cNvSpPr/>
          <p:nvPr/>
        </p:nvSpPr>
        <p:spPr>
          <a:xfrm rot="5400000">
            <a:off x="5122046" y="3750235"/>
            <a:ext cx="185477" cy="26094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5" name="직사각형 374"/>
          <p:cNvSpPr/>
          <p:nvPr/>
        </p:nvSpPr>
        <p:spPr>
          <a:xfrm flipV="1">
            <a:off x="2888187" y="3712554"/>
            <a:ext cx="2533238" cy="7164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7" name="자유형 376"/>
          <p:cNvSpPr/>
          <p:nvPr/>
        </p:nvSpPr>
        <p:spPr>
          <a:xfrm flipH="1" flipV="1">
            <a:off x="4784232" y="3790059"/>
            <a:ext cx="580197" cy="973800"/>
          </a:xfrm>
          <a:custGeom>
            <a:avLst/>
            <a:gdLst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21265 w 956930"/>
              <a:gd name="connsiteY4" fmla="*/ 510363 h 1297172"/>
              <a:gd name="connsiteX5" fmla="*/ 0 w 956930"/>
              <a:gd name="connsiteY5" fmla="*/ 0 h 1297172"/>
              <a:gd name="connsiteX0" fmla="*/ 9215 w 966145"/>
              <a:gd name="connsiteY0" fmla="*/ 0 h 1297172"/>
              <a:gd name="connsiteX1" fmla="*/ 966145 w 966145"/>
              <a:gd name="connsiteY1" fmla="*/ 0 h 1297172"/>
              <a:gd name="connsiteX2" fmla="*/ 966145 w 966145"/>
              <a:gd name="connsiteY2" fmla="*/ 1297172 h 1297172"/>
              <a:gd name="connsiteX3" fmla="*/ 562108 w 966145"/>
              <a:gd name="connsiteY3" fmla="*/ 1297172 h 1297172"/>
              <a:gd name="connsiteX4" fmla="*/ 0 w 966145"/>
              <a:gd name="connsiteY4" fmla="*/ 373203 h 1297172"/>
              <a:gd name="connsiteX5" fmla="*/ 9215 w 966145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305467"/>
              <a:gd name="connsiteX1" fmla="*/ 956930 w 956930"/>
              <a:gd name="connsiteY1" fmla="*/ 0 h 1305467"/>
              <a:gd name="connsiteX2" fmla="*/ 956930 w 956930"/>
              <a:gd name="connsiteY2" fmla="*/ 1297172 h 1305467"/>
              <a:gd name="connsiteX3" fmla="*/ 508461 w 956930"/>
              <a:gd name="connsiteY3" fmla="*/ 1305467 h 1305467"/>
              <a:gd name="connsiteX4" fmla="*/ 6025 w 956930"/>
              <a:gd name="connsiteY4" fmla="*/ 373203 h 1305467"/>
              <a:gd name="connsiteX5" fmla="*/ 0 w 956930"/>
              <a:gd name="connsiteY5" fmla="*/ 0 h 1305467"/>
              <a:gd name="connsiteX0" fmla="*/ 0 w 956930"/>
              <a:gd name="connsiteY0" fmla="*/ 0 h 1301320"/>
              <a:gd name="connsiteX1" fmla="*/ 956930 w 956930"/>
              <a:gd name="connsiteY1" fmla="*/ 0 h 1301320"/>
              <a:gd name="connsiteX2" fmla="*/ 956930 w 956930"/>
              <a:gd name="connsiteY2" fmla="*/ 1297172 h 1301320"/>
              <a:gd name="connsiteX3" fmla="*/ 499574 w 956930"/>
              <a:gd name="connsiteY3" fmla="*/ 1301320 h 1301320"/>
              <a:gd name="connsiteX4" fmla="*/ 6025 w 956930"/>
              <a:gd name="connsiteY4" fmla="*/ 373203 h 1301320"/>
              <a:gd name="connsiteX5" fmla="*/ 0 w 956930"/>
              <a:gd name="connsiteY5" fmla="*/ 0 h 1301320"/>
              <a:gd name="connsiteX0" fmla="*/ 0 w 956930"/>
              <a:gd name="connsiteY0" fmla="*/ 0 h 1311750"/>
              <a:gd name="connsiteX1" fmla="*/ 956930 w 956930"/>
              <a:gd name="connsiteY1" fmla="*/ 0 h 1311750"/>
              <a:gd name="connsiteX2" fmla="*/ 956930 w 956930"/>
              <a:gd name="connsiteY2" fmla="*/ 1297172 h 1311750"/>
              <a:gd name="connsiteX3" fmla="*/ 461928 w 956930"/>
              <a:gd name="connsiteY3" fmla="*/ 1311750 h 1311750"/>
              <a:gd name="connsiteX4" fmla="*/ 6025 w 956930"/>
              <a:gd name="connsiteY4" fmla="*/ 373203 h 1311750"/>
              <a:gd name="connsiteX5" fmla="*/ 0 w 956930"/>
              <a:gd name="connsiteY5" fmla="*/ 0 h 1311750"/>
              <a:gd name="connsiteX0" fmla="*/ 0 w 956930"/>
              <a:gd name="connsiteY0" fmla="*/ 0 h 1303929"/>
              <a:gd name="connsiteX1" fmla="*/ 956930 w 956930"/>
              <a:gd name="connsiteY1" fmla="*/ 0 h 1303929"/>
              <a:gd name="connsiteX2" fmla="*/ 956930 w 956930"/>
              <a:gd name="connsiteY2" fmla="*/ 1297172 h 1303929"/>
              <a:gd name="connsiteX3" fmla="*/ 461928 w 956930"/>
              <a:gd name="connsiteY3" fmla="*/ 1303929 h 1303929"/>
              <a:gd name="connsiteX4" fmla="*/ 6025 w 956930"/>
              <a:gd name="connsiteY4" fmla="*/ 373203 h 1303929"/>
              <a:gd name="connsiteX5" fmla="*/ 0 w 956930"/>
              <a:gd name="connsiteY5" fmla="*/ 0 h 1303929"/>
              <a:gd name="connsiteX0" fmla="*/ 0 w 956930"/>
              <a:gd name="connsiteY0" fmla="*/ 0 h 1300018"/>
              <a:gd name="connsiteX1" fmla="*/ 956930 w 956930"/>
              <a:gd name="connsiteY1" fmla="*/ 0 h 1300018"/>
              <a:gd name="connsiteX2" fmla="*/ 956930 w 956930"/>
              <a:gd name="connsiteY2" fmla="*/ 1297172 h 1300018"/>
              <a:gd name="connsiteX3" fmla="*/ 441762 w 956930"/>
              <a:gd name="connsiteY3" fmla="*/ 1300018 h 1300018"/>
              <a:gd name="connsiteX4" fmla="*/ 6025 w 956930"/>
              <a:gd name="connsiteY4" fmla="*/ 373203 h 1300018"/>
              <a:gd name="connsiteX5" fmla="*/ 0 w 956930"/>
              <a:gd name="connsiteY5" fmla="*/ 0 h 1300018"/>
              <a:gd name="connsiteX0" fmla="*/ 0 w 956930"/>
              <a:gd name="connsiteY0" fmla="*/ 0 h 1305220"/>
              <a:gd name="connsiteX1" fmla="*/ 956930 w 956930"/>
              <a:gd name="connsiteY1" fmla="*/ 0 h 1305220"/>
              <a:gd name="connsiteX2" fmla="*/ 956930 w 956930"/>
              <a:gd name="connsiteY2" fmla="*/ 1297172 h 1305220"/>
              <a:gd name="connsiteX3" fmla="*/ 460860 w 956930"/>
              <a:gd name="connsiteY3" fmla="*/ 1305221 h 1305220"/>
              <a:gd name="connsiteX4" fmla="*/ 6025 w 956930"/>
              <a:gd name="connsiteY4" fmla="*/ 373203 h 1305220"/>
              <a:gd name="connsiteX5" fmla="*/ 0 w 956930"/>
              <a:gd name="connsiteY5" fmla="*/ 0 h 1305220"/>
              <a:gd name="connsiteX0" fmla="*/ 0 w 956930"/>
              <a:gd name="connsiteY0" fmla="*/ 0 h 1300029"/>
              <a:gd name="connsiteX1" fmla="*/ 956930 w 956930"/>
              <a:gd name="connsiteY1" fmla="*/ 0 h 1300029"/>
              <a:gd name="connsiteX2" fmla="*/ 956930 w 956930"/>
              <a:gd name="connsiteY2" fmla="*/ 1297172 h 1300029"/>
              <a:gd name="connsiteX3" fmla="*/ 473590 w 956930"/>
              <a:gd name="connsiteY3" fmla="*/ 1300030 h 1300029"/>
              <a:gd name="connsiteX4" fmla="*/ 6025 w 956930"/>
              <a:gd name="connsiteY4" fmla="*/ 373203 h 1300029"/>
              <a:gd name="connsiteX5" fmla="*/ 0 w 956930"/>
              <a:gd name="connsiteY5" fmla="*/ 0 h 1300029"/>
              <a:gd name="connsiteX0" fmla="*/ 0 w 956930"/>
              <a:gd name="connsiteY0" fmla="*/ 0 h 1300029"/>
              <a:gd name="connsiteX1" fmla="*/ 956930 w 956930"/>
              <a:gd name="connsiteY1" fmla="*/ 0 h 1300029"/>
              <a:gd name="connsiteX2" fmla="*/ 956930 w 956930"/>
              <a:gd name="connsiteY2" fmla="*/ 1297173 h 1300029"/>
              <a:gd name="connsiteX3" fmla="*/ 473590 w 956930"/>
              <a:gd name="connsiteY3" fmla="*/ 1300030 h 1300029"/>
              <a:gd name="connsiteX4" fmla="*/ 6025 w 956930"/>
              <a:gd name="connsiteY4" fmla="*/ 373203 h 1300029"/>
              <a:gd name="connsiteX5" fmla="*/ 0 w 956930"/>
              <a:gd name="connsiteY5" fmla="*/ 0 h 1300029"/>
              <a:gd name="connsiteX0" fmla="*/ 0 w 956930"/>
              <a:gd name="connsiteY0" fmla="*/ 0 h 1302368"/>
              <a:gd name="connsiteX1" fmla="*/ 956930 w 956930"/>
              <a:gd name="connsiteY1" fmla="*/ 0 h 1302368"/>
              <a:gd name="connsiteX2" fmla="*/ 950565 w 956930"/>
              <a:gd name="connsiteY2" fmla="*/ 1302368 h 1302368"/>
              <a:gd name="connsiteX3" fmla="*/ 473590 w 956930"/>
              <a:gd name="connsiteY3" fmla="*/ 1300030 h 1302368"/>
              <a:gd name="connsiteX4" fmla="*/ 6025 w 956930"/>
              <a:gd name="connsiteY4" fmla="*/ 373203 h 1302368"/>
              <a:gd name="connsiteX5" fmla="*/ 0 w 956930"/>
              <a:gd name="connsiteY5" fmla="*/ 0 h 130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930" h="1302368">
                <a:moveTo>
                  <a:pt x="0" y="0"/>
                </a:moveTo>
                <a:lnTo>
                  <a:pt x="956930" y="0"/>
                </a:lnTo>
                <a:cubicBezTo>
                  <a:pt x="954808" y="434123"/>
                  <a:pt x="952687" y="868245"/>
                  <a:pt x="950565" y="1302368"/>
                </a:cubicBezTo>
                <a:lnTo>
                  <a:pt x="473590" y="1300030"/>
                </a:lnTo>
                <a:cubicBezTo>
                  <a:pt x="420841" y="969180"/>
                  <a:pt x="599794" y="490693"/>
                  <a:pt x="6025" y="373203"/>
                </a:cubicBezTo>
                <a:cubicBezTo>
                  <a:pt x="4017" y="248802"/>
                  <a:pt x="2008" y="124401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8" name="순서도: 처리 377"/>
          <p:cNvSpPr/>
          <p:nvPr/>
        </p:nvSpPr>
        <p:spPr>
          <a:xfrm rot="10800000">
            <a:off x="5788961" y="4992493"/>
            <a:ext cx="405493" cy="90602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2213691" y="4629734"/>
            <a:ext cx="1957364" cy="580198"/>
            <a:chOff x="3481920" y="3813745"/>
            <a:chExt cx="1424757" cy="465065"/>
          </a:xfrm>
        </p:grpSpPr>
        <p:sp>
          <p:nvSpPr>
            <p:cNvPr id="363" name="자유형 362"/>
            <p:cNvSpPr/>
            <p:nvPr/>
          </p:nvSpPr>
          <p:spPr>
            <a:xfrm rot="16200000" flipH="1">
              <a:off x="4319540" y="3691673"/>
              <a:ext cx="465064" cy="709210"/>
            </a:xfrm>
            <a:custGeom>
              <a:avLst/>
              <a:gdLst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21265 w 956930"/>
                <a:gd name="connsiteY4" fmla="*/ 510363 h 1297172"/>
                <a:gd name="connsiteX5" fmla="*/ 0 w 956930"/>
                <a:gd name="connsiteY5" fmla="*/ 0 h 1297172"/>
                <a:gd name="connsiteX0" fmla="*/ 9215 w 966145"/>
                <a:gd name="connsiteY0" fmla="*/ 0 h 1297172"/>
                <a:gd name="connsiteX1" fmla="*/ 966145 w 966145"/>
                <a:gd name="connsiteY1" fmla="*/ 0 h 1297172"/>
                <a:gd name="connsiteX2" fmla="*/ 966145 w 966145"/>
                <a:gd name="connsiteY2" fmla="*/ 1297172 h 1297172"/>
                <a:gd name="connsiteX3" fmla="*/ 562108 w 966145"/>
                <a:gd name="connsiteY3" fmla="*/ 1297172 h 1297172"/>
                <a:gd name="connsiteX4" fmla="*/ 0 w 966145"/>
                <a:gd name="connsiteY4" fmla="*/ 373203 h 1297172"/>
                <a:gd name="connsiteX5" fmla="*/ 9215 w 966145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305467"/>
                <a:gd name="connsiteX1" fmla="*/ 956930 w 956930"/>
                <a:gd name="connsiteY1" fmla="*/ 0 h 1305467"/>
                <a:gd name="connsiteX2" fmla="*/ 956930 w 956930"/>
                <a:gd name="connsiteY2" fmla="*/ 1297172 h 1305467"/>
                <a:gd name="connsiteX3" fmla="*/ 508461 w 956930"/>
                <a:gd name="connsiteY3" fmla="*/ 1305467 h 1305467"/>
                <a:gd name="connsiteX4" fmla="*/ 6025 w 956930"/>
                <a:gd name="connsiteY4" fmla="*/ 373203 h 1305467"/>
                <a:gd name="connsiteX5" fmla="*/ 0 w 956930"/>
                <a:gd name="connsiteY5" fmla="*/ 0 h 1305467"/>
                <a:gd name="connsiteX0" fmla="*/ 0 w 956930"/>
                <a:gd name="connsiteY0" fmla="*/ 0 h 1301320"/>
                <a:gd name="connsiteX1" fmla="*/ 956930 w 956930"/>
                <a:gd name="connsiteY1" fmla="*/ 0 h 1301320"/>
                <a:gd name="connsiteX2" fmla="*/ 956930 w 956930"/>
                <a:gd name="connsiteY2" fmla="*/ 1297172 h 1301320"/>
                <a:gd name="connsiteX3" fmla="*/ 499574 w 956930"/>
                <a:gd name="connsiteY3" fmla="*/ 1301320 h 1301320"/>
                <a:gd name="connsiteX4" fmla="*/ 6025 w 956930"/>
                <a:gd name="connsiteY4" fmla="*/ 373203 h 1301320"/>
                <a:gd name="connsiteX5" fmla="*/ 0 w 956930"/>
                <a:gd name="connsiteY5" fmla="*/ 0 h 1301320"/>
                <a:gd name="connsiteX0" fmla="*/ 0 w 956930"/>
                <a:gd name="connsiteY0" fmla="*/ 0 h 1311750"/>
                <a:gd name="connsiteX1" fmla="*/ 956930 w 956930"/>
                <a:gd name="connsiteY1" fmla="*/ 0 h 1311750"/>
                <a:gd name="connsiteX2" fmla="*/ 956930 w 956930"/>
                <a:gd name="connsiteY2" fmla="*/ 1297172 h 1311750"/>
                <a:gd name="connsiteX3" fmla="*/ 461928 w 956930"/>
                <a:gd name="connsiteY3" fmla="*/ 1311750 h 1311750"/>
                <a:gd name="connsiteX4" fmla="*/ 6025 w 956930"/>
                <a:gd name="connsiteY4" fmla="*/ 373203 h 1311750"/>
                <a:gd name="connsiteX5" fmla="*/ 0 w 956930"/>
                <a:gd name="connsiteY5" fmla="*/ 0 h 1311750"/>
                <a:gd name="connsiteX0" fmla="*/ 0 w 956930"/>
                <a:gd name="connsiteY0" fmla="*/ 0 h 1303929"/>
                <a:gd name="connsiteX1" fmla="*/ 956930 w 956930"/>
                <a:gd name="connsiteY1" fmla="*/ 0 h 1303929"/>
                <a:gd name="connsiteX2" fmla="*/ 956930 w 956930"/>
                <a:gd name="connsiteY2" fmla="*/ 1297172 h 1303929"/>
                <a:gd name="connsiteX3" fmla="*/ 461928 w 956930"/>
                <a:gd name="connsiteY3" fmla="*/ 1303929 h 1303929"/>
                <a:gd name="connsiteX4" fmla="*/ 6025 w 956930"/>
                <a:gd name="connsiteY4" fmla="*/ 373203 h 1303929"/>
                <a:gd name="connsiteX5" fmla="*/ 0 w 956930"/>
                <a:gd name="connsiteY5" fmla="*/ 0 h 1303929"/>
                <a:gd name="connsiteX0" fmla="*/ 0 w 956930"/>
                <a:gd name="connsiteY0" fmla="*/ 0 h 1300018"/>
                <a:gd name="connsiteX1" fmla="*/ 956930 w 956930"/>
                <a:gd name="connsiteY1" fmla="*/ 0 h 1300018"/>
                <a:gd name="connsiteX2" fmla="*/ 956930 w 956930"/>
                <a:gd name="connsiteY2" fmla="*/ 1297172 h 1300018"/>
                <a:gd name="connsiteX3" fmla="*/ 441762 w 956930"/>
                <a:gd name="connsiteY3" fmla="*/ 1300018 h 1300018"/>
                <a:gd name="connsiteX4" fmla="*/ 6025 w 956930"/>
                <a:gd name="connsiteY4" fmla="*/ 373203 h 1300018"/>
                <a:gd name="connsiteX5" fmla="*/ 0 w 956930"/>
                <a:gd name="connsiteY5" fmla="*/ 0 h 1300018"/>
                <a:gd name="connsiteX0" fmla="*/ 0 w 956930"/>
                <a:gd name="connsiteY0" fmla="*/ 0 h 1305220"/>
                <a:gd name="connsiteX1" fmla="*/ 956930 w 956930"/>
                <a:gd name="connsiteY1" fmla="*/ 0 h 1305220"/>
                <a:gd name="connsiteX2" fmla="*/ 956930 w 956930"/>
                <a:gd name="connsiteY2" fmla="*/ 1297172 h 1305220"/>
                <a:gd name="connsiteX3" fmla="*/ 460860 w 956930"/>
                <a:gd name="connsiteY3" fmla="*/ 1305221 h 1305220"/>
                <a:gd name="connsiteX4" fmla="*/ 6025 w 956930"/>
                <a:gd name="connsiteY4" fmla="*/ 373203 h 1305220"/>
                <a:gd name="connsiteX5" fmla="*/ 0 w 956930"/>
                <a:gd name="connsiteY5" fmla="*/ 0 h 1305220"/>
                <a:gd name="connsiteX0" fmla="*/ 0 w 956930"/>
                <a:gd name="connsiteY0" fmla="*/ 0 h 1300029"/>
                <a:gd name="connsiteX1" fmla="*/ 956930 w 956930"/>
                <a:gd name="connsiteY1" fmla="*/ 0 h 1300029"/>
                <a:gd name="connsiteX2" fmla="*/ 956930 w 956930"/>
                <a:gd name="connsiteY2" fmla="*/ 1297172 h 1300029"/>
                <a:gd name="connsiteX3" fmla="*/ 473590 w 956930"/>
                <a:gd name="connsiteY3" fmla="*/ 1300030 h 1300029"/>
                <a:gd name="connsiteX4" fmla="*/ 6025 w 956930"/>
                <a:gd name="connsiteY4" fmla="*/ 373203 h 1300029"/>
                <a:gd name="connsiteX5" fmla="*/ 0 w 956930"/>
                <a:gd name="connsiteY5" fmla="*/ 0 h 1300029"/>
                <a:gd name="connsiteX0" fmla="*/ 0 w 956930"/>
                <a:gd name="connsiteY0" fmla="*/ 0 h 1300029"/>
                <a:gd name="connsiteX1" fmla="*/ 956930 w 956930"/>
                <a:gd name="connsiteY1" fmla="*/ 0 h 1300029"/>
                <a:gd name="connsiteX2" fmla="*/ 956930 w 956930"/>
                <a:gd name="connsiteY2" fmla="*/ 1297173 h 1300029"/>
                <a:gd name="connsiteX3" fmla="*/ 473590 w 956930"/>
                <a:gd name="connsiteY3" fmla="*/ 1300030 h 1300029"/>
                <a:gd name="connsiteX4" fmla="*/ 6025 w 956930"/>
                <a:gd name="connsiteY4" fmla="*/ 373203 h 1300029"/>
                <a:gd name="connsiteX5" fmla="*/ 0 w 956930"/>
                <a:gd name="connsiteY5" fmla="*/ 0 h 1300029"/>
                <a:gd name="connsiteX0" fmla="*/ 0 w 956930"/>
                <a:gd name="connsiteY0" fmla="*/ 0 h 1302368"/>
                <a:gd name="connsiteX1" fmla="*/ 956930 w 956930"/>
                <a:gd name="connsiteY1" fmla="*/ 0 h 1302368"/>
                <a:gd name="connsiteX2" fmla="*/ 950565 w 956930"/>
                <a:gd name="connsiteY2" fmla="*/ 1302368 h 1302368"/>
                <a:gd name="connsiteX3" fmla="*/ 473590 w 956930"/>
                <a:gd name="connsiteY3" fmla="*/ 1300030 h 1302368"/>
                <a:gd name="connsiteX4" fmla="*/ 6025 w 956930"/>
                <a:gd name="connsiteY4" fmla="*/ 373203 h 1302368"/>
                <a:gd name="connsiteX5" fmla="*/ 0 w 956930"/>
                <a:gd name="connsiteY5" fmla="*/ 0 h 130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6930" h="1302368">
                  <a:moveTo>
                    <a:pt x="0" y="0"/>
                  </a:moveTo>
                  <a:lnTo>
                    <a:pt x="956930" y="0"/>
                  </a:lnTo>
                  <a:cubicBezTo>
                    <a:pt x="954808" y="434123"/>
                    <a:pt x="952687" y="868245"/>
                    <a:pt x="950565" y="1302368"/>
                  </a:cubicBezTo>
                  <a:lnTo>
                    <a:pt x="473590" y="1300030"/>
                  </a:lnTo>
                  <a:cubicBezTo>
                    <a:pt x="420841" y="969180"/>
                    <a:pt x="599794" y="490693"/>
                    <a:pt x="6025" y="373203"/>
                  </a:cubicBezTo>
                  <a:cubicBezTo>
                    <a:pt x="4017" y="248802"/>
                    <a:pt x="2008" y="124401"/>
                    <a:pt x="0" y="0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0" name="자유형 369"/>
            <p:cNvSpPr/>
            <p:nvPr/>
          </p:nvSpPr>
          <p:spPr>
            <a:xfrm rot="16200000" flipH="1" flipV="1">
              <a:off x="3607162" y="3688503"/>
              <a:ext cx="465064" cy="715548"/>
            </a:xfrm>
            <a:custGeom>
              <a:avLst/>
              <a:gdLst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21265 w 956930"/>
                <a:gd name="connsiteY4" fmla="*/ 510363 h 1297172"/>
                <a:gd name="connsiteX5" fmla="*/ 0 w 956930"/>
                <a:gd name="connsiteY5" fmla="*/ 0 h 1297172"/>
                <a:gd name="connsiteX0" fmla="*/ 9215 w 966145"/>
                <a:gd name="connsiteY0" fmla="*/ 0 h 1297172"/>
                <a:gd name="connsiteX1" fmla="*/ 966145 w 966145"/>
                <a:gd name="connsiteY1" fmla="*/ 0 h 1297172"/>
                <a:gd name="connsiteX2" fmla="*/ 966145 w 966145"/>
                <a:gd name="connsiteY2" fmla="*/ 1297172 h 1297172"/>
                <a:gd name="connsiteX3" fmla="*/ 562108 w 966145"/>
                <a:gd name="connsiteY3" fmla="*/ 1297172 h 1297172"/>
                <a:gd name="connsiteX4" fmla="*/ 0 w 966145"/>
                <a:gd name="connsiteY4" fmla="*/ 373203 h 1297172"/>
                <a:gd name="connsiteX5" fmla="*/ 9215 w 966145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297172"/>
                <a:gd name="connsiteX1" fmla="*/ 956930 w 956930"/>
                <a:gd name="connsiteY1" fmla="*/ 0 h 1297172"/>
                <a:gd name="connsiteX2" fmla="*/ 956930 w 956930"/>
                <a:gd name="connsiteY2" fmla="*/ 1297172 h 1297172"/>
                <a:gd name="connsiteX3" fmla="*/ 552893 w 956930"/>
                <a:gd name="connsiteY3" fmla="*/ 1297172 h 1297172"/>
                <a:gd name="connsiteX4" fmla="*/ 6025 w 956930"/>
                <a:gd name="connsiteY4" fmla="*/ 373203 h 1297172"/>
                <a:gd name="connsiteX5" fmla="*/ 0 w 956930"/>
                <a:gd name="connsiteY5" fmla="*/ 0 h 1297172"/>
                <a:gd name="connsiteX0" fmla="*/ 0 w 956930"/>
                <a:gd name="connsiteY0" fmla="*/ 0 h 1305467"/>
                <a:gd name="connsiteX1" fmla="*/ 956930 w 956930"/>
                <a:gd name="connsiteY1" fmla="*/ 0 h 1305467"/>
                <a:gd name="connsiteX2" fmla="*/ 956930 w 956930"/>
                <a:gd name="connsiteY2" fmla="*/ 1297172 h 1305467"/>
                <a:gd name="connsiteX3" fmla="*/ 508461 w 956930"/>
                <a:gd name="connsiteY3" fmla="*/ 1305467 h 1305467"/>
                <a:gd name="connsiteX4" fmla="*/ 6025 w 956930"/>
                <a:gd name="connsiteY4" fmla="*/ 373203 h 1305467"/>
                <a:gd name="connsiteX5" fmla="*/ 0 w 956930"/>
                <a:gd name="connsiteY5" fmla="*/ 0 h 1305467"/>
                <a:gd name="connsiteX0" fmla="*/ 0 w 956930"/>
                <a:gd name="connsiteY0" fmla="*/ 0 h 1301320"/>
                <a:gd name="connsiteX1" fmla="*/ 956930 w 956930"/>
                <a:gd name="connsiteY1" fmla="*/ 0 h 1301320"/>
                <a:gd name="connsiteX2" fmla="*/ 956930 w 956930"/>
                <a:gd name="connsiteY2" fmla="*/ 1297172 h 1301320"/>
                <a:gd name="connsiteX3" fmla="*/ 499574 w 956930"/>
                <a:gd name="connsiteY3" fmla="*/ 1301320 h 1301320"/>
                <a:gd name="connsiteX4" fmla="*/ 6025 w 956930"/>
                <a:gd name="connsiteY4" fmla="*/ 373203 h 1301320"/>
                <a:gd name="connsiteX5" fmla="*/ 0 w 956930"/>
                <a:gd name="connsiteY5" fmla="*/ 0 h 1301320"/>
                <a:gd name="connsiteX0" fmla="*/ 0 w 956930"/>
                <a:gd name="connsiteY0" fmla="*/ 0 h 1311750"/>
                <a:gd name="connsiteX1" fmla="*/ 956930 w 956930"/>
                <a:gd name="connsiteY1" fmla="*/ 0 h 1311750"/>
                <a:gd name="connsiteX2" fmla="*/ 956930 w 956930"/>
                <a:gd name="connsiteY2" fmla="*/ 1297172 h 1311750"/>
                <a:gd name="connsiteX3" fmla="*/ 461928 w 956930"/>
                <a:gd name="connsiteY3" fmla="*/ 1311750 h 1311750"/>
                <a:gd name="connsiteX4" fmla="*/ 6025 w 956930"/>
                <a:gd name="connsiteY4" fmla="*/ 373203 h 1311750"/>
                <a:gd name="connsiteX5" fmla="*/ 0 w 956930"/>
                <a:gd name="connsiteY5" fmla="*/ 0 h 1311750"/>
                <a:gd name="connsiteX0" fmla="*/ 0 w 956930"/>
                <a:gd name="connsiteY0" fmla="*/ 0 h 1303929"/>
                <a:gd name="connsiteX1" fmla="*/ 956930 w 956930"/>
                <a:gd name="connsiteY1" fmla="*/ 0 h 1303929"/>
                <a:gd name="connsiteX2" fmla="*/ 956930 w 956930"/>
                <a:gd name="connsiteY2" fmla="*/ 1297172 h 1303929"/>
                <a:gd name="connsiteX3" fmla="*/ 461928 w 956930"/>
                <a:gd name="connsiteY3" fmla="*/ 1303929 h 1303929"/>
                <a:gd name="connsiteX4" fmla="*/ 6025 w 956930"/>
                <a:gd name="connsiteY4" fmla="*/ 373203 h 1303929"/>
                <a:gd name="connsiteX5" fmla="*/ 0 w 956930"/>
                <a:gd name="connsiteY5" fmla="*/ 0 h 1303929"/>
                <a:gd name="connsiteX0" fmla="*/ 0 w 956930"/>
                <a:gd name="connsiteY0" fmla="*/ 0 h 1300018"/>
                <a:gd name="connsiteX1" fmla="*/ 956930 w 956930"/>
                <a:gd name="connsiteY1" fmla="*/ 0 h 1300018"/>
                <a:gd name="connsiteX2" fmla="*/ 956930 w 956930"/>
                <a:gd name="connsiteY2" fmla="*/ 1297172 h 1300018"/>
                <a:gd name="connsiteX3" fmla="*/ 441762 w 956930"/>
                <a:gd name="connsiteY3" fmla="*/ 1300018 h 1300018"/>
                <a:gd name="connsiteX4" fmla="*/ 6025 w 956930"/>
                <a:gd name="connsiteY4" fmla="*/ 373203 h 1300018"/>
                <a:gd name="connsiteX5" fmla="*/ 0 w 956930"/>
                <a:gd name="connsiteY5" fmla="*/ 0 h 1300018"/>
                <a:gd name="connsiteX0" fmla="*/ 0 w 956930"/>
                <a:gd name="connsiteY0" fmla="*/ 0 h 1305220"/>
                <a:gd name="connsiteX1" fmla="*/ 956930 w 956930"/>
                <a:gd name="connsiteY1" fmla="*/ 0 h 1305220"/>
                <a:gd name="connsiteX2" fmla="*/ 956930 w 956930"/>
                <a:gd name="connsiteY2" fmla="*/ 1297172 h 1305220"/>
                <a:gd name="connsiteX3" fmla="*/ 460860 w 956930"/>
                <a:gd name="connsiteY3" fmla="*/ 1305221 h 1305220"/>
                <a:gd name="connsiteX4" fmla="*/ 6025 w 956930"/>
                <a:gd name="connsiteY4" fmla="*/ 373203 h 1305220"/>
                <a:gd name="connsiteX5" fmla="*/ 0 w 956930"/>
                <a:gd name="connsiteY5" fmla="*/ 0 h 1305220"/>
                <a:gd name="connsiteX0" fmla="*/ 0 w 956930"/>
                <a:gd name="connsiteY0" fmla="*/ 0 h 1300029"/>
                <a:gd name="connsiteX1" fmla="*/ 956930 w 956930"/>
                <a:gd name="connsiteY1" fmla="*/ 0 h 1300029"/>
                <a:gd name="connsiteX2" fmla="*/ 956930 w 956930"/>
                <a:gd name="connsiteY2" fmla="*/ 1297172 h 1300029"/>
                <a:gd name="connsiteX3" fmla="*/ 473590 w 956930"/>
                <a:gd name="connsiteY3" fmla="*/ 1300030 h 1300029"/>
                <a:gd name="connsiteX4" fmla="*/ 6025 w 956930"/>
                <a:gd name="connsiteY4" fmla="*/ 373203 h 1300029"/>
                <a:gd name="connsiteX5" fmla="*/ 0 w 956930"/>
                <a:gd name="connsiteY5" fmla="*/ 0 h 1300029"/>
                <a:gd name="connsiteX0" fmla="*/ 0 w 956930"/>
                <a:gd name="connsiteY0" fmla="*/ 0 h 1300029"/>
                <a:gd name="connsiteX1" fmla="*/ 956930 w 956930"/>
                <a:gd name="connsiteY1" fmla="*/ 0 h 1300029"/>
                <a:gd name="connsiteX2" fmla="*/ 956930 w 956930"/>
                <a:gd name="connsiteY2" fmla="*/ 1297173 h 1300029"/>
                <a:gd name="connsiteX3" fmla="*/ 473590 w 956930"/>
                <a:gd name="connsiteY3" fmla="*/ 1300030 h 1300029"/>
                <a:gd name="connsiteX4" fmla="*/ 6025 w 956930"/>
                <a:gd name="connsiteY4" fmla="*/ 373203 h 1300029"/>
                <a:gd name="connsiteX5" fmla="*/ 0 w 956930"/>
                <a:gd name="connsiteY5" fmla="*/ 0 h 1300029"/>
                <a:gd name="connsiteX0" fmla="*/ 0 w 956930"/>
                <a:gd name="connsiteY0" fmla="*/ 0 h 1302368"/>
                <a:gd name="connsiteX1" fmla="*/ 956930 w 956930"/>
                <a:gd name="connsiteY1" fmla="*/ 0 h 1302368"/>
                <a:gd name="connsiteX2" fmla="*/ 950565 w 956930"/>
                <a:gd name="connsiteY2" fmla="*/ 1302368 h 1302368"/>
                <a:gd name="connsiteX3" fmla="*/ 473590 w 956930"/>
                <a:gd name="connsiteY3" fmla="*/ 1300030 h 1302368"/>
                <a:gd name="connsiteX4" fmla="*/ 6025 w 956930"/>
                <a:gd name="connsiteY4" fmla="*/ 373203 h 1302368"/>
                <a:gd name="connsiteX5" fmla="*/ 0 w 956930"/>
                <a:gd name="connsiteY5" fmla="*/ 0 h 130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6930" h="1302368">
                  <a:moveTo>
                    <a:pt x="0" y="0"/>
                  </a:moveTo>
                  <a:lnTo>
                    <a:pt x="956930" y="0"/>
                  </a:lnTo>
                  <a:cubicBezTo>
                    <a:pt x="954808" y="434123"/>
                    <a:pt x="952687" y="868245"/>
                    <a:pt x="950565" y="1302368"/>
                  </a:cubicBezTo>
                  <a:lnTo>
                    <a:pt x="473590" y="1300030"/>
                  </a:lnTo>
                  <a:cubicBezTo>
                    <a:pt x="420841" y="969180"/>
                    <a:pt x="599794" y="490693"/>
                    <a:pt x="6025" y="373203"/>
                  </a:cubicBezTo>
                  <a:cubicBezTo>
                    <a:pt x="4017" y="248802"/>
                    <a:pt x="2008" y="124401"/>
                    <a:pt x="0" y="0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6685681" y="4565757"/>
            <a:ext cx="162630" cy="1340747"/>
            <a:chOff x="6814499" y="4623331"/>
            <a:chExt cx="162630" cy="1448344"/>
          </a:xfrm>
        </p:grpSpPr>
        <p:grpSp>
          <p:nvGrpSpPr>
            <p:cNvPr id="382" name="그룹 381"/>
            <p:cNvGrpSpPr/>
            <p:nvPr/>
          </p:nvGrpSpPr>
          <p:grpSpPr>
            <a:xfrm rot="5400000">
              <a:off x="6655088" y="4782742"/>
              <a:ext cx="481452" cy="162630"/>
              <a:chOff x="1979613" y="4797425"/>
              <a:chExt cx="360362" cy="647700"/>
            </a:xfrm>
          </p:grpSpPr>
          <p:sp>
            <p:nvSpPr>
              <p:cNvPr id="383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84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85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386" name="그룹 385"/>
            <p:cNvGrpSpPr/>
            <p:nvPr/>
          </p:nvGrpSpPr>
          <p:grpSpPr>
            <a:xfrm rot="5400000">
              <a:off x="6655088" y="5266986"/>
              <a:ext cx="481452" cy="162630"/>
              <a:chOff x="1979613" y="4797425"/>
              <a:chExt cx="360362" cy="647700"/>
            </a:xfrm>
          </p:grpSpPr>
          <p:sp>
            <p:nvSpPr>
              <p:cNvPr id="387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88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89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390" name="그룹 389"/>
            <p:cNvGrpSpPr/>
            <p:nvPr/>
          </p:nvGrpSpPr>
          <p:grpSpPr>
            <a:xfrm rot="5400000">
              <a:off x="6655088" y="5749634"/>
              <a:ext cx="481452" cy="162630"/>
              <a:chOff x="1979613" y="4797425"/>
              <a:chExt cx="360362" cy="647700"/>
            </a:xfrm>
          </p:grpSpPr>
          <p:sp>
            <p:nvSpPr>
              <p:cNvPr id="391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92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93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394" name="그룹 393"/>
          <p:cNvGrpSpPr/>
          <p:nvPr/>
        </p:nvGrpSpPr>
        <p:grpSpPr>
          <a:xfrm rot="16200000">
            <a:off x="6235223" y="5324654"/>
            <a:ext cx="235252" cy="217389"/>
            <a:chOff x="2613597" y="3218318"/>
            <a:chExt cx="241988" cy="206965"/>
          </a:xfrm>
        </p:grpSpPr>
        <p:sp>
          <p:nvSpPr>
            <p:cNvPr id="395" name="순서도: 처리 394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6" name="순서도: 처리 395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6" name="자유형 375"/>
          <p:cNvSpPr/>
          <p:nvPr/>
        </p:nvSpPr>
        <p:spPr>
          <a:xfrm flipH="1" flipV="1">
            <a:off x="3874720" y="3790059"/>
            <a:ext cx="580197" cy="973800"/>
          </a:xfrm>
          <a:custGeom>
            <a:avLst/>
            <a:gdLst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21265 w 956930"/>
              <a:gd name="connsiteY4" fmla="*/ 510363 h 1297172"/>
              <a:gd name="connsiteX5" fmla="*/ 0 w 956930"/>
              <a:gd name="connsiteY5" fmla="*/ 0 h 1297172"/>
              <a:gd name="connsiteX0" fmla="*/ 9215 w 966145"/>
              <a:gd name="connsiteY0" fmla="*/ 0 h 1297172"/>
              <a:gd name="connsiteX1" fmla="*/ 966145 w 966145"/>
              <a:gd name="connsiteY1" fmla="*/ 0 h 1297172"/>
              <a:gd name="connsiteX2" fmla="*/ 966145 w 966145"/>
              <a:gd name="connsiteY2" fmla="*/ 1297172 h 1297172"/>
              <a:gd name="connsiteX3" fmla="*/ 562108 w 966145"/>
              <a:gd name="connsiteY3" fmla="*/ 1297172 h 1297172"/>
              <a:gd name="connsiteX4" fmla="*/ 0 w 966145"/>
              <a:gd name="connsiteY4" fmla="*/ 373203 h 1297172"/>
              <a:gd name="connsiteX5" fmla="*/ 9215 w 966145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297172"/>
              <a:gd name="connsiteX1" fmla="*/ 956930 w 956930"/>
              <a:gd name="connsiteY1" fmla="*/ 0 h 1297172"/>
              <a:gd name="connsiteX2" fmla="*/ 956930 w 956930"/>
              <a:gd name="connsiteY2" fmla="*/ 1297172 h 1297172"/>
              <a:gd name="connsiteX3" fmla="*/ 552893 w 956930"/>
              <a:gd name="connsiteY3" fmla="*/ 1297172 h 1297172"/>
              <a:gd name="connsiteX4" fmla="*/ 6025 w 956930"/>
              <a:gd name="connsiteY4" fmla="*/ 373203 h 1297172"/>
              <a:gd name="connsiteX5" fmla="*/ 0 w 956930"/>
              <a:gd name="connsiteY5" fmla="*/ 0 h 1297172"/>
              <a:gd name="connsiteX0" fmla="*/ 0 w 956930"/>
              <a:gd name="connsiteY0" fmla="*/ 0 h 1305467"/>
              <a:gd name="connsiteX1" fmla="*/ 956930 w 956930"/>
              <a:gd name="connsiteY1" fmla="*/ 0 h 1305467"/>
              <a:gd name="connsiteX2" fmla="*/ 956930 w 956930"/>
              <a:gd name="connsiteY2" fmla="*/ 1297172 h 1305467"/>
              <a:gd name="connsiteX3" fmla="*/ 508461 w 956930"/>
              <a:gd name="connsiteY3" fmla="*/ 1305467 h 1305467"/>
              <a:gd name="connsiteX4" fmla="*/ 6025 w 956930"/>
              <a:gd name="connsiteY4" fmla="*/ 373203 h 1305467"/>
              <a:gd name="connsiteX5" fmla="*/ 0 w 956930"/>
              <a:gd name="connsiteY5" fmla="*/ 0 h 1305467"/>
              <a:gd name="connsiteX0" fmla="*/ 0 w 956930"/>
              <a:gd name="connsiteY0" fmla="*/ 0 h 1301320"/>
              <a:gd name="connsiteX1" fmla="*/ 956930 w 956930"/>
              <a:gd name="connsiteY1" fmla="*/ 0 h 1301320"/>
              <a:gd name="connsiteX2" fmla="*/ 956930 w 956930"/>
              <a:gd name="connsiteY2" fmla="*/ 1297172 h 1301320"/>
              <a:gd name="connsiteX3" fmla="*/ 499574 w 956930"/>
              <a:gd name="connsiteY3" fmla="*/ 1301320 h 1301320"/>
              <a:gd name="connsiteX4" fmla="*/ 6025 w 956930"/>
              <a:gd name="connsiteY4" fmla="*/ 373203 h 1301320"/>
              <a:gd name="connsiteX5" fmla="*/ 0 w 956930"/>
              <a:gd name="connsiteY5" fmla="*/ 0 h 1301320"/>
              <a:gd name="connsiteX0" fmla="*/ 0 w 956930"/>
              <a:gd name="connsiteY0" fmla="*/ 0 h 1311750"/>
              <a:gd name="connsiteX1" fmla="*/ 956930 w 956930"/>
              <a:gd name="connsiteY1" fmla="*/ 0 h 1311750"/>
              <a:gd name="connsiteX2" fmla="*/ 956930 w 956930"/>
              <a:gd name="connsiteY2" fmla="*/ 1297172 h 1311750"/>
              <a:gd name="connsiteX3" fmla="*/ 461928 w 956930"/>
              <a:gd name="connsiteY3" fmla="*/ 1311750 h 1311750"/>
              <a:gd name="connsiteX4" fmla="*/ 6025 w 956930"/>
              <a:gd name="connsiteY4" fmla="*/ 373203 h 1311750"/>
              <a:gd name="connsiteX5" fmla="*/ 0 w 956930"/>
              <a:gd name="connsiteY5" fmla="*/ 0 h 1311750"/>
              <a:gd name="connsiteX0" fmla="*/ 0 w 956930"/>
              <a:gd name="connsiteY0" fmla="*/ 0 h 1303929"/>
              <a:gd name="connsiteX1" fmla="*/ 956930 w 956930"/>
              <a:gd name="connsiteY1" fmla="*/ 0 h 1303929"/>
              <a:gd name="connsiteX2" fmla="*/ 956930 w 956930"/>
              <a:gd name="connsiteY2" fmla="*/ 1297172 h 1303929"/>
              <a:gd name="connsiteX3" fmla="*/ 461928 w 956930"/>
              <a:gd name="connsiteY3" fmla="*/ 1303929 h 1303929"/>
              <a:gd name="connsiteX4" fmla="*/ 6025 w 956930"/>
              <a:gd name="connsiteY4" fmla="*/ 373203 h 1303929"/>
              <a:gd name="connsiteX5" fmla="*/ 0 w 956930"/>
              <a:gd name="connsiteY5" fmla="*/ 0 h 1303929"/>
              <a:gd name="connsiteX0" fmla="*/ 0 w 956930"/>
              <a:gd name="connsiteY0" fmla="*/ 0 h 1300018"/>
              <a:gd name="connsiteX1" fmla="*/ 956930 w 956930"/>
              <a:gd name="connsiteY1" fmla="*/ 0 h 1300018"/>
              <a:gd name="connsiteX2" fmla="*/ 956930 w 956930"/>
              <a:gd name="connsiteY2" fmla="*/ 1297172 h 1300018"/>
              <a:gd name="connsiteX3" fmla="*/ 441762 w 956930"/>
              <a:gd name="connsiteY3" fmla="*/ 1300018 h 1300018"/>
              <a:gd name="connsiteX4" fmla="*/ 6025 w 956930"/>
              <a:gd name="connsiteY4" fmla="*/ 373203 h 1300018"/>
              <a:gd name="connsiteX5" fmla="*/ 0 w 956930"/>
              <a:gd name="connsiteY5" fmla="*/ 0 h 1300018"/>
              <a:gd name="connsiteX0" fmla="*/ 0 w 956930"/>
              <a:gd name="connsiteY0" fmla="*/ 0 h 1305220"/>
              <a:gd name="connsiteX1" fmla="*/ 956930 w 956930"/>
              <a:gd name="connsiteY1" fmla="*/ 0 h 1305220"/>
              <a:gd name="connsiteX2" fmla="*/ 956930 w 956930"/>
              <a:gd name="connsiteY2" fmla="*/ 1297172 h 1305220"/>
              <a:gd name="connsiteX3" fmla="*/ 460860 w 956930"/>
              <a:gd name="connsiteY3" fmla="*/ 1305221 h 1305220"/>
              <a:gd name="connsiteX4" fmla="*/ 6025 w 956930"/>
              <a:gd name="connsiteY4" fmla="*/ 373203 h 1305220"/>
              <a:gd name="connsiteX5" fmla="*/ 0 w 956930"/>
              <a:gd name="connsiteY5" fmla="*/ 0 h 1305220"/>
              <a:gd name="connsiteX0" fmla="*/ 0 w 956930"/>
              <a:gd name="connsiteY0" fmla="*/ 0 h 1300029"/>
              <a:gd name="connsiteX1" fmla="*/ 956930 w 956930"/>
              <a:gd name="connsiteY1" fmla="*/ 0 h 1300029"/>
              <a:gd name="connsiteX2" fmla="*/ 956930 w 956930"/>
              <a:gd name="connsiteY2" fmla="*/ 1297172 h 1300029"/>
              <a:gd name="connsiteX3" fmla="*/ 473590 w 956930"/>
              <a:gd name="connsiteY3" fmla="*/ 1300030 h 1300029"/>
              <a:gd name="connsiteX4" fmla="*/ 6025 w 956930"/>
              <a:gd name="connsiteY4" fmla="*/ 373203 h 1300029"/>
              <a:gd name="connsiteX5" fmla="*/ 0 w 956930"/>
              <a:gd name="connsiteY5" fmla="*/ 0 h 1300029"/>
              <a:gd name="connsiteX0" fmla="*/ 0 w 956930"/>
              <a:gd name="connsiteY0" fmla="*/ 0 h 1300029"/>
              <a:gd name="connsiteX1" fmla="*/ 956930 w 956930"/>
              <a:gd name="connsiteY1" fmla="*/ 0 h 1300029"/>
              <a:gd name="connsiteX2" fmla="*/ 956930 w 956930"/>
              <a:gd name="connsiteY2" fmla="*/ 1297173 h 1300029"/>
              <a:gd name="connsiteX3" fmla="*/ 473590 w 956930"/>
              <a:gd name="connsiteY3" fmla="*/ 1300030 h 1300029"/>
              <a:gd name="connsiteX4" fmla="*/ 6025 w 956930"/>
              <a:gd name="connsiteY4" fmla="*/ 373203 h 1300029"/>
              <a:gd name="connsiteX5" fmla="*/ 0 w 956930"/>
              <a:gd name="connsiteY5" fmla="*/ 0 h 1300029"/>
              <a:gd name="connsiteX0" fmla="*/ 0 w 956930"/>
              <a:gd name="connsiteY0" fmla="*/ 0 h 1302368"/>
              <a:gd name="connsiteX1" fmla="*/ 956930 w 956930"/>
              <a:gd name="connsiteY1" fmla="*/ 0 h 1302368"/>
              <a:gd name="connsiteX2" fmla="*/ 950565 w 956930"/>
              <a:gd name="connsiteY2" fmla="*/ 1302368 h 1302368"/>
              <a:gd name="connsiteX3" fmla="*/ 473590 w 956930"/>
              <a:gd name="connsiteY3" fmla="*/ 1300030 h 1302368"/>
              <a:gd name="connsiteX4" fmla="*/ 6025 w 956930"/>
              <a:gd name="connsiteY4" fmla="*/ 373203 h 1302368"/>
              <a:gd name="connsiteX5" fmla="*/ 0 w 956930"/>
              <a:gd name="connsiteY5" fmla="*/ 0 h 130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930" h="1302368">
                <a:moveTo>
                  <a:pt x="0" y="0"/>
                </a:moveTo>
                <a:lnTo>
                  <a:pt x="956930" y="0"/>
                </a:lnTo>
                <a:cubicBezTo>
                  <a:pt x="954808" y="434123"/>
                  <a:pt x="952687" y="868245"/>
                  <a:pt x="950565" y="1302368"/>
                </a:cubicBezTo>
                <a:lnTo>
                  <a:pt x="473590" y="1300030"/>
                </a:lnTo>
                <a:cubicBezTo>
                  <a:pt x="420841" y="969180"/>
                  <a:pt x="599794" y="490693"/>
                  <a:pt x="6025" y="373203"/>
                </a:cubicBezTo>
                <a:cubicBezTo>
                  <a:pt x="4017" y="248802"/>
                  <a:pt x="2008" y="124401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8" name="순서도: 처리 397"/>
          <p:cNvSpPr/>
          <p:nvPr/>
        </p:nvSpPr>
        <p:spPr>
          <a:xfrm rot="5400000">
            <a:off x="2972307" y="3714879"/>
            <a:ext cx="160394" cy="292155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9" name="그룹 398"/>
          <p:cNvGrpSpPr/>
          <p:nvPr/>
        </p:nvGrpSpPr>
        <p:grpSpPr>
          <a:xfrm rot="16200000">
            <a:off x="5227633" y="4124868"/>
            <a:ext cx="235252" cy="217389"/>
            <a:chOff x="2613597" y="3218318"/>
            <a:chExt cx="241988" cy="206965"/>
          </a:xfrm>
        </p:grpSpPr>
        <p:sp>
          <p:nvSpPr>
            <p:cNvPr id="400" name="순서도: 처리 399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1" name="순서도: 처리 400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02" name="그룹 401"/>
          <p:cNvGrpSpPr/>
          <p:nvPr/>
        </p:nvGrpSpPr>
        <p:grpSpPr>
          <a:xfrm rot="16200000">
            <a:off x="4307265" y="4124868"/>
            <a:ext cx="235252" cy="217389"/>
            <a:chOff x="2613597" y="3218318"/>
            <a:chExt cx="241988" cy="206965"/>
          </a:xfrm>
        </p:grpSpPr>
        <p:sp>
          <p:nvSpPr>
            <p:cNvPr id="403" name="순서도: 처리 402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4" name="순서도: 처리 403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05" name="그룹 404"/>
          <p:cNvGrpSpPr/>
          <p:nvPr/>
        </p:nvGrpSpPr>
        <p:grpSpPr>
          <a:xfrm rot="16200000">
            <a:off x="3314545" y="4124868"/>
            <a:ext cx="235252" cy="217389"/>
            <a:chOff x="2613597" y="3218318"/>
            <a:chExt cx="241988" cy="206965"/>
          </a:xfrm>
        </p:grpSpPr>
        <p:sp>
          <p:nvSpPr>
            <p:cNvPr id="406" name="순서도: 처리 405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7" name="순서도: 처리 406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08" name="그룹 407"/>
          <p:cNvGrpSpPr/>
          <p:nvPr/>
        </p:nvGrpSpPr>
        <p:grpSpPr>
          <a:xfrm rot="16200000">
            <a:off x="3314546" y="5419518"/>
            <a:ext cx="235252" cy="217389"/>
            <a:chOff x="2613597" y="3218318"/>
            <a:chExt cx="241988" cy="206965"/>
          </a:xfrm>
        </p:grpSpPr>
        <p:sp>
          <p:nvSpPr>
            <p:cNvPr id="409" name="순서도: 처리 408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0" name="순서도: 처리 409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11" name="순서도: 처리 410"/>
          <p:cNvSpPr/>
          <p:nvPr/>
        </p:nvSpPr>
        <p:spPr>
          <a:xfrm rot="10800000">
            <a:off x="4881562" y="5200005"/>
            <a:ext cx="361662" cy="69851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2" name="순서도: 처리 411"/>
          <p:cNvSpPr/>
          <p:nvPr/>
        </p:nvSpPr>
        <p:spPr>
          <a:xfrm rot="5400000">
            <a:off x="4384671" y="5410837"/>
            <a:ext cx="287977" cy="70580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3" name="그룹 412"/>
          <p:cNvGrpSpPr/>
          <p:nvPr/>
        </p:nvGrpSpPr>
        <p:grpSpPr>
          <a:xfrm rot="5400000">
            <a:off x="3898420" y="5633475"/>
            <a:ext cx="246434" cy="243802"/>
            <a:chOff x="1979613" y="4797425"/>
            <a:chExt cx="360362" cy="647700"/>
          </a:xfrm>
        </p:grpSpPr>
        <p:sp>
          <p:nvSpPr>
            <p:cNvPr id="414" name="Rectangle 17"/>
            <p:cNvSpPr>
              <a:spLocks noChangeArrowheads="1"/>
            </p:cNvSpPr>
            <p:nvPr/>
          </p:nvSpPr>
          <p:spPr bwMode="auto">
            <a:xfrm>
              <a:off x="1979613" y="4797425"/>
              <a:ext cx="360362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5" name="Line 30"/>
            <p:cNvSpPr>
              <a:spLocks noChangeShapeType="1"/>
            </p:cNvSpPr>
            <p:nvPr/>
          </p:nvSpPr>
          <p:spPr bwMode="auto">
            <a:xfrm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6" name="Line 31"/>
            <p:cNvSpPr>
              <a:spLocks noChangeShapeType="1"/>
            </p:cNvSpPr>
            <p:nvPr/>
          </p:nvSpPr>
          <p:spPr bwMode="auto">
            <a:xfrm flipV="1">
              <a:off x="1979613" y="4797425"/>
              <a:ext cx="3603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417" name="그룹 416"/>
          <p:cNvGrpSpPr/>
          <p:nvPr/>
        </p:nvGrpSpPr>
        <p:grpSpPr>
          <a:xfrm rot="16200000">
            <a:off x="5271532" y="5451604"/>
            <a:ext cx="235252" cy="217389"/>
            <a:chOff x="2613597" y="3218318"/>
            <a:chExt cx="241988" cy="206965"/>
          </a:xfrm>
        </p:grpSpPr>
        <p:sp>
          <p:nvSpPr>
            <p:cNvPr id="418" name="순서도: 처리 417"/>
            <p:cNvSpPr/>
            <p:nvPr/>
          </p:nvSpPr>
          <p:spPr>
            <a:xfrm rot="5400000">
              <a:off x="2653488" y="3178427"/>
              <a:ext cx="162206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9" name="순서도: 처리 418"/>
            <p:cNvSpPr/>
            <p:nvPr/>
          </p:nvSpPr>
          <p:spPr>
            <a:xfrm rot="5400000">
              <a:off x="2711189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20" name="오른쪽 화살표 419"/>
          <p:cNvSpPr/>
          <p:nvPr/>
        </p:nvSpPr>
        <p:spPr>
          <a:xfrm rot="5400000" flipH="1">
            <a:off x="2010937" y="5865436"/>
            <a:ext cx="182223" cy="25702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1" name="TextBox 420"/>
          <p:cNvSpPr txBox="1"/>
          <p:nvPr/>
        </p:nvSpPr>
        <p:spPr>
          <a:xfrm>
            <a:off x="1676722" y="6116275"/>
            <a:ext cx="871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err="1" smtClean="0"/>
              <a:t>주출입구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1520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순서도: 처리 29"/>
          <p:cNvSpPr/>
          <p:nvPr/>
        </p:nvSpPr>
        <p:spPr>
          <a:xfrm>
            <a:off x="1124678" y="1975958"/>
            <a:ext cx="7720252" cy="4111886"/>
          </a:xfrm>
          <a:prstGeom prst="flowChartProcess">
            <a:avLst/>
          </a:prstGeom>
          <a:pattFill prst="ltUpDiag">
            <a:fgClr>
              <a:srgbClr val="92D050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09" name="표 6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249434"/>
              </p:ext>
            </p:extLst>
          </p:nvPr>
        </p:nvGraphicFramePr>
        <p:xfrm>
          <a:off x="6960271" y="902637"/>
          <a:ext cx="2560466" cy="4341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9975"/>
                <a:gridCol w="1210491"/>
              </a:tblGrid>
              <a:tr h="4341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독립구역 면적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22.11</a:t>
                      </a: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3" name="TextBox 612"/>
          <p:cNvSpPr txBox="1"/>
          <p:nvPr/>
        </p:nvSpPr>
        <p:spPr>
          <a:xfrm>
            <a:off x="716563" y="794678"/>
            <a:ext cx="5191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/>
              <a:t>경상북도 경주시 </a:t>
            </a:r>
            <a:r>
              <a:rPr lang="en-US" altLang="ko-KR" sz="1600" b="1" dirty="0" err="1" smtClean="0"/>
              <a:t>ooo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697513" y="321140"/>
            <a:ext cx="71122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500" b="1" dirty="0" err="1" smtClean="0">
                <a:latin typeface="+mn-ea"/>
              </a:rPr>
              <a:t>ooo</a:t>
            </a:r>
            <a:r>
              <a:rPr lang="en-US" altLang="ko-KR" sz="2500" b="1" dirty="0" smtClean="0">
                <a:latin typeface="+mn-ea"/>
              </a:rPr>
              <a:t> </a:t>
            </a:r>
            <a:r>
              <a:rPr lang="ko-KR" altLang="en-US" sz="2500" b="1" dirty="0" smtClean="0">
                <a:latin typeface="+mj-ea"/>
              </a:rPr>
              <a:t>연구개발전담부서 </a:t>
            </a:r>
            <a:r>
              <a:rPr lang="en-US" altLang="ko-KR" sz="2500" b="1" dirty="0" smtClean="0">
                <a:latin typeface="+mn-ea"/>
              </a:rPr>
              <a:t>LAY-OUT</a:t>
            </a:r>
            <a:endParaRPr lang="ko-KR" altLang="en-US" sz="2500" b="1" dirty="0">
              <a:latin typeface="+mn-ea"/>
            </a:endParaRPr>
          </a:p>
        </p:txBody>
      </p:sp>
      <p:sp>
        <p:nvSpPr>
          <p:cNvPr id="615" name="직사각형 614"/>
          <p:cNvSpPr/>
          <p:nvPr/>
        </p:nvSpPr>
        <p:spPr>
          <a:xfrm>
            <a:off x="515248" y="447468"/>
            <a:ext cx="148100" cy="72162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1412747" y="6281887"/>
            <a:ext cx="94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smtClean="0"/>
              <a:t>주출입구</a:t>
            </a:r>
            <a:endParaRPr lang="ko-KR" altLang="en-US" sz="1400" b="1" dirty="0"/>
          </a:p>
        </p:txBody>
      </p:sp>
      <p:cxnSp>
        <p:nvCxnSpPr>
          <p:cNvPr id="147" name="직선 연결선 146"/>
          <p:cNvCxnSpPr/>
          <p:nvPr/>
        </p:nvCxnSpPr>
        <p:spPr>
          <a:xfrm flipH="1">
            <a:off x="9098086" y="1968089"/>
            <a:ext cx="1" cy="4115116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/>
          <p:cNvCxnSpPr/>
          <p:nvPr/>
        </p:nvCxnSpPr>
        <p:spPr>
          <a:xfrm flipH="1">
            <a:off x="1103319" y="1781914"/>
            <a:ext cx="7741611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직사각형 326"/>
          <p:cNvSpPr/>
          <p:nvPr/>
        </p:nvSpPr>
        <p:spPr>
          <a:xfrm>
            <a:off x="6171681" y="2211982"/>
            <a:ext cx="730392" cy="30087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개인</a:t>
            </a:r>
            <a:r>
              <a:rPr lang="en-US" altLang="ko-KR" sz="900" dirty="0" smtClean="0"/>
              <a:t>PC</a:t>
            </a:r>
            <a:endParaRPr lang="ko-KR" altLang="en-US" sz="900" dirty="0"/>
          </a:p>
        </p:txBody>
      </p:sp>
      <p:sp>
        <p:nvSpPr>
          <p:cNvPr id="329" name="TextBox 328"/>
          <p:cNvSpPr txBox="1"/>
          <p:nvPr/>
        </p:nvSpPr>
        <p:spPr>
          <a:xfrm>
            <a:off x="4611290" y="1663493"/>
            <a:ext cx="507914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 smtClean="0"/>
              <a:t>6.7m</a:t>
            </a:r>
            <a:endParaRPr lang="ko-KR" altLang="en-US" sz="1400" b="1" dirty="0"/>
          </a:p>
        </p:txBody>
      </p:sp>
      <p:sp>
        <p:nvSpPr>
          <p:cNvPr id="6" name="직사각형 5"/>
          <p:cNvSpPr/>
          <p:nvPr/>
        </p:nvSpPr>
        <p:spPr>
          <a:xfrm>
            <a:off x="4687117" y="1976826"/>
            <a:ext cx="2969128" cy="12062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57" name="그룹 356"/>
          <p:cNvGrpSpPr/>
          <p:nvPr/>
        </p:nvGrpSpPr>
        <p:grpSpPr>
          <a:xfrm>
            <a:off x="6224992" y="3254639"/>
            <a:ext cx="609208" cy="579966"/>
            <a:chOff x="2613601" y="3218339"/>
            <a:chExt cx="241988" cy="206944"/>
          </a:xfrm>
        </p:grpSpPr>
        <p:sp>
          <p:nvSpPr>
            <p:cNvPr id="358" name="순서도: 처리 357"/>
            <p:cNvSpPr/>
            <p:nvPr/>
          </p:nvSpPr>
          <p:spPr>
            <a:xfrm rot="5400000">
              <a:off x="2653491" y="3178449"/>
              <a:ext cx="162207" cy="241988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9" name="순서도: 처리 358"/>
            <p:cNvSpPr/>
            <p:nvPr/>
          </p:nvSpPr>
          <p:spPr>
            <a:xfrm rot="5400000">
              <a:off x="2711190" y="3310265"/>
              <a:ext cx="44262" cy="185774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0" name="그룹 359"/>
          <p:cNvGrpSpPr>
            <a:grpSpLocks noChangeAspect="1"/>
          </p:cNvGrpSpPr>
          <p:nvPr/>
        </p:nvGrpSpPr>
        <p:grpSpPr>
          <a:xfrm rot="5400000">
            <a:off x="5937781" y="2780784"/>
            <a:ext cx="1187173" cy="526531"/>
            <a:chOff x="7896473" y="4261539"/>
            <a:chExt cx="656930" cy="328439"/>
          </a:xfrm>
        </p:grpSpPr>
        <p:sp>
          <p:nvSpPr>
            <p:cNvPr id="361" name="타원 360"/>
            <p:cNvSpPr/>
            <p:nvPr/>
          </p:nvSpPr>
          <p:spPr>
            <a:xfrm>
              <a:off x="7896473" y="4292085"/>
              <a:ext cx="236205" cy="26955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2" name="직사각형 361"/>
            <p:cNvSpPr/>
            <p:nvPr/>
          </p:nvSpPr>
          <p:spPr>
            <a:xfrm>
              <a:off x="8097385" y="4261539"/>
              <a:ext cx="456018" cy="3284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0" name="TextBox 329"/>
          <p:cNvSpPr txBox="1"/>
          <p:nvPr/>
        </p:nvSpPr>
        <p:spPr>
          <a:xfrm>
            <a:off x="8905315" y="3902885"/>
            <a:ext cx="52326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 smtClean="0"/>
              <a:t>3.3m</a:t>
            </a:r>
            <a:endParaRPr lang="ko-KR" altLang="en-US" sz="1400" b="1" dirty="0"/>
          </a:p>
        </p:txBody>
      </p:sp>
      <p:sp>
        <p:nvSpPr>
          <p:cNvPr id="321" name="TextBox 320"/>
          <p:cNvSpPr txBox="1"/>
          <p:nvPr/>
        </p:nvSpPr>
        <p:spPr>
          <a:xfrm>
            <a:off x="5995703" y="3862457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 err="1" smtClean="0"/>
              <a:t>ooo</a:t>
            </a:r>
            <a:endParaRPr lang="en-US" altLang="ko-KR" sz="1400" b="1" dirty="0" smtClean="0"/>
          </a:p>
          <a:p>
            <a:pPr algn="ctr"/>
            <a:r>
              <a:rPr lang="ko-KR" altLang="en-US" sz="1400" b="1" dirty="0" smtClean="0"/>
              <a:t>책임연구원</a:t>
            </a:r>
            <a:endParaRPr lang="en-US" altLang="ko-KR" sz="1400" b="1" dirty="0" smtClean="0"/>
          </a:p>
        </p:txBody>
      </p:sp>
      <p:grpSp>
        <p:nvGrpSpPr>
          <p:cNvPr id="31" name="그룹 30"/>
          <p:cNvGrpSpPr/>
          <p:nvPr/>
        </p:nvGrpSpPr>
        <p:grpSpPr>
          <a:xfrm>
            <a:off x="8240504" y="1975958"/>
            <a:ext cx="604426" cy="4107247"/>
            <a:chOff x="6814499" y="4623331"/>
            <a:chExt cx="162630" cy="1448344"/>
          </a:xfrm>
        </p:grpSpPr>
        <p:grpSp>
          <p:nvGrpSpPr>
            <p:cNvPr id="32" name="그룹 31"/>
            <p:cNvGrpSpPr/>
            <p:nvPr/>
          </p:nvGrpSpPr>
          <p:grpSpPr>
            <a:xfrm rot="5400000">
              <a:off x="6655088" y="4782742"/>
              <a:ext cx="481452" cy="162630"/>
              <a:chOff x="1979613" y="4797425"/>
              <a:chExt cx="360362" cy="647700"/>
            </a:xfrm>
          </p:grpSpPr>
          <p:sp>
            <p:nvSpPr>
              <p:cNvPr id="41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3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 rot="5400000">
              <a:off x="6655088" y="5266986"/>
              <a:ext cx="481452" cy="162630"/>
              <a:chOff x="1979613" y="4797425"/>
              <a:chExt cx="360362" cy="647700"/>
            </a:xfrm>
          </p:grpSpPr>
          <p:sp>
            <p:nvSpPr>
              <p:cNvPr id="38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9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0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 rot="5400000">
              <a:off x="6655088" y="5749634"/>
              <a:ext cx="481452" cy="162630"/>
              <a:chOff x="1979613" y="4797425"/>
              <a:chExt cx="360362" cy="647700"/>
            </a:xfrm>
          </p:grpSpPr>
          <p:sp>
            <p:nvSpPr>
              <p:cNvPr id="35" name="Rectangle 17"/>
              <p:cNvSpPr>
                <a:spLocks noChangeArrowheads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 flipV="1">
                <a:off x="1979613" y="4797425"/>
                <a:ext cx="360362" cy="647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44" name="자유형 43"/>
          <p:cNvSpPr/>
          <p:nvPr/>
        </p:nvSpPr>
        <p:spPr>
          <a:xfrm flipH="1" flipV="1">
            <a:off x="1511469" y="5291091"/>
            <a:ext cx="790076" cy="792114"/>
          </a:xfrm>
          <a:custGeom>
            <a:avLst/>
            <a:gdLst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6213 w 176213"/>
              <a:gd name="connsiteY1" fmla="*/ 4763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6213"/>
              <a:gd name="connsiteY0" fmla="*/ 2381 h 166687"/>
              <a:gd name="connsiteX1" fmla="*/ 176213 w 176213"/>
              <a:gd name="connsiteY1" fmla="*/ 0 h 166687"/>
              <a:gd name="connsiteX2" fmla="*/ 176213 w 176213"/>
              <a:gd name="connsiteY2" fmla="*/ 166687 h 166687"/>
              <a:gd name="connsiteX3" fmla="*/ 0 w 176213"/>
              <a:gd name="connsiteY3" fmla="*/ 2381 h 166687"/>
              <a:gd name="connsiteX0" fmla="*/ 0 w 176213"/>
              <a:gd name="connsiteY0" fmla="*/ 0 h 164306"/>
              <a:gd name="connsiteX1" fmla="*/ 174976 w 176213"/>
              <a:gd name="connsiteY1" fmla="*/ 345 h 164306"/>
              <a:gd name="connsiteX2" fmla="*/ 176213 w 176213"/>
              <a:gd name="connsiteY2" fmla="*/ 164306 h 164306"/>
              <a:gd name="connsiteX3" fmla="*/ 0 w 176213"/>
              <a:gd name="connsiteY3" fmla="*/ 0 h 164306"/>
              <a:gd name="connsiteX0" fmla="*/ 0 w 174976"/>
              <a:gd name="connsiteY0" fmla="*/ 0 h 164306"/>
              <a:gd name="connsiteX1" fmla="*/ 174976 w 174976"/>
              <a:gd name="connsiteY1" fmla="*/ 345 h 164306"/>
              <a:gd name="connsiteX2" fmla="*/ 172213 w 174976"/>
              <a:gd name="connsiteY2" fmla="*/ 164306 h 164306"/>
              <a:gd name="connsiteX3" fmla="*/ 0 w 174976"/>
              <a:gd name="connsiteY3" fmla="*/ 0 h 164306"/>
              <a:gd name="connsiteX0" fmla="*/ 0 w 176214"/>
              <a:gd name="connsiteY0" fmla="*/ 0 h 164306"/>
              <a:gd name="connsiteX1" fmla="*/ 174976 w 176214"/>
              <a:gd name="connsiteY1" fmla="*/ 345 h 164306"/>
              <a:gd name="connsiteX2" fmla="*/ 176214 w 176214"/>
              <a:gd name="connsiteY2" fmla="*/ 164306 h 164306"/>
              <a:gd name="connsiteX3" fmla="*/ 0 w 176214"/>
              <a:gd name="connsiteY3" fmla="*/ 0 h 164306"/>
              <a:gd name="connsiteX0" fmla="*/ 0 w 174976"/>
              <a:gd name="connsiteY0" fmla="*/ 0 h 165471"/>
              <a:gd name="connsiteX1" fmla="*/ 174976 w 174976"/>
              <a:gd name="connsiteY1" fmla="*/ 345 h 165471"/>
              <a:gd name="connsiteX2" fmla="*/ 174881 w 174976"/>
              <a:gd name="connsiteY2" fmla="*/ 165471 h 165471"/>
              <a:gd name="connsiteX3" fmla="*/ 0 w 174976"/>
              <a:gd name="connsiteY3" fmla="*/ 0 h 1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6" h="165471">
                <a:moveTo>
                  <a:pt x="0" y="0"/>
                </a:moveTo>
                <a:lnTo>
                  <a:pt x="174976" y="345"/>
                </a:lnTo>
                <a:cubicBezTo>
                  <a:pt x="174976" y="55907"/>
                  <a:pt x="174881" y="109909"/>
                  <a:pt x="174881" y="165471"/>
                </a:cubicBezTo>
                <a:cubicBezTo>
                  <a:pt x="87568" y="160707"/>
                  <a:pt x="1588" y="88107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아래쪽 화살표 323"/>
          <p:cNvSpPr/>
          <p:nvPr/>
        </p:nvSpPr>
        <p:spPr>
          <a:xfrm rot="10800000">
            <a:off x="1688376" y="5944072"/>
            <a:ext cx="410861" cy="28341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2688336" y="4984463"/>
            <a:ext cx="2969128" cy="11073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4856406" y="5291091"/>
            <a:ext cx="671277" cy="6335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시제품</a:t>
            </a:r>
            <a:endParaRPr lang="ko-KR" altLang="en-US" sz="1200" dirty="0"/>
          </a:p>
        </p:txBody>
      </p:sp>
      <p:sp>
        <p:nvSpPr>
          <p:cNvPr id="49" name="직사각형 48"/>
          <p:cNvSpPr/>
          <p:nvPr/>
        </p:nvSpPr>
        <p:spPr>
          <a:xfrm>
            <a:off x="3467624" y="5034274"/>
            <a:ext cx="550238" cy="3826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/>
              <a:t>단차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게이지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>
          <a:xfrm>
            <a:off x="2731544" y="5108838"/>
            <a:ext cx="318809" cy="7648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err="1" smtClean="0"/>
              <a:t>디지털버니어</a:t>
            </a:r>
            <a:endParaRPr lang="en-US" altLang="ko-KR" sz="900" dirty="0" smtClean="0"/>
          </a:p>
          <a:p>
            <a:pPr algn="ctr"/>
            <a:r>
              <a:rPr lang="ko-KR" altLang="en-US" sz="900" dirty="0" err="1" smtClean="0"/>
              <a:t>캘리퍼스</a:t>
            </a:r>
            <a:endParaRPr lang="ko-KR" altLang="en-US" sz="900" dirty="0"/>
          </a:p>
        </p:txBody>
      </p:sp>
      <p:sp>
        <p:nvSpPr>
          <p:cNvPr id="51" name="직사각형 50"/>
          <p:cNvSpPr/>
          <p:nvPr/>
        </p:nvSpPr>
        <p:spPr>
          <a:xfrm>
            <a:off x="3455304" y="5491252"/>
            <a:ext cx="562558" cy="5018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dirty="0" smtClean="0"/>
              <a:t>Digital</a:t>
            </a:r>
          </a:p>
          <a:p>
            <a:pPr algn="ctr"/>
            <a:r>
              <a:rPr lang="en-US" altLang="ko-KR" sz="900" dirty="0" smtClean="0"/>
              <a:t>Thermo</a:t>
            </a:r>
          </a:p>
          <a:p>
            <a:pPr algn="ctr"/>
            <a:r>
              <a:rPr lang="en-US" altLang="ko-KR" sz="900" dirty="0" smtClean="0"/>
              <a:t>meter</a:t>
            </a:r>
            <a:endParaRPr lang="ko-KR" altLang="en-US" sz="900" dirty="0"/>
          </a:p>
        </p:txBody>
      </p:sp>
      <p:sp>
        <p:nvSpPr>
          <p:cNvPr id="53" name="직사각형 52"/>
          <p:cNvSpPr/>
          <p:nvPr/>
        </p:nvSpPr>
        <p:spPr>
          <a:xfrm>
            <a:off x="4093952" y="5291091"/>
            <a:ext cx="673202" cy="6335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시제품</a:t>
            </a:r>
            <a:endParaRPr lang="ko-KR" altLang="en-US" sz="1200" dirty="0"/>
          </a:p>
        </p:txBody>
      </p:sp>
      <p:sp>
        <p:nvSpPr>
          <p:cNvPr id="54" name="직사각형 53"/>
          <p:cNvSpPr/>
          <p:nvPr/>
        </p:nvSpPr>
        <p:spPr>
          <a:xfrm>
            <a:off x="3084375" y="5108838"/>
            <a:ext cx="318809" cy="7648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err="1" smtClean="0"/>
              <a:t>디지털버니어</a:t>
            </a:r>
            <a:endParaRPr lang="en-US" altLang="ko-KR" sz="900" dirty="0" smtClean="0"/>
          </a:p>
          <a:p>
            <a:pPr algn="ctr"/>
            <a:r>
              <a:rPr lang="ko-KR" altLang="en-US" sz="900" dirty="0" err="1" smtClean="0"/>
              <a:t>캘리퍼스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40335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262576" y="621106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/>
              <a:t>출입구</a:t>
            </a:r>
            <a:endParaRPr lang="ko-KR" altLang="en-US" dirty="0"/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2701158" y="5868017"/>
            <a:ext cx="0" cy="323926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94115" y="5847639"/>
            <a:ext cx="160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①</a:t>
            </a:r>
            <a:r>
              <a:rPr lang="en-US" altLang="ko-KR" dirty="0" smtClean="0"/>
              <a:t>,</a:t>
            </a:r>
            <a:r>
              <a:rPr lang="ko-KR" altLang="en-US" dirty="0" smtClean="0"/>
              <a:t>②번 사진</a:t>
            </a:r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1470025" y="645539"/>
            <a:ext cx="7061200" cy="4854560"/>
            <a:chOff x="2701363" y="1208765"/>
            <a:chExt cx="5256268" cy="4582163"/>
          </a:xfrm>
        </p:grpSpPr>
        <p:sp>
          <p:nvSpPr>
            <p:cNvPr id="44" name="직사각형 43"/>
            <p:cNvSpPr>
              <a:spLocks noChangeAspect="1"/>
            </p:cNvSpPr>
            <p:nvPr/>
          </p:nvSpPr>
          <p:spPr>
            <a:xfrm>
              <a:off x="2701784" y="1208765"/>
              <a:ext cx="5255847" cy="45821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6" name="직선 화살표 연결선 45"/>
            <p:cNvCxnSpPr/>
            <p:nvPr/>
          </p:nvCxnSpPr>
          <p:spPr>
            <a:xfrm>
              <a:off x="2701363" y="1208765"/>
              <a:ext cx="1540503" cy="141094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708045" y="5029007"/>
              <a:ext cx="864156" cy="348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③ </a:t>
              </a:r>
              <a:r>
                <a:rPr lang="ko-KR" altLang="en-US" dirty="0" err="1"/>
                <a:t>번사진</a:t>
              </a:r>
              <a:endParaRPr lang="ko-KR" alt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86999" y="1620866"/>
              <a:ext cx="864156" cy="348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⑥ </a:t>
              </a:r>
              <a:r>
                <a:rPr lang="ko-KR" altLang="en-US" dirty="0" err="1" smtClean="0"/>
                <a:t>번사진</a:t>
              </a:r>
              <a:endParaRPr lang="ko-KR" alt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59104" y="1620866"/>
              <a:ext cx="864156" cy="348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⑤ </a:t>
              </a:r>
              <a:r>
                <a:rPr lang="ko-KR" altLang="en-US" dirty="0" err="1"/>
                <a:t>번사진</a:t>
              </a:r>
              <a:endParaRPr lang="ko-KR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21612" y="5044436"/>
              <a:ext cx="864156" cy="348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④ </a:t>
              </a:r>
              <a:r>
                <a:rPr lang="ko-KR" altLang="en-US" dirty="0" err="1"/>
                <a:t>번사진</a:t>
              </a:r>
              <a:endParaRPr lang="ko-KR" altLang="en-US" dirty="0"/>
            </a:p>
          </p:txBody>
        </p:sp>
        <p:cxnSp>
          <p:nvCxnSpPr>
            <p:cNvPr id="51" name="직선 화살표 연결선 50"/>
            <p:cNvCxnSpPr/>
            <p:nvPr/>
          </p:nvCxnSpPr>
          <p:spPr>
            <a:xfrm flipH="1">
              <a:off x="6469609" y="1244006"/>
              <a:ext cx="1460393" cy="1375701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화살표 연결선 51"/>
            <p:cNvCxnSpPr/>
            <p:nvPr/>
          </p:nvCxnSpPr>
          <p:spPr>
            <a:xfrm flipH="1" flipV="1">
              <a:off x="6480825" y="4553570"/>
              <a:ext cx="1460394" cy="1205306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/>
            <p:cNvCxnSpPr/>
            <p:nvPr/>
          </p:nvCxnSpPr>
          <p:spPr>
            <a:xfrm flipV="1">
              <a:off x="2736098" y="4553570"/>
              <a:ext cx="1595337" cy="1237358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오른쪽 화살표 44"/>
          <p:cNvSpPr/>
          <p:nvPr/>
        </p:nvSpPr>
        <p:spPr>
          <a:xfrm rot="5400000" flipH="1">
            <a:off x="2397765" y="5130196"/>
            <a:ext cx="606787" cy="73980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1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3348</TotalTime>
  <Words>97</Words>
  <Application>Microsoft Office PowerPoint</Application>
  <PresentationFormat>A4 용지(210x297mm)</PresentationFormat>
  <Paragraphs>60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고명환</cp:lastModifiedBy>
  <cp:revision>316</cp:revision>
  <cp:lastPrinted>2014-09-04T06:25:19Z</cp:lastPrinted>
  <dcterms:created xsi:type="dcterms:W3CDTF">2014-02-10T02:22:09Z</dcterms:created>
  <dcterms:modified xsi:type="dcterms:W3CDTF">2016-03-15T01:15:29Z</dcterms:modified>
</cp:coreProperties>
</file>