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5E69"/>
    <a:srgbClr val="FFEC42"/>
    <a:srgbClr val="9BB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135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EDBBB-267C-45CC-A395-8764859D7E28}" type="datetimeFigureOut">
              <a:rPr lang="ko-KR" altLang="en-US" smtClean="0"/>
              <a:t>2015-12-19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9672-B0F4-461E-95CE-BD17A15C4C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6471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EDBBB-267C-45CC-A395-8764859D7E28}" type="datetimeFigureOut">
              <a:rPr lang="ko-KR" altLang="en-US" smtClean="0"/>
              <a:t>2015-12-19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9672-B0F4-461E-95CE-BD17A15C4C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4278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EDBBB-267C-45CC-A395-8764859D7E28}" type="datetimeFigureOut">
              <a:rPr lang="ko-KR" altLang="en-US" smtClean="0"/>
              <a:t>2015-12-19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9672-B0F4-461E-95CE-BD17A15C4C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2055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EDBBB-267C-45CC-A395-8764859D7E28}" type="datetimeFigureOut">
              <a:rPr lang="ko-KR" altLang="en-US" smtClean="0"/>
              <a:t>2015-12-19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9672-B0F4-461E-95CE-BD17A15C4C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8794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EDBBB-267C-45CC-A395-8764859D7E28}" type="datetimeFigureOut">
              <a:rPr lang="ko-KR" altLang="en-US" smtClean="0"/>
              <a:t>2015-12-19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9672-B0F4-461E-95CE-BD17A15C4C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4500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EDBBB-267C-45CC-A395-8764859D7E28}" type="datetimeFigureOut">
              <a:rPr lang="ko-KR" altLang="en-US" smtClean="0"/>
              <a:t>2015-12-19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9672-B0F4-461E-95CE-BD17A15C4C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2394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EDBBB-267C-45CC-A395-8764859D7E28}" type="datetimeFigureOut">
              <a:rPr lang="ko-KR" altLang="en-US" smtClean="0"/>
              <a:t>2015-12-19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9672-B0F4-461E-95CE-BD17A15C4C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7733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EDBBB-267C-45CC-A395-8764859D7E28}" type="datetimeFigureOut">
              <a:rPr lang="ko-KR" altLang="en-US" smtClean="0"/>
              <a:t>2015-12-19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9672-B0F4-461E-95CE-BD17A15C4C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9438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EDBBB-267C-45CC-A395-8764859D7E28}" type="datetimeFigureOut">
              <a:rPr lang="ko-KR" altLang="en-US" smtClean="0"/>
              <a:t>2015-12-19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9672-B0F4-461E-95CE-BD17A15C4C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2342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EDBBB-267C-45CC-A395-8764859D7E28}" type="datetimeFigureOut">
              <a:rPr lang="ko-KR" altLang="en-US" smtClean="0"/>
              <a:t>2015-12-19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9672-B0F4-461E-95CE-BD17A15C4C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158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EDBBB-267C-45CC-A395-8764859D7E28}" type="datetimeFigureOut">
              <a:rPr lang="ko-KR" altLang="en-US" smtClean="0"/>
              <a:t>2015-12-19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9672-B0F4-461E-95CE-BD17A15C4C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5256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EDBBB-267C-45CC-A395-8764859D7E28}" type="datetimeFigureOut">
              <a:rPr lang="ko-KR" altLang="en-US" smtClean="0"/>
              <a:t>2015-12-19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B9672-B0F4-461E-95CE-BD17A15C4C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5546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BB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" name="직각 삼각형 6"/>
          <p:cNvSpPr/>
          <p:nvPr/>
        </p:nvSpPr>
        <p:spPr>
          <a:xfrm rot="5400000">
            <a:off x="8803175" y="559934"/>
            <a:ext cx="125963" cy="125963"/>
          </a:xfrm>
          <a:prstGeom prst="rtTriangle">
            <a:avLst/>
          </a:prstGeom>
          <a:solidFill>
            <a:srgbClr val="FFE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5503025" y="465619"/>
            <a:ext cx="3300150" cy="515073"/>
          </a:xfrm>
          <a:prstGeom prst="roundRect">
            <a:avLst/>
          </a:prstGeom>
          <a:solidFill>
            <a:srgbClr val="FFE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altLang="en-US" sz="1700" dirty="0" err="1" smtClean="0">
                <a:solidFill>
                  <a:schemeClr val="tx1"/>
                </a:solidFill>
              </a:rPr>
              <a:t>카카오톡</a:t>
            </a:r>
            <a:r>
              <a:rPr lang="ko-KR" altLang="en-US" sz="1700" dirty="0" smtClean="0">
                <a:solidFill>
                  <a:schemeClr val="tx1"/>
                </a:solidFill>
              </a:rPr>
              <a:t> 모양 어떻게 따라해요</a:t>
            </a:r>
            <a:r>
              <a:rPr lang="en-US" altLang="ko-KR" sz="1700" dirty="0" smtClean="0">
                <a:solidFill>
                  <a:schemeClr val="tx1"/>
                </a:solidFill>
              </a:rPr>
              <a:t>?</a:t>
            </a:r>
            <a:endParaRPr lang="ko-KR" altLang="en-US" sz="1700" dirty="0">
              <a:solidFill>
                <a:schemeClr val="tx1"/>
              </a:solidFill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1688439" y="1824879"/>
            <a:ext cx="3265947" cy="52134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altLang="en-US" sz="1700" dirty="0" err="1">
                <a:solidFill>
                  <a:schemeClr val="tx1"/>
                </a:solidFill>
              </a:rPr>
              <a:t>두둥</a:t>
            </a:r>
            <a:r>
              <a:rPr lang="en-US" altLang="ko-KR" sz="1700" dirty="0">
                <a:solidFill>
                  <a:schemeClr val="tx1"/>
                </a:solidFill>
              </a:rPr>
              <a:t>! </a:t>
            </a:r>
            <a:r>
              <a:rPr lang="ko-KR" altLang="en-US" sz="1700" dirty="0" err="1">
                <a:solidFill>
                  <a:schemeClr val="tx1"/>
                </a:solidFill>
              </a:rPr>
              <a:t>카카오톡</a:t>
            </a:r>
            <a:r>
              <a:rPr lang="ko-KR" altLang="en-US" sz="1700" dirty="0">
                <a:solidFill>
                  <a:schemeClr val="tx1"/>
                </a:solidFill>
              </a:rPr>
              <a:t> </a:t>
            </a:r>
            <a:r>
              <a:rPr lang="ko-KR" altLang="en-US" sz="1700" dirty="0" err="1">
                <a:solidFill>
                  <a:schemeClr val="tx1"/>
                </a:solidFill>
              </a:rPr>
              <a:t>말풍선</a:t>
            </a:r>
            <a:r>
              <a:rPr lang="ko-KR" altLang="en-US" sz="1700" dirty="0">
                <a:solidFill>
                  <a:schemeClr val="tx1"/>
                </a:solidFill>
              </a:rPr>
              <a:t> 따라하기</a:t>
            </a:r>
          </a:p>
        </p:txBody>
      </p:sp>
      <p:sp>
        <p:nvSpPr>
          <p:cNvPr id="10" name="직각 삼각형 9"/>
          <p:cNvSpPr/>
          <p:nvPr/>
        </p:nvSpPr>
        <p:spPr>
          <a:xfrm rot="10800000">
            <a:off x="1562476" y="1922852"/>
            <a:ext cx="125963" cy="125963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387467" y="1279687"/>
            <a:ext cx="1066540" cy="1066540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562475" y="1319859"/>
            <a:ext cx="22542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/>
              <a:t>박원영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54386" y="2062953"/>
            <a:ext cx="16573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>
                <a:solidFill>
                  <a:srgbClr val="525E69"/>
                </a:solidFill>
              </a:rPr>
              <a:t>오후 </a:t>
            </a:r>
            <a:r>
              <a:rPr lang="en-US" altLang="ko-KR" sz="1200" dirty="0">
                <a:solidFill>
                  <a:srgbClr val="525E69"/>
                </a:solidFill>
              </a:rPr>
              <a:t>5:20</a:t>
            </a:r>
            <a:endParaRPr lang="ko-KR" altLang="en-US" sz="1200" dirty="0">
              <a:solidFill>
                <a:srgbClr val="525E6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45674" y="706830"/>
            <a:ext cx="16573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1200" dirty="0">
                <a:solidFill>
                  <a:srgbClr val="525E69"/>
                </a:solidFill>
              </a:rPr>
              <a:t>오후 </a:t>
            </a:r>
            <a:r>
              <a:rPr lang="en-US" altLang="ko-KR" sz="1200" dirty="0" smtClean="0">
                <a:solidFill>
                  <a:srgbClr val="525E69"/>
                </a:solidFill>
              </a:rPr>
              <a:t>5:19</a:t>
            </a:r>
            <a:endParaRPr lang="ko-KR" altLang="en-US" sz="1200" dirty="0">
              <a:solidFill>
                <a:srgbClr val="525E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</TotalTime>
  <Words>15</Words>
  <Application>Microsoft Office PowerPoint</Application>
  <PresentationFormat>화면 슬라이드 쇼(4:3)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Won Young Park</dc:creator>
  <cp:lastModifiedBy>Won Young Park</cp:lastModifiedBy>
  <cp:revision>7</cp:revision>
  <dcterms:created xsi:type="dcterms:W3CDTF">2015-12-19T07:30:07Z</dcterms:created>
  <dcterms:modified xsi:type="dcterms:W3CDTF">2015-12-19T12:26:23Z</dcterms:modified>
</cp:coreProperties>
</file>