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8999538" cy="8999538"/>
  <p:notesSz cx="6858000" cy="9144000"/>
  <p:defaultTextStyle>
    <a:defPPr>
      <a:defRPr lang="ko-KR"/>
    </a:defPPr>
    <a:lvl1pPr marL="0" algn="l" defTabSz="1028407" rtl="0" eaLnBrk="1" latinLnBrk="1" hangingPunct="1">
      <a:defRPr sz="2025" kern="1200">
        <a:solidFill>
          <a:schemeClr val="tx1"/>
        </a:solidFill>
        <a:latin typeface="+mn-lt"/>
        <a:ea typeface="+mn-ea"/>
        <a:cs typeface="+mn-cs"/>
      </a:defRPr>
    </a:lvl1pPr>
    <a:lvl2pPr marL="514204" algn="l" defTabSz="1028407" rtl="0" eaLnBrk="1" latinLnBrk="1" hangingPunct="1">
      <a:defRPr sz="2025" kern="1200">
        <a:solidFill>
          <a:schemeClr val="tx1"/>
        </a:solidFill>
        <a:latin typeface="+mn-lt"/>
        <a:ea typeface="+mn-ea"/>
        <a:cs typeface="+mn-cs"/>
      </a:defRPr>
    </a:lvl2pPr>
    <a:lvl3pPr marL="1028407" algn="l" defTabSz="1028407" rtl="0" eaLnBrk="1" latinLnBrk="1" hangingPunct="1">
      <a:defRPr sz="2025" kern="1200">
        <a:solidFill>
          <a:schemeClr val="tx1"/>
        </a:solidFill>
        <a:latin typeface="+mn-lt"/>
        <a:ea typeface="+mn-ea"/>
        <a:cs typeface="+mn-cs"/>
      </a:defRPr>
    </a:lvl3pPr>
    <a:lvl4pPr marL="1542611" algn="l" defTabSz="1028407" rtl="0" eaLnBrk="1" latinLnBrk="1" hangingPunct="1">
      <a:defRPr sz="2025" kern="1200">
        <a:solidFill>
          <a:schemeClr val="tx1"/>
        </a:solidFill>
        <a:latin typeface="+mn-lt"/>
        <a:ea typeface="+mn-ea"/>
        <a:cs typeface="+mn-cs"/>
      </a:defRPr>
    </a:lvl4pPr>
    <a:lvl5pPr marL="2056816" algn="l" defTabSz="1028407" rtl="0" eaLnBrk="1" latinLnBrk="1" hangingPunct="1">
      <a:defRPr sz="2025" kern="1200">
        <a:solidFill>
          <a:schemeClr val="tx1"/>
        </a:solidFill>
        <a:latin typeface="+mn-lt"/>
        <a:ea typeface="+mn-ea"/>
        <a:cs typeface="+mn-cs"/>
      </a:defRPr>
    </a:lvl5pPr>
    <a:lvl6pPr marL="2571020" algn="l" defTabSz="1028407" rtl="0" eaLnBrk="1" latinLnBrk="1" hangingPunct="1">
      <a:defRPr sz="2025" kern="1200">
        <a:solidFill>
          <a:schemeClr val="tx1"/>
        </a:solidFill>
        <a:latin typeface="+mn-lt"/>
        <a:ea typeface="+mn-ea"/>
        <a:cs typeface="+mn-cs"/>
      </a:defRPr>
    </a:lvl6pPr>
    <a:lvl7pPr marL="3085223" algn="l" defTabSz="1028407" rtl="0" eaLnBrk="1" latinLnBrk="1" hangingPunct="1">
      <a:defRPr sz="2025" kern="1200">
        <a:solidFill>
          <a:schemeClr val="tx1"/>
        </a:solidFill>
        <a:latin typeface="+mn-lt"/>
        <a:ea typeface="+mn-ea"/>
        <a:cs typeface="+mn-cs"/>
      </a:defRPr>
    </a:lvl7pPr>
    <a:lvl8pPr marL="3599427" algn="l" defTabSz="1028407" rtl="0" eaLnBrk="1" latinLnBrk="1" hangingPunct="1">
      <a:defRPr sz="2025" kern="1200">
        <a:solidFill>
          <a:schemeClr val="tx1"/>
        </a:solidFill>
        <a:latin typeface="+mn-lt"/>
        <a:ea typeface="+mn-ea"/>
        <a:cs typeface="+mn-cs"/>
      </a:defRPr>
    </a:lvl8pPr>
    <a:lvl9pPr marL="4113630" algn="l" defTabSz="1028407" rtl="0" eaLnBrk="1" latinLnBrk="1" hangingPunct="1">
      <a:defRPr sz="20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AD8"/>
    <a:srgbClr val="FFEC42"/>
    <a:srgbClr val="FFFFFF"/>
    <a:srgbClr val="525E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2040" y="48"/>
      </p:cViewPr>
      <p:guideLst>
        <p:guide orient="horz" pos="283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472842"/>
            <a:ext cx="7649607" cy="3133172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4726842"/>
            <a:ext cx="6749654" cy="2172804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A843-FEA8-49E4-876A-ADE94311CCFE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DBFC-D58D-4851-83C2-0D598C07DA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086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A843-FEA8-49E4-876A-ADE94311CCFE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DBFC-D58D-4851-83C2-0D598C07DA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6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479142"/>
            <a:ext cx="1940525" cy="762669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479142"/>
            <a:ext cx="5709082" cy="762669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A843-FEA8-49E4-876A-ADE94311CCFE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DBFC-D58D-4851-83C2-0D598C07DA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68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A843-FEA8-49E4-876A-ADE94311CCFE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DBFC-D58D-4851-83C2-0D598C07DA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431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2243638"/>
            <a:ext cx="7762102" cy="3743557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6022610"/>
            <a:ext cx="7762102" cy="1968648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A843-FEA8-49E4-876A-ADE94311CCFE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DBFC-D58D-4851-83C2-0D598C07DA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94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2395710"/>
            <a:ext cx="3824804" cy="571012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395710"/>
            <a:ext cx="3824804" cy="571012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A843-FEA8-49E4-876A-ADE94311CCFE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DBFC-D58D-4851-83C2-0D598C07DA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497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479144"/>
            <a:ext cx="7762102" cy="173949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2206137"/>
            <a:ext cx="380722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3287331"/>
            <a:ext cx="3807226" cy="483516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2206137"/>
            <a:ext cx="382597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3287331"/>
            <a:ext cx="3825976" cy="483516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A843-FEA8-49E4-876A-ADE94311CCFE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DBFC-D58D-4851-83C2-0D598C07DA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56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A843-FEA8-49E4-876A-ADE94311CCFE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DBFC-D58D-4851-83C2-0D598C07DA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403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A843-FEA8-49E4-876A-ADE94311CCFE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DBFC-D58D-4851-83C2-0D598C07DA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78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295769"/>
            <a:ext cx="4556016" cy="6395505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A843-FEA8-49E4-876A-ADE94311CCFE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DBFC-D58D-4851-83C2-0D598C07DA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51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295769"/>
            <a:ext cx="4556016" cy="6395505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A843-FEA8-49E4-876A-ADE94311CCFE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DBFC-D58D-4851-83C2-0D598C07DA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63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479144"/>
            <a:ext cx="7762102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2395710"/>
            <a:ext cx="7762102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4A843-FEA8-49E4-876A-ADE94311CCFE}" type="datetimeFigureOut">
              <a:rPr lang="ko-KR" altLang="en-US" smtClean="0"/>
              <a:t>2015-12-19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8341240"/>
            <a:ext cx="303734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7DBFC-D58D-4851-83C2-0D598C07DA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31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99952" rtl="0" eaLnBrk="1" latinLnBrk="1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1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1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1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1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1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1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1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1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1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1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1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1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1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1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1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1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1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1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BA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29"/>
          <p:cNvSpPr/>
          <p:nvPr/>
        </p:nvSpPr>
        <p:spPr>
          <a:xfrm>
            <a:off x="0" y="0"/>
            <a:ext cx="8999538" cy="9398000"/>
          </a:xfrm>
          <a:prstGeom prst="rect">
            <a:avLst/>
          </a:prstGeom>
          <a:solidFill>
            <a:srgbClr val="9BB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350539" y="1150971"/>
            <a:ext cx="731502" cy="73150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392"/>
          </a:p>
        </p:txBody>
      </p:sp>
      <p:sp>
        <p:nvSpPr>
          <p:cNvPr id="8" name="TextBox 7"/>
          <p:cNvSpPr txBox="1"/>
          <p:nvPr/>
        </p:nvSpPr>
        <p:spPr>
          <a:xfrm>
            <a:off x="1150797" y="1150971"/>
            <a:ext cx="21936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700" b="1" dirty="0" err="1"/>
              <a:t>짬샘들</a:t>
            </a:r>
            <a:endParaRPr lang="ko-KR" altLang="en-US" sz="17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5532" y="628184"/>
            <a:ext cx="1136191" cy="274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181" dirty="0">
                <a:solidFill>
                  <a:srgbClr val="525E69"/>
                </a:solidFill>
              </a:rPr>
              <a:t>오후 </a:t>
            </a:r>
            <a:r>
              <a:rPr lang="en-US" altLang="ko-KR" sz="1181" dirty="0">
                <a:solidFill>
                  <a:srgbClr val="525E69"/>
                </a:solidFill>
              </a:rPr>
              <a:t>5:50</a:t>
            </a:r>
            <a:endParaRPr lang="ko-KR" altLang="en-US" sz="1181" dirty="0">
              <a:solidFill>
                <a:srgbClr val="525E6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5847" y="1665615"/>
            <a:ext cx="1136191" cy="274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81" dirty="0">
                <a:solidFill>
                  <a:srgbClr val="525E69"/>
                </a:solidFill>
              </a:rPr>
              <a:t>오후 </a:t>
            </a:r>
            <a:r>
              <a:rPr lang="en-US" altLang="ko-KR" sz="1181" dirty="0">
                <a:solidFill>
                  <a:srgbClr val="525E69"/>
                </a:solidFill>
              </a:rPr>
              <a:t>5:50</a:t>
            </a:r>
            <a:endParaRPr lang="ko-KR" altLang="en-US" sz="1181" dirty="0">
              <a:solidFill>
                <a:srgbClr val="525E69"/>
              </a:solidFill>
            </a:endParaRPr>
          </a:p>
        </p:txBody>
      </p:sp>
      <p:sp>
        <p:nvSpPr>
          <p:cNvPr id="16" name="직각 삼각형 15"/>
          <p:cNvSpPr/>
          <p:nvPr/>
        </p:nvSpPr>
        <p:spPr>
          <a:xfrm rot="10800000">
            <a:off x="1150798" y="1607150"/>
            <a:ext cx="112494" cy="112494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392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1261341" y="1532799"/>
            <a:ext cx="944506" cy="419187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1400" dirty="0" err="1">
                <a:solidFill>
                  <a:schemeClr val="tx1"/>
                </a:solidFill>
              </a:rPr>
              <a:t>카톡영어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3657600" y="492442"/>
            <a:ext cx="4922540" cy="404202"/>
          </a:xfrm>
          <a:prstGeom prst="roundRect">
            <a:avLst/>
          </a:prstGeom>
          <a:solidFill>
            <a:srgbClr val="FFE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1400" dirty="0">
                <a:solidFill>
                  <a:schemeClr val="tx1"/>
                </a:solidFill>
              </a:rPr>
              <a:t>이런 우리 대화 속에서 오늘의 영어를 만드는 건 어떰 </a:t>
            </a:r>
            <a:r>
              <a:rPr lang="ko-KR" altLang="en-US" sz="1400" dirty="0" err="1">
                <a:solidFill>
                  <a:schemeClr val="tx1"/>
                </a:solidFill>
              </a:rPr>
              <a:t>ㅋㅋㅋ</a:t>
            </a:r>
            <a:r>
              <a:rPr lang="en-US" altLang="ko-KR" sz="1400" dirty="0">
                <a:solidFill>
                  <a:schemeClr val="tx1"/>
                </a:solidFill>
              </a:rPr>
              <a:t>?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9" name="직각 삼각형 28"/>
          <p:cNvSpPr/>
          <p:nvPr/>
        </p:nvSpPr>
        <p:spPr>
          <a:xfrm rot="5400000">
            <a:off x="8580141" y="576844"/>
            <a:ext cx="112494" cy="112494"/>
          </a:xfrm>
          <a:prstGeom prst="rtTriangle">
            <a:avLst/>
          </a:prstGeom>
          <a:solidFill>
            <a:srgbClr val="FFE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392"/>
          </a:p>
        </p:txBody>
      </p:sp>
      <p:sp>
        <p:nvSpPr>
          <p:cNvPr id="31" name="TextBox 30"/>
          <p:cNvSpPr txBox="1"/>
          <p:nvPr/>
        </p:nvSpPr>
        <p:spPr>
          <a:xfrm>
            <a:off x="4350208" y="3658262"/>
            <a:ext cx="1136191" cy="274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181" dirty="0">
                <a:solidFill>
                  <a:srgbClr val="525E69"/>
                </a:solidFill>
              </a:rPr>
              <a:t>오후 </a:t>
            </a:r>
            <a:r>
              <a:rPr lang="en-US" altLang="ko-KR" sz="1181" dirty="0" smtClean="0">
                <a:solidFill>
                  <a:srgbClr val="525E69"/>
                </a:solidFill>
              </a:rPr>
              <a:t>5:51</a:t>
            </a:r>
            <a:endParaRPr lang="ko-KR" altLang="en-US" sz="1181" dirty="0">
              <a:solidFill>
                <a:srgbClr val="525E69"/>
              </a:solidFill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486400" y="3295192"/>
            <a:ext cx="3093740" cy="637119"/>
          </a:xfrm>
          <a:prstGeom prst="roundRect">
            <a:avLst/>
          </a:prstGeom>
          <a:solidFill>
            <a:srgbClr val="FFE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이런 일이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있었슈</a:t>
            </a:r>
            <a:endParaRPr lang="ko-KR" altLang="en-US" sz="1400" dirty="0" smtClean="0">
              <a:solidFill>
                <a:schemeClr val="tx1"/>
              </a:solidFill>
            </a:endParaRPr>
          </a:p>
          <a:p>
            <a:r>
              <a:rPr lang="ko-KR" altLang="en-US" sz="1400" dirty="0" smtClean="0">
                <a:solidFill>
                  <a:schemeClr val="tx1"/>
                </a:solidFill>
              </a:rPr>
              <a:t>군대 소심은 영어로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티미드에여</a:t>
            </a:r>
            <a:r>
              <a:rPr lang="ko-KR" altLang="en-US" sz="1400" dirty="0" smtClean="0">
                <a:solidFill>
                  <a:schemeClr val="tx1"/>
                </a:solidFill>
              </a:rPr>
              <a:t> 등등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직각 삼각형 32"/>
          <p:cNvSpPr/>
          <p:nvPr/>
        </p:nvSpPr>
        <p:spPr>
          <a:xfrm rot="5400000">
            <a:off x="8580141" y="3379595"/>
            <a:ext cx="112494" cy="112494"/>
          </a:xfrm>
          <a:prstGeom prst="rtTriangle">
            <a:avLst/>
          </a:prstGeom>
          <a:solidFill>
            <a:srgbClr val="FFE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392"/>
          </a:p>
        </p:txBody>
      </p:sp>
      <p:sp>
        <p:nvSpPr>
          <p:cNvPr id="45" name="타원 44"/>
          <p:cNvSpPr/>
          <p:nvPr/>
        </p:nvSpPr>
        <p:spPr>
          <a:xfrm>
            <a:off x="350539" y="2190142"/>
            <a:ext cx="731502" cy="73150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392"/>
          </a:p>
        </p:txBody>
      </p:sp>
      <p:sp>
        <p:nvSpPr>
          <p:cNvPr id="46" name="TextBox 45"/>
          <p:cNvSpPr txBox="1"/>
          <p:nvPr/>
        </p:nvSpPr>
        <p:spPr>
          <a:xfrm>
            <a:off x="1150797" y="2190142"/>
            <a:ext cx="21936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700" b="1" dirty="0" err="1"/>
              <a:t>짬샘들</a:t>
            </a:r>
            <a:endParaRPr lang="ko-KR" altLang="en-US" sz="17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232349" y="2717108"/>
            <a:ext cx="1136191" cy="274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81" dirty="0">
                <a:solidFill>
                  <a:srgbClr val="525E69"/>
                </a:solidFill>
              </a:rPr>
              <a:t>오후 </a:t>
            </a:r>
            <a:r>
              <a:rPr lang="en-US" altLang="ko-KR" sz="1181" dirty="0" smtClean="0">
                <a:solidFill>
                  <a:srgbClr val="525E69"/>
                </a:solidFill>
              </a:rPr>
              <a:t>5:51</a:t>
            </a:r>
            <a:endParaRPr lang="ko-KR" altLang="en-US" sz="1181" dirty="0">
              <a:solidFill>
                <a:srgbClr val="525E69"/>
              </a:solidFill>
            </a:endParaRPr>
          </a:p>
        </p:txBody>
      </p:sp>
      <p:sp>
        <p:nvSpPr>
          <p:cNvPr id="48" name="직각 삼각형 47"/>
          <p:cNvSpPr/>
          <p:nvPr/>
        </p:nvSpPr>
        <p:spPr>
          <a:xfrm rot="10800000">
            <a:off x="1150798" y="2646321"/>
            <a:ext cx="112494" cy="112494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392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1261340" y="2571970"/>
            <a:ext cx="1971009" cy="419187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레이아웃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만들수있나</a:t>
            </a:r>
            <a:r>
              <a:rPr lang="en-US" altLang="ko-KR" sz="1400" dirty="0" smtClean="0">
                <a:solidFill>
                  <a:schemeClr val="tx1"/>
                </a:solidFill>
              </a:rPr>
              <a:t>?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50" name="타원 49"/>
          <p:cNvSpPr/>
          <p:nvPr/>
        </p:nvSpPr>
        <p:spPr>
          <a:xfrm>
            <a:off x="350539" y="4175487"/>
            <a:ext cx="731502" cy="73150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392"/>
          </a:p>
        </p:txBody>
      </p:sp>
      <p:sp>
        <p:nvSpPr>
          <p:cNvPr id="51" name="TextBox 50"/>
          <p:cNvSpPr txBox="1"/>
          <p:nvPr/>
        </p:nvSpPr>
        <p:spPr>
          <a:xfrm>
            <a:off x="1150797" y="4175487"/>
            <a:ext cx="21936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700" b="1" dirty="0" err="1"/>
              <a:t>짬샘들</a:t>
            </a:r>
            <a:endParaRPr lang="ko-KR" altLang="en-US" sz="17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051099" y="4702453"/>
            <a:ext cx="1136191" cy="274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81" dirty="0">
                <a:solidFill>
                  <a:srgbClr val="525E69"/>
                </a:solidFill>
              </a:rPr>
              <a:t>오후 </a:t>
            </a:r>
            <a:r>
              <a:rPr lang="en-US" altLang="ko-KR" sz="1181" dirty="0" smtClean="0">
                <a:solidFill>
                  <a:srgbClr val="525E69"/>
                </a:solidFill>
              </a:rPr>
              <a:t>5:51</a:t>
            </a:r>
            <a:endParaRPr lang="ko-KR" altLang="en-US" sz="1181" dirty="0">
              <a:solidFill>
                <a:srgbClr val="525E69"/>
              </a:solidFill>
            </a:endParaRPr>
          </a:p>
        </p:txBody>
      </p:sp>
      <p:sp>
        <p:nvSpPr>
          <p:cNvPr id="53" name="직각 삼각형 52"/>
          <p:cNvSpPr/>
          <p:nvPr/>
        </p:nvSpPr>
        <p:spPr>
          <a:xfrm rot="10800000">
            <a:off x="1150798" y="4631666"/>
            <a:ext cx="112494" cy="112494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392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1261341" y="4557315"/>
            <a:ext cx="1789758" cy="419187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4997" rIns="89996" bIns="449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1400" dirty="0" smtClean="0">
                <a:solidFill>
                  <a:schemeClr val="tx1"/>
                </a:solidFill>
              </a:rPr>
              <a:t>기획은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되어있쥐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^^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39</Words>
  <Application>Microsoft Office PowerPoint</Application>
  <PresentationFormat>사용자 지정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 Young Park</dc:creator>
  <cp:lastModifiedBy>Won Young Park</cp:lastModifiedBy>
  <cp:revision>6</cp:revision>
  <dcterms:created xsi:type="dcterms:W3CDTF">2015-12-19T04:14:28Z</dcterms:created>
  <dcterms:modified xsi:type="dcterms:W3CDTF">2015-12-19T12:28:58Z</dcterms:modified>
</cp:coreProperties>
</file>