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6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56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86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55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05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00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13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936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03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214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06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85F8-ADFD-486A-B0CB-0F59C9FDBAC1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D09B-77A3-454E-89DF-A7B137CFB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57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3630168" y="1794672"/>
            <a:ext cx="1901952" cy="1901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8100" y="4772527"/>
            <a:ext cx="1350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0"/>
            <a:r>
              <a:rPr lang="en-US" altLang="ko-KR" sz="3200" kern="0" dirty="0">
                <a:solidFill>
                  <a:schemeClr val="bg1"/>
                </a:solidFill>
                <a:ea typeface="KoPub돋움체 Medium" panose="02020603020101020101" pitchFamily="18" charset="-127"/>
              </a:rPr>
              <a:t>Square</a:t>
            </a:r>
            <a:endParaRPr lang="ko-KR" altLang="en-US" sz="3200" kern="0" dirty="0">
              <a:solidFill>
                <a:schemeClr val="bg1"/>
              </a:solidFill>
              <a:ea typeface="KoPub돋움체 Medium" panose="02020603020101020101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621024" y="1794672"/>
            <a:ext cx="1901952" cy="1901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621024" y="1794672"/>
            <a:ext cx="1901952" cy="1901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0"/>
            <a:endParaRPr lang="ko-KR" alt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74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3809576" y="1276853"/>
            <a:ext cx="1531199" cy="1531199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416478" y="2319389"/>
            <a:ext cx="1531199" cy="1531199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202674" y="2319389"/>
            <a:ext cx="1531199" cy="1531199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2789" y="4772527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0"/>
            <a:r>
              <a:rPr lang="en-US" altLang="ko-KR" sz="3200" kern="0" dirty="0">
                <a:solidFill>
                  <a:schemeClr val="bg1"/>
                </a:solidFill>
                <a:ea typeface="KoPub돋움체 Medium" panose="02020603020101020101" pitchFamily="18" charset="-127"/>
              </a:rPr>
              <a:t>Cube</a:t>
            </a:r>
            <a:endParaRPr lang="ko-KR" altLang="en-US" sz="3200" kern="0" dirty="0">
              <a:solidFill>
                <a:schemeClr val="bg1"/>
              </a:solidFill>
              <a:ea typeface="KoPub돋움체 Mediu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07495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KoPub돋움체 Medium</vt:lpstr>
      <vt:lpstr>맑은 고딕</vt:lpstr>
      <vt:lpstr>1_Office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 Young Park</dc:creator>
  <cp:lastModifiedBy>Won Young Park</cp:lastModifiedBy>
  <cp:revision>6</cp:revision>
  <dcterms:created xsi:type="dcterms:W3CDTF">2017-01-01T15:18:27Z</dcterms:created>
  <dcterms:modified xsi:type="dcterms:W3CDTF">2017-01-01T16:35:21Z</dcterms:modified>
</cp:coreProperties>
</file>