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diagrams/colors2.xml" ContentType="application/vnd.openxmlformats-officedocument.drawingml.diagramColor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</p:sldMasterIdLst>
  <p:notesMasterIdLst>
    <p:notesMasterId r:id="rId18"/>
  </p:notesMasterIdLst>
  <p:sldIdLst>
    <p:sldId id="283" r:id="rId2"/>
    <p:sldId id="308" r:id="rId3"/>
    <p:sldId id="287" r:id="rId4"/>
    <p:sldId id="310" r:id="rId5"/>
    <p:sldId id="330" r:id="rId6"/>
    <p:sldId id="288" r:id="rId7"/>
    <p:sldId id="311" r:id="rId8"/>
    <p:sldId id="289" r:id="rId9"/>
    <p:sldId id="335" r:id="rId10"/>
    <p:sldId id="331" r:id="rId11"/>
    <p:sldId id="332" r:id="rId12"/>
    <p:sldId id="312" r:id="rId13"/>
    <p:sldId id="324" r:id="rId14"/>
    <p:sldId id="306" r:id="rId15"/>
    <p:sldId id="333" r:id="rId16"/>
    <p:sldId id="285" r:id="rId17"/>
  </p:sldIdLst>
  <p:sldSz cx="9144000" cy="6858000" type="screen4x3"/>
  <p:notesSz cx="6858000" cy="9144000"/>
  <p:defaultTextStyle>
    <a:defPPr>
      <a:defRPr lang="ko-KR"/>
    </a:defPPr>
    <a:lvl1pPr algn="ctr" rtl="0" fontAlgn="base" latinLnBrk="1">
      <a:spcBef>
        <a:spcPct val="0"/>
      </a:spcBef>
      <a:spcAft>
        <a:spcPct val="0"/>
      </a:spcAft>
      <a:defRPr kumimoji="1" sz="44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ctr" rtl="0" fontAlgn="base" latinLnBrk="1">
      <a:spcBef>
        <a:spcPct val="0"/>
      </a:spcBef>
      <a:spcAft>
        <a:spcPct val="0"/>
      </a:spcAft>
      <a:defRPr kumimoji="1" sz="44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ctr" rtl="0" fontAlgn="base" latinLnBrk="1">
      <a:spcBef>
        <a:spcPct val="0"/>
      </a:spcBef>
      <a:spcAft>
        <a:spcPct val="0"/>
      </a:spcAft>
      <a:defRPr kumimoji="1" sz="44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ctr" rtl="0" fontAlgn="base" latinLnBrk="1">
      <a:spcBef>
        <a:spcPct val="0"/>
      </a:spcBef>
      <a:spcAft>
        <a:spcPct val="0"/>
      </a:spcAft>
      <a:defRPr kumimoji="1" sz="44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ctr" rtl="0" fontAlgn="base" latinLnBrk="1">
      <a:spcBef>
        <a:spcPct val="0"/>
      </a:spcBef>
      <a:spcAft>
        <a:spcPct val="0"/>
      </a:spcAft>
      <a:defRPr kumimoji="1" sz="44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kumimoji="1" sz="44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6pPr>
    <a:lvl7pPr marL="2743200" algn="l" defTabSz="914400" rtl="0" eaLnBrk="1" latinLnBrk="1" hangingPunct="1">
      <a:defRPr kumimoji="1" sz="44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7pPr>
    <a:lvl8pPr marL="3200400" algn="l" defTabSz="914400" rtl="0" eaLnBrk="1" latinLnBrk="1" hangingPunct="1">
      <a:defRPr kumimoji="1" sz="44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8pPr>
    <a:lvl9pPr marL="3657600" algn="l" defTabSz="914400" rtl="0" eaLnBrk="1" latinLnBrk="1" hangingPunct="1">
      <a:defRPr kumimoji="1" sz="44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0000"/>
    <a:srgbClr val="FFD9DA"/>
    <a:srgbClr val="FD5559"/>
    <a:srgbClr val="33CCCC"/>
    <a:srgbClr val="ACBAFE"/>
    <a:srgbClr val="FFDDDE"/>
    <a:srgbClr val="8070E2"/>
    <a:srgbClr val="7794DB"/>
    <a:srgbClr val="98AEE4"/>
    <a:srgbClr val="21C5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5951" autoAdjust="0"/>
  </p:normalViewPr>
  <p:slideViewPr>
    <p:cSldViewPr>
      <p:cViewPr varScale="1">
        <p:scale>
          <a:sx n="77" d="100"/>
          <a:sy n="77" d="100"/>
        </p:scale>
        <p:origin x="-936" y="-96"/>
      </p:cViewPr>
      <p:guideLst>
        <p:guide orient="horz" pos="2115"/>
        <p:guide pos="5647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1EC9E58-CC4B-4C75-BE1A-312BCCB5C0AB}" type="doc">
      <dgm:prSet loTypeId="urn:microsoft.com/office/officeart/2005/8/layout/cycle2" loCatId="cycle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pPr latinLnBrk="1"/>
          <a:endParaRPr lang="ko-KR" altLang="en-US"/>
        </a:p>
      </dgm:t>
    </dgm:pt>
    <dgm:pt modelId="{391F1EFC-25F9-4918-862D-CBFDD9A50979}">
      <dgm:prSet>
        <dgm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pPr rtl="0" latinLnBrk="1"/>
          <a:r>
            <a:rPr kumimoji="1" lang="ko-KR" b="1" dirty="0" smtClean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rPr>
            <a:t>배터리 방전</a:t>
          </a:r>
          <a:endParaRPr kumimoji="1" lang="en-US" b="1" dirty="0">
            <a:solidFill>
              <a:schemeClr val="tx1"/>
            </a:solidFill>
            <a:latin typeface="맑은 고딕" pitchFamily="50" charset="-127"/>
            <a:ea typeface="맑은 고딕" pitchFamily="50" charset="-127"/>
          </a:endParaRPr>
        </a:p>
      </dgm:t>
    </dgm:pt>
    <dgm:pt modelId="{24A07BB7-B822-48AE-9C4C-FB70EB0F9247}" type="parTrans" cxnId="{7D2C571B-C9D3-452B-BA2E-FB15238A9E8B}">
      <dgm:prSet/>
      <dgm:spPr/>
      <dgm:t>
        <a:bodyPr/>
        <a:lstStyle/>
        <a:p>
          <a:pPr latinLnBrk="1"/>
          <a:endParaRPr lang="ko-KR" altLang="en-US" b="1">
            <a:solidFill>
              <a:schemeClr val="tx1"/>
            </a:solidFill>
            <a:latin typeface="맑은 고딕" pitchFamily="50" charset="-127"/>
            <a:ea typeface="맑은 고딕" pitchFamily="50" charset="-127"/>
          </a:endParaRPr>
        </a:p>
      </dgm:t>
    </dgm:pt>
    <dgm:pt modelId="{23AE0C05-8D82-4C99-B0D3-019FEDED114B}" type="sibTrans" cxnId="{7D2C571B-C9D3-452B-BA2E-FB15238A9E8B}">
      <dgm:prSet/>
      <dgm:spPr/>
      <dgm:t>
        <a:bodyPr/>
        <a:lstStyle/>
        <a:p>
          <a:pPr latinLnBrk="1"/>
          <a:endParaRPr lang="ko-KR" altLang="en-US" b="1">
            <a:solidFill>
              <a:schemeClr val="tx1"/>
            </a:solidFill>
            <a:latin typeface="맑은 고딕" pitchFamily="50" charset="-127"/>
            <a:ea typeface="맑은 고딕" pitchFamily="50" charset="-127"/>
          </a:endParaRPr>
        </a:p>
      </dgm:t>
    </dgm:pt>
    <dgm:pt modelId="{8BD89576-CB15-4FEF-9C19-5BFB10F8CD20}">
      <dgm:prSet>
        <dgm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pPr rtl="0" latinLnBrk="1"/>
          <a:r>
            <a:rPr kumimoji="1" lang="ko-KR" b="1" dirty="0" smtClean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rPr>
            <a:t>가맹점 방문</a:t>
          </a:r>
          <a:endParaRPr kumimoji="1" lang="en-US" b="1" dirty="0">
            <a:solidFill>
              <a:schemeClr val="tx1"/>
            </a:solidFill>
            <a:latin typeface="맑은 고딕" pitchFamily="50" charset="-127"/>
            <a:ea typeface="맑은 고딕" pitchFamily="50" charset="-127"/>
          </a:endParaRPr>
        </a:p>
      </dgm:t>
    </dgm:pt>
    <dgm:pt modelId="{980DCF89-F74B-409A-810A-95087BF794D7}" type="parTrans" cxnId="{7A935419-F4F0-4818-A76F-610AB9356A99}">
      <dgm:prSet/>
      <dgm:spPr/>
      <dgm:t>
        <a:bodyPr/>
        <a:lstStyle/>
        <a:p>
          <a:pPr latinLnBrk="1"/>
          <a:endParaRPr lang="ko-KR" altLang="en-US" b="1">
            <a:solidFill>
              <a:schemeClr val="tx1"/>
            </a:solidFill>
            <a:latin typeface="맑은 고딕" pitchFamily="50" charset="-127"/>
            <a:ea typeface="맑은 고딕" pitchFamily="50" charset="-127"/>
          </a:endParaRPr>
        </a:p>
      </dgm:t>
    </dgm:pt>
    <dgm:pt modelId="{5B6AAF08-1A74-49C3-8901-B1CCB2120582}" type="sibTrans" cxnId="{7A935419-F4F0-4818-A76F-610AB9356A99}">
      <dgm:prSet/>
      <dgm:spPr/>
      <dgm:t>
        <a:bodyPr/>
        <a:lstStyle/>
        <a:p>
          <a:pPr latinLnBrk="1"/>
          <a:endParaRPr lang="ko-KR" altLang="en-US" b="1">
            <a:solidFill>
              <a:schemeClr val="tx1"/>
            </a:solidFill>
            <a:latin typeface="맑은 고딕" pitchFamily="50" charset="-127"/>
            <a:ea typeface="맑은 고딕" pitchFamily="50" charset="-127"/>
          </a:endParaRPr>
        </a:p>
      </dgm:t>
    </dgm:pt>
    <dgm:pt modelId="{5350115B-7E49-407A-84C4-2B4647D56E15}">
      <dgm:prSet>
        <dgm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pPr rtl="0" latinLnBrk="1"/>
          <a:r>
            <a:rPr kumimoji="1" lang="ko-KR" b="1" dirty="0" smtClean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rPr>
            <a:t>배터리 반납</a:t>
          </a:r>
          <a:endParaRPr kumimoji="1" lang="en-US" b="1" dirty="0">
            <a:solidFill>
              <a:schemeClr val="tx1"/>
            </a:solidFill>
            <a:latin typeface="맑은 고딕" pitchFamily="50" charset="-127"/>
            <a:ea typeface="맑은 고딕" pitchFamily="50" charset="-127"/>
          </a:endParaRPr>
        </a:p>
      </dgm:t>
    </dgm:pt>
    <dgm:pt modelId="{79018403-301B-4EEC-89D3-BD578D41B6FF}" type="parTrans" cxnId="{4E1906B9-043A-4417-84C2-08E40F9CF07B}">
      <dgm:prSet/>
      <dgm:spPr/>
      <dgm:t>
        <a:bodyPr/>
        <a:lstStyle/>
        <a:p>
          <a:pPr latinLnBrk="1"/>
          <a:endParaRPr lang="ko-KR" altLang="en-US" b="1">
            <a:solidFill>
              <a:schemeClr val="tx1"/>
            </a:solidFill>
            <a:latin typeface="맑은 고딕" pitchFamily="50" charset="-127"/>
            <a:ea typeface="맑은 고딕" pitchFamily="50" charset="-127"/>
          </a:endParaRPr>
        </a:p>
      </dgm:t>
    </dgm:pt>
    <dgm:pt modelId="{1CA10DDC-1903-4079-9733-48A1FF047BA4}" type="sibTrans" cxnId="{4E1906B9-043A-4417-84C2-08E40F9CF07B}">
      <dgm:prSet/>
      <dgm:spPr/>
      <dgm:t>
        <a:bodyPr/>
        <a:lstStyle/>
        <a:p>
          <a:pPr latinLnBrk="1"/>
          <a:endParaRPr lang="ko-KR" altLang="en-US" b="1">
            <a:solidFill>
              <a:schemeClr val="tx1"/>
            </a:solidFill>
            <a:latin typeface="맑은 고딕" pitchFamily="50" charset="-127"/>
            <a:ea typeface="맑은 고딕" pitchFamily="50" charset="-127"/>
          </a:endParaRPr>
        </a:p>
      </dgm:t>
    </dgm:pt>
    <dgm:pt modelId="{124B1F23-BA93-424C-89E5-73104E871833}">
      <dgm:prSet>
        <dgm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pPr rtl="0" latinLnBrk="1"/>
          <a:r>
            <a:rPr kumimoji="1" lang="ko-KR" altLang="en-US" b="1" dirty="0" smtClean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rPr>
            <a:t>충전완료</a:t>
          </a:r>
          <a:endParaRPr kumimoji="1" lang="en-US" altLang="ko-KR" b="1" dirty="0" smtClean="0">
            <a:solidFill>
              <a:schemeClr val="tx1"/>
            </a:solidFill>
            <a:latin typeface="맑은 고딕" pitchFamily="50" charset="-127"/>
            <a:ea typeface="맑은 고딕" pitchFamily="50" charset="-127"/>
          </a:endParaRPr>
        </a:p>
        <a:p>
          <a:pPr rtl="0" latinLnBrk="1"/>
          <a:r>
            <a:rPr kumimoji="1" lang="ko-KR" b="1" dirty="0" smtClean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rPr>
            <a:t>배터리 </a:t>
          </a:r>
          <a:r>
            <a:rPr kumimoji="1" lang="ko-KR" altLang="en-US" b="1" dirty="0" smtClean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rPr>
            <a:t>수령</a:t>
          </a:r>
          <a:endParaRPr kumimoji="1" lang="en-US" b="1" dirty="0">
            <a:solidFill>
              <a:schemeClr val="tx1"/>
            </a:solidFill>
            <a:latin typeface="맑은 고딕" pitchFamily="50" charset="-127"/>
            <a:ea typeface="맑은 고딕" pitchFamily="50" charset="-127"/>
          </a:endParaRPr>
        </a:p>
      </dgm:t>
    </dgm:pt>
    <dgm:pt modelId="{C30104CA-5071-4CD3-A8C6-3CA38382AEDA}" type="parTrans" cxnId="{1BEEF904-F7F6-452D-8187-4BBCE9217C99}">
      <dgm:prSet/>
      <dgm:spPr/>
      <dgm:t>
        <a:bodyPr/>
        <a:lstStyle/>
        <a:p>
          <a:pPr latinLnBrk="1"/>
          <a:endParaRPr lang="ko-KR" altLang="en-US" b="1">
            <a:solidFill>
              <a:schemeClr val="tx1"/>
            </a:solidFill>
            <a:latin typeface="맑은 고딕" pitchFamily="50" charset="-127"/>
            <a:ea typeface="맑은 고딕" pitchFamily="50" charset="-127"/>
          </a:endParaRPr>
        </a:p>
      </dgm:t>
    </dgm:pt>
    <dgm:pt modelId="{412FEAFE-ED39-4497-8257-B3E97D22465B}" type="sibTrans" cxnId="{1BEEF904-F7F6-452D-8187-4BBCE9217C99}">
      <dgm:prSet/>
      <dgm:spPr/>
      <dgm:t>
        <a:bodyPr/>
        <a:lstStyle/>
        <a:p>
          <a:pPr latinLnBrk="1"/>
          <a:endParaRPr lang="ko-KR" altLang="en-US" b="1">
            <a:solidFill>
              <a:schemeClr val="tx1"/>
            </a:solidFill>
            <a:latin typeface="맑은 고딕" pitchFamily="50" charset="-127"/>
            <a:ea typeface="맑은 고딕" pitchFamily="50" charset="-127"/>
          </a:endParaRPr>
        </a:p>
      </dgm:t>
    </dgm:pt>
    <dgm:pt modelId="{BCF9E28F-659D-4121-BE58-462CA46663EA}">
      <dgm:prSet>
        <dgm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pPr rtl="0" latinLnBrk="1"/>
          <a:r>
            <a:rPr kumimoji="1" lang="ko-KR" altLang="en-US" b="1" dirty="0" smtClean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rPr>
            <a:t>배터리 </a:t>
          </a:r>
          <a:r>
            <a:rPr kumimoji="1" lang="ko-KR" b="1" dirty="0" smtClean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rPr>
            <a:t>사용</a:t>
          </a:r>
          <a:endParaRPr kumimoji="1" lang="en-US" b="1" dirty="0">
            <a:solidFill>
              <a:schemeClr val="tx1"/>
            </a:solidFill>
            <a:latin typeface="맑은 고딕" pitchFamily="50" charset="-127"/>
            <a:ea typeface="맑은 고딕" pitchFamily="50" charset="-127"/>
          </a:endParaRPr>
        </a:p>
      </dgm:t>
    </dgm:pt>
    <dgm:pt modelId="{67DD7B7B-C4E8-4470-8D99-1CD6FBC64197}" type="parTrans" cxnId="{55D18112-3A33-4904-8655-37EC35A5B23E}">
      <dgm:prSet/>
      <dgm:spPr/>
      <dgm:t>
        <a:bodyPr/>
        <a:lstStyle/>
        <a:p>
          <a:pPr latinLnBrk="1"/>
          <a:endParaRPr lang="ko-KR" altLang="en-US" b="1">
            <a:solidFill>
              <a:schemeClr val="tx1"/>
            </a:solidFill>
            <a:latin typeface="맑은 고딕" pitchFamily="50" charset="-127"/>
            <a:ea typeface="맑은 고딕" pitchFamily="50" charset="-127"/>
          </a:endParaRPr>
        </a:p>
      </dgm:t>
    </dgm:pt>
    <dgm:pt modelId="{74ACFDE0-F866-404D-A28B-6E9DD55B493A}" type="sibTrans" cxnId="{55D18112-3A33-4904-8655-37EC35A5B23E}">
      <dgm:prSet/>
      <dgm:spPr/>
      <dgm:t>
        <a:bodyPr/>
        <a:lstStyle/>
        <a:p>
          <a:pPr latinLnBrk="1"/>
          <a:endParaRPr lang="ko-KR" altLang="en-US" b="1">
            <a:solidFill>
              <a:schemeClr val="tx1"/>
            </a:solidFill>
            <a:latin typeface="맑은 고딕" pitchFamily="50" charset="-127"/>
            <a:ea typeface="맑은 고딕" pitchFamily="50" charset="-127"/>
          </a:endParaRPr>
        </a:p>
      </dgm:t>
    </dgm:pt>
    <dgm:pt modelId="{CB10AD74-C7B0-4BD1-9FB3-3AFC54199753}" type="pres">
      <dgm:prSet presAssocID="{31EC9E58-CC4B-4C75-BE1A-312BCCB5C0AB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19227E55-EE9F-4FA8-B66B-DDB72FBA1215}" type="pres">
      <dgm:prSet presAssocID="{391F1EFC-25F9-4918-862D-CBFDD9A50979}" presName="node" presStyleLbl="node1" presStyleIdx="0" presStyleCnt="5" custScaleX="136942" custScaleY="111933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BBE79E1C-56BA-4DDD-9520-7FBBED0D5823}" type="pres">
      <dgm:prSet presAssocID="{23AE0C05-8D82-4C99-B0D3-019FEDED114B}" presName="sibTrans" presStyleLbl="sibTrans2D1" presStyleIdx="0" presStyleCnt="5"/>
      <dgm:spPr/>
      <dgm:t>
        <a:bodyPr/>
        <a:lstStyle/>
        <a:p>
          <a:pPr latinLnBrk="1"/>
          <a:endParaRPr lang="ko-KR" altLang="en-US"/>
        </a:p>
      </dgm:t>
    </dgm:pt>
    <dgm:pt modelId="{7910E952-46C6-4728-9702-C3B0C21B9410}" type="pres">
      <dgm:prSet presAssocID="{23AE0C05-8D82-4C99-B0D3-019FEDED114B}" presName="connectorText" presStyleLbl="sibTrans2D1" presStyleIdx="0" presStyleCnt="5"/>
      <dgm:spPr/>
      <dgm:t>
        <a:bodyPr/>
        <a:lstStyle/>
        <a:p>
          <a:pPr latinLnBrk="1"/>
          <a:endParaRPr lang="ko-KR" altLang="en-US"/>
        </a:p>
      </dgm:t>
    </dgm:pt>
    <dgm:pt modelId="{76983A4E-D0D4-45CD-BD29-2B81C39F015A}" type="pres">
      <dgm:prSet presAssocID="{8BD89576-CB15-4FEF-9C19-5BFB10F8CD20}" presName="node" presStyleLbl="node1" presStyleIdx="1" presStyleCnt="5" custScaleX="136942" custScaleY="111933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67CDF264-FB74-4F88-99AB-B535CD7F7FC2}" type="pres">
      <dgm:prSet presAssocID="{5B6AAF08-1A74-49C3-8901-B1CCB2120582}" presName="sibTrans" presStyleLbl="sibTrans2D1" presStyleIdx="1" presStyleCnt="5"/>
      <dgm:spPr/>
      <dgm:t>
        <a:bodyPr/>
        <a:lstStyle/>
        <a:p>
          <a:pPr latinLnBrk="1"/>
          <a:endParaRPr lang="ko-KR" altLang="en-US"/>
        </a:p>
      </dgm:t>
    </dgm:pt>
    <dgm:pt modelId="{F9A3160A-42D3-435D-8969-05AC34AD5CC4}" type="pres">
      <dgm:prSet presAssocID="{5B6AAF08-1A74-49C3-8901-B1CCB2120582}" presName="connectorText" presStyleLbl="sibTrans2D1" presStyleIdx="1" presStyleCnt="5"/>
      <dgm:spPr/>
      <dgm:t>
        <a:bodyPr/>
        <a:lstStyle/>
        <a:p>
          <a:pPr latinLnBrk="1"/>
          <a:endParaRPr lang="ko-KR" altLang="en-US"/>
        </a:p>
      </dgm:t>
    </dgm:pt>
    <dgm:pt modelId="{2C7825CC-C7BD-4D33-868C-9F008E01BA4D}" type="pres">
      <dgm:prSet presAssocID="{5350115B-7E49-407A-84C4-2B4647D56E15}" presName="node" presStyleLbl="node1" presStyleIdx="2" presStyleCnt="5" custScaleX="136942" custScaleY="111933" custRadScaleRad="106136" custRadScaleInc="-12049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8C7A43A5-7327-42E7-8258-EE5BA978A09D}" type="pres">
      <dgm:prSet presAssocID="{1CA10DDC-1903-4079-9733-48A1FF047BA4}" presName="sibTrans" presStyleLbl="sibTrans2D1" presStyleIdx="2" presStyleCnt="5"/>
      <dgm:spPr/>
      <dgm:t>
        <a:bodyPr/>
        <a:lstStyle/>
        <a:p>
          <a:pPr latinLnBrk="1"/>
          <a:endParaRPr lang="ko-KR" altLang="en-US"/>
        </a:p>
      </dgm:t>
    </dgm:pt>
    <dgm:pt modelId="{E58EC41E-C800-48B4-8EA9-B3A464C867FF}" type="pres">
      <dgm:prSet presAssocID="{1CA10DDC-1903-4079-9733-48A1FF047BA4}" presName="connectorText" presStyleLbl="sibTrans2D1" presStyleIdx="2" presStyleCnt="5"/>
      <dgm:spPr/>
      <dgm:t>
        <a:bodyPr/>
        <a:lstStyle/>
        <a:p>
          <a:pPr latinLnBrk="1"/>
          <a:endParaRPr lang="ko-KR" altLang="en-US"/>
        </a:p>
      </dgm:t>
    </dgm:pt>
    <dgm:pt modelId="{E6D37D34-EBC2-4013-BD6D-3C3528741290}" type="pres">
      <dgm:prSet presAssocID="{124B1F23-BA93-424C-89E5-73104E871833}" presName="node" presStyleLbl="node1" presStyleIdx="3" presStyleCnt="5" custScaleX="136942" custScaleY="111933" custRadScaleRad="103741" custRadScaleInc="7651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D7376936-B9AB-45CA-ACF1-D21733CD111A}" type="pres">
      <dgm:prSet presAssocID="{412FEAFE-ED39-4497-8257-B3E97D22465B}" presName="sibTrans" presStyleLbl="sibTrans2D1" presStyleIdx="3" presStyleCnt="5"/>
      <dgm:spPr/>
      <dgm:t>
        <a:bodyPr/>
        <a:lstStyle/>
        <a:p>
          <a:pPr latinLnBrk="1"/>
          <a:endParaRPr lang="ko-KR" altLang="en-US"/>
        </a:p>
      </dgm:t>
    </dgm:pt>
    <dgm:pt modelId="{194DF05C-D608-4200-A5EC-94B502E9312F}" type="pres">
      <dgm:prSet presAssocID="{412FEAFE-ED39-4497-8257-B3E97D22465B}" presName="connectorText" presStyleLbl="sibTrans2D1" presStyleIdx="3" presStyleCnt="5"/>
      <dgm:spPr/>
      <dgm:t>
        <a:bodyPr/>
        <a:lstStyle/>
        <a:p>
          <a:pPr latinLnBrk="1"/>
          <a:endParaRPr lang="ko-KR" altLang="en-US"/>
        </a:p>
      </dgm:t>
    </dgm:pt>
    <dgm:pt modelId="{22A37A5B-D18E-41BE-A27A-01E34BD95E36}" type="pres">
      <dgm:prSet presAssocID="{BCF9E28F-659D-4121-BE58-462CA46663EA}" presName="node" presStyleLbl="node1" presStyleIdx="4" presStyleCnt="5" custScaleX="136942" custScaleY="111933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62F14061-7DE8-45E4-81A6-0A1737346332}" type="pres">
      <dgm:prSet presAssocID="{74ACFDE0-F866-404D-A28B-6E9DD55B493A}" presName="sibTrans" presStyleLbl="sibTrans2D1" presStyleIdx="4" presStyleCnt="5"/>
      <dgm:spPr/>
      <dgm:t>
        <a:bodyPr/>
        <a:lstStyle/>
        <a:p>
          <a:pPr latinLnBrk="1"/>
          <a:endParaRPr lang="ko-KR" altLang="en-US"/>
        </a:p>
      </dgm:t>
    </dgm:pt>
    <dgm:pt modelId="{01CCA84F-1261-45B4-B685-E26DFA65302B}" type="pres">
      <dgm:prSet presAssocID="{74ACFDE0-F866-404D-A28B-6E9DD55B493A}" presName="connectorText" presStyleLbl="sibTrans2D1" presStyleIdx="4" presStyleCnt="5"/>
      <dgm:spPr/>
      <dgm:t>
        <a:bodyPr/>
        <a:lstStyle/>
        <a:p>
          <a:pPr latinLnBrk="1"/>
          <a:endParaRPr lang="ko-KR" altLang="en-US"/>
        </a:p>
      </dgm:t>
    </dgm:pt>
  </dgm:ptLst>
  <dgm:cxnLst>
    <dgm:cxn modelId="{C4C531AC-1015-4C6B-94DA-653F3D3BB668}" type="presOf" srcId="{BCF9E28F-659D-4121-BE58-462CA46663EA}" destId="{22A37A5B-D18E-41BE-A27A-01E34BD95E36}" srcOrd="0" destOrd="0" presId="urn:microsoft.com/office/officeart/2005/8/layout/cycle2"/>
    <dgm:cxn modelId="{96DC54BA-994E-4874-8C32-A7FC2ADEC44F}" type="presOf" srcId="{412FEAFE-ED39-4497-8257-B3E97D22465B}" destId="{D7376936-B9AB-45CA-ACF1-D21733CD111A}" srcOrd="0" destOrd="0" presId="urn:microsoft.com/office/officeart/2005/8/layout/cycle2"/>
    <dgm:cxn modelId="{EAA82C38-654E-49F9-BA58-DC55925A829A}" type="presOf" srcId="{74ACFDE0-F866-404D-A28B-6E9DD55B493A}" destId="{01CCA84F-1261-45B4-B685-E26DFA65302B}" srcOrd="1" destOrd="0" presId="urn:microsoft.com/office/officeart/2005/8/layout/cycle2"/>
    <dgm:cxn modelId="{11220AD6-7CB9-481D-B8DF-0A71FFCCF61B}" type="presOf" srcId="{412FEAFE-ED39-4497-8257-B3E97D22465B}" destId="{194DF05C-D608-4200-A5EC-94B502E9312F}" srcOrd="1" destOrd="0" presId="urn:microsoft.com/office/officeart/2005/8/layout/cycle2"/>
    <dgm:cxn modelId="{7A935419-F4F0-4818-A76F-610AB9356A99}" srcId="{31EC9E58-CC4B-4C75-BE1A-312BCCB5C0AB}" destId="{8BD89576-CB15-4FEF-9C19-5BFB10F8CD20}" srcOrd="1" destOrd="0" parTransId="{980DCF89-F74B-409A-810A-95087BF794D7}" sibTransId="{5B6AAF08-1A74-49C3-8901-B1CCB2120582}"/>
    <dgm:cxn modelId="{4E1906B9-043A-4417-84C2-08E40F9CF07B}" srcId="{31EC9E58-CC4B-4C75-BE1A-312BCCB5C0AB}" destId="{5350115B-7E49-407A-84C4-2B4647D56E15}" srcOrd="2" destOrd="0" parTransId="{79018403-301B-4EEC-89D3-BD578D41B6FF}" sibTransId="{1CA10DDC-1903-4079-9733-48A1FF047BA4}"/>
    <dgm:cxn modelId="{D87925CC-03B6-498B-89A4-1E08964DF6FE}" type="presOf" srcId="{5350115B-7E49-407A-84C4-2B4647D56E15}" destId="{2C7825CC-C7BD-4D33-868C-9F008E01BA4D}" srcOrd="0" destOrd="0" presId="urn:microsoft.com/office/officeart/2005/8/layout/cycle2"/>
    <dgm:cxn modelId="{AAD01476-54DC-4A08-B754-59E16B76E222}" type="presOf" srcId="{1CA10DDC-1903-4079-9733-48A1FF047BA4}" destId="{8C7A43A5-7327-42E7-8258-EE5BA978A09D}" srcOrd="0" destOrd="0" presId="urn:microsoft.com/office/officeart/2005/8/layout/cycle2"/>
    <dgm:cxn modelId="{F843A6C4-D998-4155-B721-2DC27ACF675D}" type="presOf" srcId="{23AE0C05-8D82-4C99-B0D3-019FEDED114B}" destId="{BBE79E1C-56BA-4DDD-9520-7FBBED0D5823}" srcOrd="0" destOrd="0" presId="urn:microsoft.com/office/officeart/2005/8/layout/cycle2"/>
    <dgm:cxn modelId="{F2BEF21A-C622-4A31-A5BF-7C5E7F2CEF73}" type="presOf" srcId="{391F1EFC-25F9-4918-862D-CBFDD9A50979}" destId="{19227E55-EE9F-4FA8-B66B-DDB72FBA1215}" srcOrd="0" destOrd="0" presId="urn:microsoft.com/office/officeart/2005/8/layout/cycle2"/>
    <dgm:cxn modelId="{16AB8730-708A-4271-AFF6-128FC986C30C}" type="presOf" srcId="{23AE0C05-8D82-4C99-B0D3-019FEDED114B}" destId="{7910E952-46C6-4728-9702-C3B0C21B9410}" srcOrd="1" destOrd="0" presId="urn:microsoft.com/office/officeart/2005/8/layout/cycle2"/>
    <dgm:cxn modelId="{6466B54C-1F6B-4B55-B317-CF176EB954B8}" type="presOf" srcId="{74ACFDE0-F866-404D-A28B-6E9DD55B493A}" destId="{62F14061-7DE8-45E4-81A6-0A1737346332}" srcOrd="0" destOrd="0" presId="urn:microsoft.com/office/officeart/2005/8/layout/cycle2"/>
    <dgm:cxn modelId="{8D556E95-433E-4539-8837-6ECDBF8EC4D2}" type="presOf" srcId="{1CA10DDC-1903-4079-9733-48A1FF047BA4}" destId="{E58EC41E-C800-48B4-8EA9-B3A464C867FF}" srcOrd="1" destOrd="0" presId="urn:microsoft.com/office/officeart/2005/8/layout/cycle2"/>
    <dgm:cxn modelId="{55D18112-3A33-4904-8655-37EC35A5B23E}" srcId="{31EC9E58-CC4B-4C75-BE1A-312BCCB5C0AB}" destId="{BCF9E28F-659D-4121-BE58-462CA46663EA}" srcOrd="4" destOrd="0" parTransId="{67DD7B7B-C4E8-4470-8D99-1CD6FBC64197}" sibTransId="{74ACFDE0-F866-404D-A28B-6E9DD55B493A}"/>
    <dgm:cxn modelId="{F7CC4769-2719-4231-ABFE-D6BE9E6405F9}" type="presOf" srcId="{5B6AAF08-1A74-49C3-8901-B1CCB2120582}" destId="{F9A3160A-42D3-435D-8969-05AC34AD5CC4}" srcOrd="1" destOrd="0" presId="urn:microsoft.com/office/officeart/2005/8/layout/cycle2"/>
    <dgm:cxn modelId="{1BEEF904-F7F6-452D-8187-4BBCE9217C99}" srcId="{31EC9E58-CC4B-4C75-BE1A-312BCCB5C0AB}" destId="{124B1F23-BA93-424C-89E5-73104E871833}" srcOrd="3" destOrd="0" parTransId="{C30104CA-5071-4CD3-A8C6-3CA38382AEDA}" sibTransId="{412FEAFE-ED39-4497-8257-B3E97D22465B}"/>
    <dgm:cxn modelId="{02F8322B-4768-4BFC-9C8D-AD27D9408041}" type="presOf" srcId="{5B6AAF08-1A74-49C3-8901-B1CCB2120582}" destId="{67CDF264-FB74-4F88-99AB-B535CD7F7FC2}" srcOrd="0" destOrd="0" presId="urn:microsoft.com/office/officeart/2005/8/layout/cycle2"/>
    <dgm:cxn modelId="{1F2CA586-B819-46B3-BAC7-C213A9AC95BC}" type="presOf" srcId="{31EC9E58-CC4B-4C75-BE1A-312BCCB5C0AB}" destId="{CB10AD74-C7B0-4BD1-9FB3-3AFC54199753}" srcOrd="0" destOrd="0" presId="urn:microsoft.com/office/officeart/2005/8/layout/cycle2"/>
    <dgm:cxn modelId="{C3FCA14F-E09E-498E-B498-9D76DBAE1A16}" type="presOf" srcId="{8BD89576-CB15-4FEF-9C19-5BFB10F8CD20}" destId="{76983A4E-D0D4-45CD-BD29-2B81C39F015A}" srcOrd="0" destOrd="0" presId="urn:microsoft.com/office/officeart/2005/8/layout/cycle2"/>
    <dgm:cxn modelId="{7D2C571B-C9D3-452B-BA2E-FB15238A9E8B}" srcId="{31EC9E58-CC4B-4C75-BE1A-312BCCB5C0AB}" destId="{391F1EFC-25F9-4918-862D-CBFDD9A50979}" srcOrd="0" destOrd="0" parTransId="{24A07BB7-B822-48AE-9C4C-FB70EB0F9247}" sibTransId="{23AE0C05-8D82-4C99-B0D3-019FEDED114B}"/>
    <dgm:cxn modelId="{AF78F71F-F938-429C-BBE6-B2A258FF4980}" type="presOf" srcId="{124B1F23-BA93-424C-89E5-73104E871833}" destId="{E6D37D34-EBC2-4013-BD6D-3C3528741290}" srcOrd="0" destOrd="0" presId="urn:microsoft.com/office/officeart/2005/8/layout/cycle2"/>
    <dgm:cxn modelId="{14059C73-F0FB-41C4-A304-0B000C500211}" type="presParOf" srcId="{CB10AD74-C7B0-4BD1-9FB3-3AFC54199753}" destId="{19227E55-EE9F-4FA8-B66B-DDB72FBA1215}" srcOrd="0" destOrd="0" presId="urn:microsoft.com/office/officeart/2005/8/layout/cycle2"/>
    <dgm:cxn modelId="{7DAEC64C-0CF2-45FA-A866-A001D47F489F}" type="presParOf" srcId="{CB10AD74-C7B0-4BD1-9FB3-3AFC54199753}" destId="{BBE79E1C-56BA-4DDD-9520-7FBBED0D5823}" srcOrd="1" destOrd="0" presId="urn:microsoft.com/office/officeart/2005/8/layout/cycle2"/>
    <dgm:cxn modelId="{3266AFE5-CE0F-4189-9181-D4D6FC1FF171}" type="presParOf" srcId="{BBE79E1C-56BA-4DDD-9520-7FBBED0D5823}" destId="{7910E952-46C6-4728-9702-C3B0C21B9410}" srcOrd="0" destOrd="0" presId="urn:microsoft.com/office/officeart/2005/8/layout/cycle2"/>
    <dgm:cxn modelId="{D528B738-5BF6-45EE-82A9-0FAFD7B3B674}" type="presParOf" srcId="{CB10AD74-C7B0-4BD1-9FB3-3AFC54199753}" destId="{76983A4E-D0D4-45CD-BD29-2B81C39F015A}" srcOrd="2" destOrd="0" presId="urn:microsoft.com/office/officeart/2005/8/layout/cycle2"/>
    <dgm:cxn modelId="{88FBFF99-375A-4936-BCCA-4F19E4658C84}" type="presParOf" srcId="{CB10AD74-C7B0-4BD1-9FB3-3AFC54199753}" destId="{67CDF264-FB74-4F88-99AB-B535CD7F7FC2}" srcOrd="3" destOrd="0" presId="urn:microsoft.com/office/officeart/2005/8/layout/cycle2"/>
    <dgm:cxn modelId="{A9C72781-4E2E-49C9-BC81-25B66A6FA35A}" type="presParOf" srcId="{67CDF264-FB74-4F88-99AB-B535CD7F7FC2}" destId="{F9A3160A-42D3-435D-8969-05AC34AD5CC4}" srcOrd="0" destOrd="0" presId="urn:microsoft.com/office/officeart/2005/8/layout/cycle2"/>
    <dgm:cxn modelId="{A0C14F4A-454E-436A-85DD-2C80FD25C2A6}" type="presParOf" srcId="{CB10AD74-C7B0-4BD1-9FB3-3AFC54199753}" destId="{2C7825CC-C7BD-4D33-868C-9F008E01BA4D}" srcOrd="4" destOrd="0" presId="urn:microsoft.com/office/officeart/2005/8/layout/cycle2"/>
    <dgm:cxn modelId="{1F427D22-434E-4FF3-AEA5-C8E8110DDBA6}" type="presParOf" srcId="{CB10AD74-C7B0-4BD1-9FB3-3AFC54199753}" destId="{8C7A43A5-7327-42E7-8258-EE5BA978A09D}" srcOrd="5" destOrd="0" presId="urn:microsoft.com/office/officeart/2005/8/layout/cycle2"/>
    <dgm:cxn modelId="{B9248AEA-0E6D-470D-B5E0-9998CF2D0AD9}" type="presParOf" srcId="{8C7A43A5-7327-42E7-8258-EE5BA978A09D}" destId="{E58EC41E-C800-48B4-8EA9-B3A464C867FF}" srcOrd="0" destOrd="0" presId="urn:microsoft.com/office/officeart/2005/8/layout/cycle2"/>
    <dgm:cxn modelId="{620631B8-DECD-4BA7-AC00-DE6820669166}" type="presParOf" srcId="{CB10AD74-C7B0-4BD1-9FB3-3AFC54199753}" destId="{E6D37D34-EBC2-4013-BD6D-3C3528741290}" srcOrd="6" destOrd="0" presId="urn:microsoft.com/office/officeart/2005/8/layout/cycle2"/>
    <dgm:cxn modelId="{8FD7941C-8D3B-4238-A3B6-68BDAC5C00D6}" type="presParOf" srcId="{CB10AD74-C7B0-4BD1-9FB3-3AFC54199753}" destId="{D7376936-B9AB-45CA-ACF1-D21733CD111A}" srcOrd="7" destOrd="0" presId="urn:microsoft.com/office/officeart/2005/8/layout/cycle2"/>
    <dgm:cxn modelId="{05701142-346D-4965-B2C6-F6CEA779813F}" type="presParOf" srcId="{D7376936-B9AB-45CA-ACF1-D21733CD111A}" destId="{194DF05C-D608-4200-A5EC-94B502E9312F}" srcOrd="0" destOrd="0" presId="urn:microsoft.com/office/officeart/2005/8/layout/cycle2"/>
    <dgm:cxn modelId="{7D8B757C-667B-4AEF-B9D1-6597B0E47AC9}" type="presParOf" srcId="{CB10AD74-C7B0-4BD1-9FB3-3AFC54199753}" destId="{22A37A5B-D18E-41BE-A27A-01E34BD95E36}" srcOrd="8" destOrd="0" presId="urn:microsoft.com/office/officeart/2005/8/layout/cycle2"/>
    <dgm:cxn modelId="{B5B8736A-A102-42B2-BACC-89A1F5E66036}" type="presParOf" srcId="{CB10AD74-C7B0-4BD1-9FB3-3AFC54199753}" destId="{62F14061-7DE8-45E4-81A6-0A1737346332}" srcOrd="9" destOrd="0" presId="urn:microsoft.com/office/officeart/2005/8/layout/cycle2"/>
    <dgm:cxn modelId="{FCF8A0A3-B4C1-4C9B-9D9B-90D1C9D2E8B7}" type="presParOf" srcId="{62F14061-7DE8-45E4-81A6-0A1737346332}" destId="{01CCA84F-1261-45B4-B685-E26DFA65302B}" srcOrd="0" destOrd="0" presId="urn:microsoft.com/office/officeart/2005/8/layout/cycle2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1EC9E58-CC4B-4C75-BE1A-312BCCB5C0AB}" type="doc">
      <dgm:prSet loTypeId="urn:microsoft.com/office/officeart/2005/8/layout/cycle2" loCatId="cycle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pPr latinLnBrk="1"/>
          <a:endParaRPr lang="ko-KR" altLang="en-US"/>
        </a:p>
      </dgm:t>
    </dgm:pt>
    <dgm:pt modelId="{391F1EFC-25F9-4918-862D-CBFDD9A50979}">
      <dgm:prSet>
        <dgm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pPr rtl="0" latinLnBrk="1"/>
          <a:r>
            <a:rPr kumimoji="1" lang="ko-KR" altLang="en-US" b="1" dirty="0" smtClean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rPr>
            <a:t>충전 배터리</a:t>
          </a:r>
          <a:endParaRPr kumimoji="1" lang="en-US" altLang="ko-KR" b="1" dirty="0" smtClean="0">
            <a:solidFill>
              <a:schemeClr val="tx1"/>
            </a:solidFill>
            <a:latin typeface="맑은 고딕" pitchFamily="50" charset="-127"/>
            <a:ea typeface="맑은 고딕" pitchFamily="50" charset="-127"/>
          </a:endParaRPr>
        </a:p>
        <a:p>
          <a:pPr rtl="0" latinLnBrk="1"/>
          <a:r>
            <a:rPr kumimoji="1" lang="ko-KR" altLang="en-US" b="1" dirty="0" smtClean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rPr>
            <a:t>제공</a:t>
          </a:r>
          <a:endParaRPr kumimoji="1" lang="en-US" b="1" dirty="0">
            <a:solidFill>
              <a:schemeClr val="tx1"/>
            </a:solidFill>
            <a:latin typeface="맑은 고딕" pitchFamily="50" charset="-127"/>
            <a:ea typeface="맑은 고딕" pitchFamily="50" charset="-127"/>
          </a:endParaRPr>
        </a:p>
      </dgm:t>
    </dgm:pt>
    <dgm:pt modelId="{24A07BB7-B822-48AE-9C4C-FB70EB0F9247}" type="parTrans" cxnId="{7D2C571B-C9D3-452B-BA2E-FB15238A9E8B}">
      <dgm:prSet/>
      <dgm:spPr/>
      <dgm:t>
        <a:bodyPr/>
        <a:lstStyle/>
        <a:p>
          <a:pPr latinLnBrk="1"/>
          <a:endParaRPr lang="ko-KR" altLang="en-US" b="1">
            <a:solidFill>
              <a:schemeClr val="tx1"/>
            </a:solidFill>
            <a:latin typeface="맑은 고딕" pitchFamily="50" charset="-127"/>
            <a:ea typeface="맑은 고딕" pitchFamily="50" charset="-127"/>
          </a:endParaRPr>
        </a:p>
      </dgm:t>
    </dgm:pt>
    <dgm:pt modelId="{23AE0C05-8D82-4C99-B0D3-019FEDED114B}" type="sibTrans" cxnId="{7D2C571B-C9D3-452B-BA2E-FB15238A9E8B}">
      <dgm:prSet/>
      <dgm:spPr/>
      <dgm:t>
        <a:bodyPr/>
        <a:lstStyle/>
        <a:p>
          <a:pPr latinLnBrk="1"/>
          <a:endParaRPr lang="ko-KR" altLang="en-US" b="1">
            <a:solidFill>
              <a:schemeClr val="tx1"/>
            </a:solidFill>
            <a:latin typeface="맑은 고딕" pitchFamily="50" charset="-127"/>
            <a:ea typeface="맑은 고딕" pitchFamily="50" charset="-127"/>
          </a:endParaRPr>
        </a:p>
      </dgm:t>
    </dgm:pt>
    <dgm:pt modelId="{8BD89576-CB15-4FEF-9C19-5BFB10F8CD20}">
      <dgm:prSet>
        <dgm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pPr rtl="0" latinLnBrk="1"/>
          <a:r>
            <a:rPr kumimoji="1" lang="ko-KR" altLang="en-US" b="1" dirty="0" smtClean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rPr>
            <a:t>사용 배터리</a:t>
          </a:r>
          <a:endParaRPr kumimoji="1" lang="en-US" altLang="ko-KR" b="1" dirty="0" smtClean="0">
            <a:solidFill>
              <a:schemeClr val="tx1"/>
            </a:solidFill>
            <a:latin typeface="맑은 고딕" pitchFamily="50" charset="-127"/>
            <a:ea typeface="맑은 고딕" pitchFamily="50" charset="-127"/>
          </a:endParaRPr>
        </a:p>
        <a:p>
          <a:pPr rtl="0" latinLnBrk="1"/>
          <a:r>
            <a:rPr kumimoji="1" lang="ko-KR" altLang="en-US" b="1" dirty="0" smtClean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rPr>
            <a:t>수거</a:t>
          </a:r>
          <a:endParaRPr kumimoji="1" lang="en-US" b="1" dirty="0">
            <a:solidFill>
              <a:schemeClr val="tx1"/>
            </a:solidFill>
            <a:latin typeface="맑은 고딕" pitchFamily="50" charset="-127"/>
            <a:ea typeface="맑은 고딕" pitchFamily="50" charset="-127"/>
          </a:endParaRPr>
        </a:p>
      </dgm:t>
    </dgm:pt>
    <dgm:pt modelId="{980DCF89-F74B-409A-810A-95087BF794D7}" type="parTrans" cxnId="{7A935419-F4F0-4818-A76F-610AB9356A99}">
      <dgm:prSet/>
      <dgm:spPr/>
      <dgm:t>
        <a:bodyPr/>
        <a:lstStyle/>
        <a:p>
          <a:pPr latinLnBrk="1"/>
          <a:endParaRPr lang="ko-KR" altLang="en-US" b="1">
            <a:solidFill>
              <a:schemeClr val="tx1"/>
            </a:solidFill>
            <a:latin typeface="맑은 고딕" pitchFamily="50" charset="-127"/>
            <a:ea typeface="맑은 고딕" pitchFamily="50" charset="-127"/>
          </a:endParaRPr>
        </a:p>
      </dgm:t>
    </dgm:pt>
    <dgm:pt modelId="{5B6AAF08-1A74-49C3-8901-B1CCB2120582}" type="sibTrans" cxnId="{7A935419-F4F0-4818-A76F-610AB9356A99}">
      <dgm:prSet/>
      <dgm:spPr/>
      <dgm:t>
        <a:bodyPr/>
        <a:lstStyle/>
        <a:p>
          <a:pPr latinLnBrk="1"/>
          <a:endParaRPr lang="ko-KR" altLang="en-US" b="1">
            <a:solidFill>
              <a:schemeClr val="tx1"/>
            </a:solidFill>
            <a:latin typeface="맑은 고딕" pitchFamily="50" charset="-127"/>
            <a:ea typeface="맑은 고딕" pitchFamily="50" charset="-127"/>
          </a:endParaRPr>
        </a:p>
      </dgm:t>
    </dgm:pt>
    <dgm:pt modelId="{5350115B-7E49-407A-84C4-2B4647D56E15}">
      <dgm:prSet>
        <dgm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pPr rtl="0" latinLnBrk="1"/>
          <a:r>
            <a:rPr kumimoji="1" lang="ko-KR" altLang="en-US" b="1" dirty="0" smtClean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rPr>
            <a:t> 수거 배터리충전</a:t>
          </a:r>
          <a:endParaRPr kumimoji="1" lang="en-US" b="1" dirty="0">
            <a:solidFill>
              <a:schemeClr val="tx1"/>
            </a:solidFill>
            <a:latin typeface="맑은 고딕" pitchFamily="50" charset="-127"/>
            <a:ea typeface="맑은 고딕" pitchFamily="50" charset="-127"/>
          </a:endParaRPr>
        </a:p>
      </dgm:t>
    </dgm:pt>
    <dgm:pt modelId="{79018403-301B-4EEC-89D3-BD578D41B6FF}" type="parTrans" cxnId="{4E1906B9-043A-4417-84C2-08E40F9CF07B}">
      <dgm:prSet/>
      <dgm:spPr/>
      <dgm:t>
        <a:bodyPr/>
        <a:lstStyle/>
        <a:p>
          <a:pPr latinLnBrk="1"/>
          <a:endParaRPr lang="ko-KR" altLang="en-US" b="1">
            <a:solidFill>
              <a:schemeClr val="tx1"/>
            </a:solidFill>
            <a:latin typeface="맑은 고딕" pitchFamily="50" charset="-127"/>
            <a:ea typeface="맑은 고딕" pitchFamily="50" charset="-127"/>
          </a:endParaRPr>
        </a:p>
      </dgm:t>
    </dgm:pt>
    <dgm:pt modelId="{1CA10DDC-1903-4079-9733-48A1FF047BA4}" type="sibTrans" cxnId="{4E1906B9-043A-4417-84C2-08E40F9CF07B}">
      <dgm:prSet/>
      <dgm:spPr/>
      <dgm:t>
        <a:bodyPr/>
        <a:lstStyle/>
        <a:p>
          <a:pPr latinLnBrk="1"/>
          <a:endParaRPr lang="ko-KR" altLang="en-US" b="1">
            <a:solidFill>
              <a:schemeClr val="tx1"/>
            </a:solidFill>
            <a:latin typeface="맑은 고딕" pitchFamily="50" charset="-127"/>
            <a:ea typeface="맑은 고딕" pitchFamily="50" charset="-127"/>
          </a:endParaRPr>
        </a:p>
      </dgm:t>
    </dgm:pt>
    <dgm:pt modelId="{124B1F23-BA93-424C-89E5-73104E871833}">
      <dgm:prSet>
        <dgm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pPr rtl="0" latinLnBrk="1"/>
          <a:r>
            <a:rPr kumimoji="1" lang="ko-KR" altLang="en-US" b="1" dirty="0" smtClean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rPr>
            <a:t>충전완료</a:t>
          </a:r>
          <a:endParaRPr kumimoji="1" lang="en-US" altLang="ko-KR" b="1" dirty="0" smtClean="0">
            <a:solidFill>
              <a:schemeClr val="tx1"/>
            </a:solidFill>
            <a:latin typeface="맑은 고딕" pitchFamily="50" charset="-127"/>
            <a:ea typeface="맑은 고딕" pitchFamily="50" charset="-127"/>
          </a:endParaRPr>
        </a:p>
      </dgm:t>
    </dgm:pt>
    <dgm:pt modelId="{C30104CA-5071-4CD3-A8C6-3CA38382AEDA}" type="parTrans" cxnId="{1BEEF904-F7F6-452D-8187-4BBCE9217C99}">
      <dgm:prSet/>
      <dgm:spPr/>
      <dgm:t>
        <a:bodyPr/>
        <a:lstStyle/>
        <a:p>
          <a:pPr latinLnBrk="1"/>
          <a:endParaRPr lang="ko-KR" altLang="en-US" b="1">
            <a:solidFill>
              <a:schemeClr val="tx1"/>
            </a:solidFill>
            <a:latin typeface="맑은 고딕" pitchFamily="50" charset="-127"/>
            <a:ea typeface="맑은 고딕" pitchFamily="50" charset="-127"/>
          </a:endParaRPr>
        </a:p>
      </dgm:t>
    </dgm:pt>
    <dgm:pt modelId="{412FEAFE-ED39-4497-8257-B3E97D22465B}" type="sibTrans" cxnId="{1BEEF904-F7F6-452D-8187-4BBCE9217C99}">
      <dgm:prSet/>
      <dgm:spPr/>
      <dgm:t>
        <a:bodyPr/>
        <a:lstStyle/>
        <a:p>
          <a:pPr latinLnBrk="1"/>
          <a:endParaRPr lang="ko-KR" altLang="en-US" b="1">
            <a:solidFill>
              <a:schemeClr val="tx1"/>
            </a:solidFill>
            <a:latin typeface="맑은 고딕" pitchFamily="50" charset="-127"/>
            <a:ea typeface="맑은 고딕" pitchFamily="50" charset="-127"/>
          </a:endParaRPr>
        </a:p>
      </dgm:t>
    </dgm:pt>
    <dgm:pt modelId="{CB10AD74-C7B0-4BD1-9FB3-3AFC54199753}" type="pres">
      <dgm:prSet presAssocID="{31EC9E58-CC4B-4C75-BE1A-312BCCB5C0AB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19227E55-EE9F-4FA8-B66B-DDB72FBA1215}" type="pres">
      <dgm:prSet presAssocID="{391F1EFC-25F9-4918-862D-CBFDD9A50979}" presName="node" presStyleLbl="node1" presStyleIdx="0" presStyleCnt="4" custScaleX="136942" custScaleY="111933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BBE79E1C-56BA-4DDD-9520-7FBBED0D5823}" type="pres">
      <dgm:prSet presAssocID="{23AE0C05-8D82-4C99-B0D3-019FEDED114B}" presName="sibTrans" presStyleLbl="sibTrans2D1" presStyleIdx="0" presStyleCnt="4"/>
      <dgm:spPr/>
      <dgm:t>
        <a:bodyPr/>
        <a:lstStyle/>
        <a:p>
          <a:pPr latinLnBrk="1"/>
          <a:endParaRPr lang="ko-KR" altLang="en-US"/>
        </a:p>
      </dgm:t>
    </dgm:pt>
    <dgm:pt modelId="{7910E952-46C6-4728-9702-C3B0C21B9410}" type="pres">
      <dgm:prSet presAssocID="{23AE0C05-8D82-4C99-B0D3-019FEDED114B}" presName="connectorText" presStyleLbl="sibTrans2D1" presStyleIdx="0" presStyleCnt="4"/>
      <dgm:spPr/>
      <dgm:t>
        <a:bodyPr/>
        <a:lstStyle/>
        <a:p>
          <a:pPr latinLnBrk="1"/>
          <a:endParaRPr lang="ko-KR" altLang="en-US"/>
        </a:p>
      </dgm:t>
    </dgm:pt>
    <dgm:pt modelId="{76983A4E-D0D4-45CD-BD29-2B81C39F015A}" type="pres">
      <dgm:prSet presAssocID="{8BD89576-CB15-4FEF-9C19-5BFB10F8CD20}" presName="node" presStyleLbl="node1" presStyleIdx="1" presStyleCnt="4" custScaleX="136942" custScaleY="111933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67CDF264-FB74-4F88-99AB-B535CD7F7FC2}" type="pres">
      <dgm:prSet presAssocID="{5B6AAF08-1A74-49C3-8901-B1CCB2120582}" presName="sibTrans" presStyleLbl="sibTrans2D1" presStyleIdx="1" presStyleCnt="4"/>
      <dgm:spPr/>
      <dgm:t>
        <a:bodyPr/>
        <a:lstStyle/>
        <a:p>
          <a:pPr latinLnBrk="1"/>
          <a:endParaRPr lang="ko-KR" altLang="en-US"/>
        </a:p>
      </dgm:t>
    </dgm:pt>
    <dgm:pt modelId="{F9A3160A-42D3-435D-8969-05AC34AD5CC4}" type="pres">
      <dgm:prSet presAssocID="{5B6AAF08-1A74-49C3-8901-B1CCB2120582}" presName="connectorText" presStyleLbl="sibTrans2D1" presStyleIdx="1" presStyleCnt="4"/>
      <dgm:spPr/>
      <dgm:t>
        <a:bodyPr/>
        <a:lstStyle/>
        <a:p>
          <a:pPr latinLnBrk="1"/>
          <a:endParaRPr lang="ko-KR" altLang="en-US"/>
        </a:p>
      </dgm:t>
    </dgm:pt>
    <dgm:pt modelId="{2C7825CC-C7BD-4D33-868C-9F008E01BA4D}" type="pres">
      <dgm:prSet presAssocID="{5350115B-7E49-407A-84C4-2B4647D56E15}" presName="node" presStyleLbl="node1" presStyleIdx="2" presStyleCnt="4" custScaleX="150974" custScaleY="111933" custRadScaleRad="106136" custRadScaleInc="-12049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8C7A43A5-7327-42E7-8258-EE5BA978A09D}" type="pres">
      <dgm:prSet presAssocID="{1CA10DDC-1903-4079-9733-48A1FF047BA4}" presName="sibTrans" presStyleLbl="sibTrans2D1" presStyleIdx="2" presStyleCnt="4"/>
      <dgm:spPr/>
      <dgm:t>
        <a:bodyPr/>
        <a:lstStyle/>
        <a:p>
          <a:pPr latinLnBrk="1"/>
          <a:endParaRPr lang="ko-KR" altLang="en-US"/>
        </a:p>
      </dgm:t>
    </dgm:pt>
    <dgm:pt modelId="{E58EC41E-C800-48B4-8EA9-B3A464C867FF}" type="pres">
      <dgm:prSet presAssocID="{1CA10DDC-1903-4079-9733-48A1FF047BA4}" presName="connectorText" presStyleLbl="sibTrans2D1" presStyleIdx="2" presStyleCnt="4"/>
      <dgm:spPr/>
      <dgm:t>
        <a:bodyPr/>
        <a:lstStyle/>
        <a:p>
          <a:pPr latinLnBrk="1"/>
          <a:endParaRPr lang="ko-KR" altLang="en-US"/>
        </a:p>
      </dgm:t>
    </dgm:pt>
    <dgm:pt modelId="{E6D37D34-EBC2-4013-BD6D-3C3528741290}" type="pres">
      <dgm:prSet presAssocID="{124B1F23-BA93-424C-89E5-73104E871833}" presName="node" presStyleLbl="node1" presStyleIdx="3" presStyleCnt="4" custScaleX="136942" custScaleY="111933" custRadScaleRad="106331" custRadScaleInc="7465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D7376936-B9AB-45CA-ACF1-D21733CD111A}" type="pres">
      <dgm:prSet presAssocID="{412FEAFE-ED39-4497-8257-B3E97D22465B}" presName="sibTrans" presStyleLbl="sibTrans2D1" presStyleIdx="3" presStyleCnt="4"/>
      <dgm:spPr/>
      <dgm:t>
        <a:bodyPr/>
        <a:lstStyle/>
        <a:p>
          <a:pPr latinLnBrk="1"/>
          <a:endParaRPr lang="ko-KR" altLang="en-US"/>
        </a:p>
      </dgm:t>
    </dgm:pt>
    <dgm:pt modelId="{194DF05C-D608-4200-A5EC-94B502E9312F}" type="pres">
      <dgm:prSet presAssocID="{412FEAFE-ED39-4497-8257-B3E97D22465B}" presName="connectorText" presStyleLbl="sibTrans2D1" presStyleIdx="3" presStyleCnt="4"/>
      <dgm:spPr/>
      <dgm:t>
        <a:bodyPr/>
        <a:lstStyle/>
        <a:p>
          <a:pPr latinLnBrk="1"/>
          <a:endParaRPr lang="ko-KR" altLang="en-US"/>
        </a:p>
      </dgm:t>
    </dgm:pt>
  </dgm:ptLst>
  <dgm:cxnLst>
    <dgm:cxn modelId="{1948C7D5-4B4A-433E-A2B6-9DBA4A4AF8E7}" type="presOf" srcId="{5B6AAF08-1A74-49C3-8901-B1CCB2120582}" destId="{67CDF264-FB74-4F88-99AB-B535CD7F7FC2}" srcOrd="0" destOrd="0" presId="urn:microsoft.com/office/officeart/2005/8/layout/cycle2"/>
    <dgm:cxn modelId="{7A935419-F4F0-4818-A76F-610AB9356A99}" srcId="{31EC9E58-CC4B-4C75-BE1A-312BCCB5C0AB}" destId="{8BD89576-CB15-4FEF-9C19-5BFB10F8CD20}" srcOrd="1" destOrd="0" parTransId="{980DCF89-F74B-409A-810A-95087BF794D7}" sibTransId="{5B6AAF08-1A74-49C3-8901-B1CCB2120582}"/>
    <dgm:cxn modelId="{2F3C0963-EB44-4FE3-A87B-CA8399A66406}" type="presOf" srcId="{1CA10DDC-1903-4079-9733-48A1FF047BA4}" destId="{8C7A43A5-7327-42E7-8258-EE5BA978A09D}" srcOrd="0" destOrd="0" presId="urn:microsoft.com/office/officeart/2005/8/layout/cycle2"/>
    <dgm:cxn modelId="{4E1906B9-043A-4417-84C2-08E40F9CF07B}" srcId="{31EC9E58-CC4B-4C75-BE1A-312BCCB5C0AB}" destId="{5350115B-7E49-407A-84C4-2B4647D56E15}" srcOrd="2" destOrd="0" parTransId="{79018403-301B-4EEC-89D3-BD578D41B6FF}" sibTransId="{1CA10DDC-1903-4079-9733-48A1FF047BA4}"/>
    <dgm:cxn modelId="{889AD9F0-E2B1-496D-A123-4CBA8EDC2C5A}" type="presOf" srcId="{1CA10DDC-1903-4079-9733-48A1FF047BA4}" destId="{E58EC41E-C800-48B4-8EA9-B3A464C867FF}" srcOrd="1" destOrd="0" presId="urn:microsoft.com/office/officeart/2005/8/layout/cycle2"/>
    <dgm:cxn modelId="{C2FB5DA2-0318-407F-BC40-6C518A80083E}" type="presOf" srcId="{412FEAFE-ED39-4497-8257-B3E97D22465B}" destId="{D7376936-B9AB-45CA-ACF1-D21733CD111A}" srcOrd="0" destOrd="0" presId="urn:microsoft.com/office/officeart/2005/8/layout/cycle2"/>
    <dgm:cxn modelId="{D6F39E4B-2713-4CD1-8043-18C0230E2E4D}" type="presOf" srcId="{31EC9E58-CC4B-4C75-BE1A-312BCCB5C0AB}" destId="{CB10AD74-C7B0-4BD1-9FB3-3AFC54199753}" srcOrd="0" destOrd="0" presId="urn:microsoft.com/office/officeart/2005/8/layout/cycle2"/>
    <dgm:cxn modelId="{BADE44A2-FB4C-4E50-BAC2-6D129EAE5711}" type="presOf" srcId="{23AE0C05-8D82-4C99-B0D3-019FEDED114B}" destId="{7910E952-46C6-4728-9702-C3B0C21B9410}" srcOrd="1" destOrd="0" presId="urn:microsoft.com/office/officeart/2005/8/layout/cycle2"/>
    <dgm:cxn modelId="{1E8E99D7-A95F-4577-99F8-C649F8A1A274}" type="presOf" srcId="{124B1F23-BA93-424C-89E5-73104E871833}" destId="{E6D37D34-EBC2-4013-BD6D-3C3528741290}" srcOrd="0" destOrd="0" presId="urn:microsoft.com/office/officeart/2005/8/layout/cycle2"/>
    <dgm:cxn modelId="{A72E1B6D-E0CB-4020-9F80-A04DBF6E7D29}" type="presOf" srcId="{5B6AAF08-1A74-49C3-8901-B1CCB2120582}" destId="{F9A3160A-42D3-435D-8969-05AC34AD5CC4}" srcOrd="1" destOrd="0" presId="urn:microsoft.com/office/officeart/2005/8/layout/cycle2"/>
    <dgm:cxn modelId="{671484E3-1FFD-41AF-939F-BA40855E0D8C}" type="presOf" srcId="{412FEAFE-ED39-4497-8257-B3E97D22465B}" destId="{194DF05C-D608-4200-A5EC-94B502E9312F}" srcOrd="1" destOrd="0" presId="urn:microsoft.com/office/officeart/2005/8/layout/cycle2"/>
    <dgm:cxn modelId="{15CBA107-1F61-4540-824A-30EFEED226DA}" type="presOf" srcId="{5350115B-7E49-407A-84C4-2B4647D56E15}" destId="{2C7825CC-C7BD-4D33-868C-9F008E01BA4D}" srcOrd="0" destOrd="0" presId="urn:microsoft.com/office/officeart/2005/8/layout/cycle2"/>
    <dgm:cxn modelId="{0344771F-3BA2-482A-98F0-80FE710BC5B7}" type="presOf" srcId="{8BD89576-CB15-4FEF-9C19-5BFB10F8CD20}" destId="{76983A4E-D0D4-45CD-BD29-2B81C39F015A}" srcOrd="0" destOrd="0" presId="urn:microsoft.com/office/officeart/2005/8/layout/cycle2"/>
    <dgm:cxn modelId="{1BEEF904-F7F6-452D-8187-4BBCE9217C99}" srcId="{31EC9E58-CC4B-4C75-BE1A-312BCCB5C0AB}" destId="{124B1F23-BA93-424C-89E5-73104E871833}" srcOrd="3" destOrd="0" parTransId="{C30104CA-5071-4CD3-A8C6-3CA38382AEDA}" sibTransId="{412FEAFE-ED39-4497-8257-B3E97D22465B}"/>
    <dgm:cxn modelId="{8A57881A-996E-4E52-93FE-8B14D9A7F8DA}" type="presOf" srcId="{391F1EFC-25F9-4918-862D-CBFDD9A50979}" destId="{19227E55-EE9F-4FA8-B66B-DDB72FBA1215}" srcOrd="0" destOrd="0" presId="urn:microsoft.com/office/officeart/2005/8/layout/cycle2"/>
    <dgm:cxn modelId="{F5577F57-67A0-4767-84C6-1009162DD790}" type="presOf" srcId="{23AE0C05-8D82-4C99-B0D3-019FEDED114B}" destId="{BBE79E1C-56BA-4DDD-9520-7FBBED0D5823}" srcOrd="0" destOrd="0" presId="urn:microsoft.com/office/officeart/2005/8/layout/cycle2"/>
    <dgm:cxn modelId="{7D2C571B-C9D3-452B-BA2E-FB15238A9E8B}" srcId="{31EC9E58-CC4B-4C75-BE1A-312BCCB5C0AB}" destId="{391F1EFC-25F9-4918-862D-CBFDD9A50979}" srcOrd="0" destOrd="0" parTransId="{24A07BB7-B822-48AE-9C4C-FB70EB0F9247}" sibTransId="{23AE0C05-8D82-4C99-B0D3-019FEDED114B}"/>
    <dgm:cxn modelId="{2A0AC08D-07E6-40D0-A3D7-011BEF06C72E}" type="presParOf" srcId="{CB10AD74-C7B0-4BD1-9FB3-3AFC54199753}" destId="{19227E55-EE9F-4FA8-B66B-DDB72FBA1215}" srcOrd="0" destOrd="0" presId="urn:microsoft.com/office/officeart/2005/8/layout/cycle2"/>
    <dgm:cxn modelId="{09657FB0-3D0D-40AD-B59E-C8457B89FA4B}" type="presParOf" srcId="{CB10AD74-C7B0-4BD1-9FB3-3AFC54199753}" destId="{BBE79E1C-56BA-4DDD-9520-7FBBED0D5823}" srcOrd="1" destOrd="0" presId="urn:microsoft.com/office/officeart/2005/8/layout/cycle2"/>
    <dgm:cxn modelId="{25DBC37F-369B-49F1-AAAA-EBA11481BB13}" type="presParOf" srcId="{BBE79E1C-56BA-4DDD-9520-7FBBED0D5823}" destId="{7910E952-46C6-4728-9702-C3B0C21B9410}" srcOrd="0" destOrd="0" presId="urn:microsoft.com/office/officeart/2005/8/layout/cycle2"/>
    <dgm:cxn modelId="{5BCD0C8B-EFA0-4F44-B9D3-CFDA2365306C}" type="presParOf" srcId="{CB10AD74-C7B0-4BD1-9FB3-3AFC54199753}" destId="{76983A4E-D0D4-45CD-BD29-2B81C39F015A}" srcOrd="2" destOrd="0" presId="urn:microsoft.com/office/officeart/2005/8/layout/cycle2"/>
    <dgm:cxn modelId="{C6277AFA-34C6-4B91-9015-8EBC3970126C}" type="presParOf" srcId="{CB10AD74-C7B0-4BD1-9FB3-3AFC54199753}" destId="{67CDF264-FB74-4F88-99AB-B535CD7F7FC2}" srcOrd="3" destOrd="0" presId="urn:microsoft.com/office/officeart/2005/8/layout/cycle2"/>
    <dgm:cxn modelId="{42832EBC-B3F2-45CC-B055-22E31690E739}" type="presParOf" srcId="{67CDF264-FB74-4F88-99AB-B535CD7F7FC2}" destId="{F9A3160A-42D3-435D-8969-05AC34AD5CC4}" srcOrd="0" destOrd="0" presId="urn:microsoft.com/office/officeart/2005/8/layout/cycle2"/>
    <dgm:cxn modelId="{E8CD2BFE-5BAC-4B82-9201-3B090AB1173C}" type="presParOf" srcId="{CB10AD74-C7B0-4BD1-9FB3-3AFC54199753}" destId="{2C7825CC-C7BD-4D33-868C-9F008E01BA4D}" srcOrd="4" destOrd="0" presId="urn:microsoft.com/office/officeart/2005/8/layout/cycle2"/>
    <dgm:cxn modelId="{D054601C-E508-4C02-B8C7-0B75D2B37055}" type="presParOf" srcId="{CB10AD74-C7B0-4BD1-9FB3-3AFC54199753}" destId="{8C7A43A5-7327-42E7-8258-EE5BA978A09D}" srcOrd="5" destOrd="0" presId="urn:microsoft.com/office/officeart/2005/8/layout/cycle2"/>
    <dgm:cxn modelId="{B3945EE6-B6B3-40D7-AC10-75D395E762C3}" type="presParOf" srcId="{8C7A43A5-7327-42E7-8258-EE5BA978A09D}" destId="{E58EC41E-C800-48B4-8EA9-B3A464C867FF}" srcOrd="0" destOrd="0" presId="urn:microsoft.com/office/officeart/2005/8/layout/cycle2"/>
    <dgm:cxn modelId="{EC396995-D3FD-4BD2-873B-DBED89C9A9D7}" type="presParOf" srcId="{CB10AD74-C7B0-4BD1-9FB3-3AFC54199753}" destId="{E6D37D34-EBC2-4013-BD6D-3C3528741290}" srcOrd="6" destOrd="0" presId="urn:microsoft.com/office/officeart/2005/8/layout/cycle2"/>
    <dgm:cxn modelId="{FC7FEF75-8240-4AB9-BECA-591F93356F71}" type="presParOf" srcId="{CB10AD74-C7B0-4BD1-9FB3-3AFC54199753}" destId="{D7376936-B9AB-45CA-ACF1-D21733CD111A}" srcOrd="7" destOrd="0" presId="urn:microsoft.com/office/officeart/2005/8/layout/cycle2"/>
    <dgm:cxn modelId="{A0AC6E58-F3AC-4599-9B38-E9332720C506}" type="presParOf" srcId="{D7376936-B9AB-45CA-ACF1-D21733CD111A}" destId="{194DF05C-D608-4200-A5EC-94B502E9312F}" srcOrd="0" destOrd="0" presId="urn:microsoft.com/office/officeart/2005/8/layout/cycle2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8A86749-D9BD-44E5-9828-2DA050E9BCBA}" type="datetimeFigureOut">
              <a:rPr lang="ko-KR" altLang="en-US" smtClean="0"/>
              <a:pPr/>
              <a:t>2012-09-20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D185F4-EE5E-4056-8B72-87D57F52666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842" name="Picture 2" descr="main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818" name="Picture 2" descr="contents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</p:sldLayoutIdLst>
  <p:txStyles>
    <p:titleStyle>
      <a:lvl1pPr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2pPr>
      <a:lvl3pPr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3pPr>
      <a:lvl4pPr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4pPr>
      <a:lvl5pPr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9pPr>
    </p:titleStyle>
    <p:bodyStyle>
      <a:lvl1pPr marL="342900" indent="-342900" algn="l" rtl="0" fontAlgn="base" latinLnBrk="1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 latinLnBrk="1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fontAlgn="base" latinLnBrk="1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fontAlgn="base" latinLnBrk="1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7" Type="http://schemas.openxmlformats.org/officeDocument/2006/relationships/image" Target="../media/image13.jpe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2.jpeg"/><Relationship Id="rId5" Type="http://schemas.openxmlformats.org/officeDocument/2006/relationships/image" Target="../media/image11.jpeg"/><Relationship Id="rId4" Type="http://schemas.openxmlformats.org/officeDocument/2006/relationships/image" Target="../media/image10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ChangeArrowheads="1"/>
          </p:cNvSpPr>
          <p:nvPr/>
        </p:nvSpPr>
        <p:spPr bwMode="auto">
          <a:xfrm>
            <a:off x="2425700" y="2492375"/>
            <a:ext cx="4292600" cy="14234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altLang="ko-KR" sz="3200" b="1" dirty="0" smtClean="0">
                <a:solidFill>
                  <a:srgbClr val="7A1028"/>
                </a:solidFill>
                <a:latin typeface="HY헤드라인M" pitchFamily="18" charset="-127"/>
                <a:ea typeface="HY헤드라인M" pitchFamily="18" charset="-127"/>
              </a:rPr>
              <a:t>Battery Share</a:t>
            </a:r>
            <a:endParaRPr lang="ko-KR" altLang="en-US" sz="3200" b="1" dirty="0">
              <a:solidFill>
                <a:srgbClr val="7A1028"/>
              </a:solidFill>
              <a:latin typeface="HY헤드라인M" pitchFamily="18" charset="-127"/>
              <a:ea typeface="HY헤드라인M" pitchFamily="18" charset="-127"/>
            </a:endParaRPr>
          </a:p>
          <a:p>
            <a:r>
              <a:rPr lang="ko-KR" altLang="en-US" b="1" dirty="0">
                <a:solidFill>
                  <a:srgbClr val="7A1028"/>
                </a:solidFill>
                <a:latin typeface="HY헤드라인M" pitchFamily="18" charset="-127"/>
                <a:ea typeface="HY헤드라인M" pitchFamily="18" charset="-127"/>
              </a:rPr>
              <a:t>사 업   </a:t>
            </a:r>
            <a:r>
              <a:rPr lang="ko-KR" altLang="en-US" b="1" dirty="0" smtClean="0">
                <a:solidFill>
                  <a:srgbClr val="7A1028"/>
                </a:solidFill>
                <a:latin typeface="HY헤드라인M" pitchFamily="18" charset="-127"/>
                <a:ea typeface="HY헤드라인M" pitchFamily="18" charset="-127"/>
              </a:rPr>
              <a:t>제안서</a:t>
            </a:r>
            <a:endParaRPr lang="en-US" altLang="ko-KR" b="1" dirty="0" smtClean="0">
              <a:solidFill>
                <a:srgbClr val="7A1028"/>
              </a:solidFill>
              <a:latin typeface="HY헤드라인M" pitchFamily="18" charset="-127"/>
              <a:ea typeface="HY헤드라인M" pitchFamily="18" charset="-127"/>
            </a:endParaRPr>
          </a:p>
          <a:p>
            <a:r>
              <a:rPr lang="en-US" altLang="ko-KR" sz="1050" b="1" dirty="0" smtClean="0">
                <a:solidFill>
                  <a:srgbClr val="7A1028"/>
                </a:solidFill>
                <a:latin typeface="HY헤드라인M" pitchFamily="18" charset="-127"/>
                <a:ea typeface="HY헤드라인M" pitchFamily="18" charset="-127"/>
              </a:rPr>
              <a:t>(2012/08/15 </a:t>
            </a:r>
            <a:r>
              <a:rPr lang="ko-KR" altLang="en-US" sz="1050" b="1" dirty="0" smtClean="0">
                <a:solidFill>
                  <a:srgbClr val="7A1028"/>
                </a:solidFill>
                <a:latin typeface="HY헤드라인M" pitchFamily="18" charset="-127"/>
                <a:ea typeface="HY헤드라인M" pitchFamily="18" charset="-127"/>
              </a:rPr>
              <a:t>초안</a:t>
            </a:r>
            <a:r>
              <a:rPr lang="en-US" altLang="ko-KR" sz="1050" b="1" dirty="0" smtClean="0">
                <a:solidFill>
                  <a:srgbClr val="7A1028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  <a:endParaRPr lang="ko-KR" altLang="en-US" sz="1050" b="1" dirty="0">
              <a:solidFill>
                <a:srgbClr val="7A1028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45059" name="Text Box 3"/>
          <p:cNvSpPr txBox="1">
            <a:spLocks noChangeArrowheads="1"/>
          </p:cNvSpPr>
          <p:nvPr/>
        </p:nvSpPr>
        <p:spPr bwMode="auto">
          <a:xfrm>
            <a:off x="6561894" y="6178550"/>
            <a:ext cx="2296386" cy="492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/>
            <a:r>
              <a:rPr lang="ko-KR" altLang="en-US" sz="2600" b="1" dirty="0" smtClean="0">
                <a:solidFill>
                  <a:srgbClr val="990000"/>
                </a:solidFill>
                <a:latin typeface="HY헤드라인M" pitchFamily="18" charset="-127"/>
                <a:ea typeface="HY헤드라인M" pitchFamily="18" charset="-127"/>
              </a:rPr>
              <a:t>㈜</a:t>
            </a:r>
            <a:r>
              <a:rPr lang="en-US" altLang="ko-KR" sz="2600" b="1" dirty="0" smtClean="0">
                <a:solidFill>
                  <a:srgbClr val="990000"/>
                </a:solidFill>
                <a:latin typeface="HY헤드라인M" pitchFamily="18" charset="-127"/>
                <a:ea typeface="HY헤드라인M" pitchFamily="18" charset="-127"/>
              </a:rPr>
              <a:t>WAYSPACK</a:t>
            </a:r>
            <a:endParaRPr lang="en-US" altLang="ko-KR" sz="2600" b="1" dirty="0">
              <a:solidFill>
                <a:srgbClr val="99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다이어그램 4"/>
          <p:cNvGraphicFramePr/>
          <p:nvPr/>
        </p:nvGraphicFramePr>
        <p:xfrm>
          <a:off x="1000100" y="1142984"/>
          <a:ext cx="7000924" cy="492922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Text Box 25"/>
          <p:cNvSpPr txBox="1">
            <a:spLocks noChangeArrowheads="1"/>
          </p:cNvSpPr>
          <p:nvPr/>
        </p:nvSpPr>
        <p:spPr bwMode="auto">
          <a:xfrm>
            <a:off x="357158" y="428604"/>
            <a:ext cx="198150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ko-KR" altLang="en-US" sz="2400" b="1" dirty="0" smtClean="0">
                <a:solidFill>
                  <a:srgbClr val="7A1028"/>
                </a:solidFill>
                <a:latin typeface="맑은 고딕" pitchFamily="50" charset="-127"/>
                <a:ea typeface="맑은 고딕" pitchFamily="50" charset="-127"/>
              </a:rPr>
              <a:t>소비자 </a:t>
            </a:r>
            <a:r>
              <a:rPr lang="en-US" altLang="ko-KR" sz="2400" b="1" dirty="0" smtClean="0">
                <a:solidFill>
                  <a:srgbClr val="7A1028"/>
                </a:solidFill>
                <a:latin typeface="맑은 고딕" pitchFamily="50" charset="-127"/>
                <a:ea typeface="맑은 고딕" pitchFamily="50" charset="-127"/>
              </a:rPr>
              <a:t>Cycle</a:t>
            </a:r>
            <a:endParaRPr lang="ko-KR" altLang="en-US" sz="2400" b="1" dirty="0">
              <a:solidFill>
                <a:srgbClr val="7A1028"/>
              </a:solidFill>
              <a:latin typeface="맑은 고딕" pitchFamily="50" charset="-127"/>
              <a:ea typeface="맑은 고딕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다이어그램 4"/>
          <p:cNvGraphicFramePr/>
          <p:nvPr/>
        </p:nvGraphicFramePr>
        <p:xfrm>
          <a:off x="1000100" y="1142984"/>
          <a:ext cx="7000924" cy="492922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Text Box 25"/>
          <p:cNvSpPr txBox="1">
            <a:spLocks noChangeArrowheads="1"/>
          </p:cNvSpPr>
          <p:nvPr/>
        </p:nvSpPr>
        <p:spPr bwMode="auto">
          <a:xfrm>
            <a:off x="357158" y="428604"/>
            <a:ext cx="198150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ko-KR" altLang="en-US" sz="2400" b="1" dirty="0" smtClean="0">
                <a:solidFill>
                  <a:srgbClr val="7A1028"/>
                </a:solidFill>
                <a:latin typeface="맑은 고딕" pitchFamily="50" charset="-127"/>
                <a:ea typeface="맑은 고딕" pitchFamily="50" charset="-127"/>
              </a:rPr>
              <a:t>가맹점 </a:t>
            </a:r>
            <a:r>
              <a:rPr lang="en-US" altLang="ko-KR" sz="2400" b="1" dirty="0" smtClean="0">
                <a:solidFill>
                  <a:srgbClr val="7A1028"/>
                </a:solidFill>
                <a:latin typeface="맑은 고딕" pitchFamily="50" charset="-127"/>
                <a:ea typeface="맑은 고딕" pitchFamily="50" charset="-127"/>
              </a:rPr>
              <a:t>Cycle</a:t>
            </a:r>
            <a:endParaRPr lang="ko-KR" altLang="en-US" sz="2400" b="1" dirty="0">
              <a:solidFill>
                <a:srgbClr val="7A1028"/>
              </a:solidFill>
              <a:latin typeface="맑은 고딕" pitchFamily="50" charset="-127"/>
              <a:ea typeface="맑은 고딕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829" name="Group 5"/>
          <p:cNvGrpSpPr>
            <a:grpSpLocks/>
          </p:cNvGrpSpPr>
          <p:nvPr/>
        </p:nvGrpSpPr>
        <p:grpSpPr bwMode="auto">
          <a:xfrm>
            <a:off x="755650" y="2089165"/>
            <a:ext cx="7561263" cy="849313"/>
            <a:chOff x="340" y="890"/>
            <a:chExt cx="5034" cy="535"/>
          </a:xfrm>
        </p:grpSpPr>
        <p:sp>
          <p:nvSpPr>
            <p:cNvPr id="77830" name="AutoShape 6"/>
            <p:cNvSpPr>
              <a:spLocks noChangeArrowheads="1"/>
            </p:cNvSpPr>
            <p:nvPr/>
          </p:nvSpPr>
          <p:spPr bwMode="auto">
            <a:xfrm>
              <a:off x="385" y="890"/>
              <a:ext cx="4989" cy="444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rgbClr val="66CCFD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endParaRPr lang="ko-KR" altLang="en-US"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77831" name="Rectangle 7"/>
            <p:cNvSpPr>
              <a:spLocks noChangeArrowheads="1"/>
            </p:cNvSpPr>
            <p:nvPr/>
          </p:nvSpPr>
          <p:spPr bwMode="auto">
            <a:xfrm>
              <a:off x="340" y="926"/>
              <a:ext cx="454" cy="4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r>
                <a:rPr lang="en-US" altLang="ko-KR" sz="6000" b="1">
                  <a:solidFill>
                    <a:schemeClr val="bg1"/>
                  </a:solidFill>
                  <a:latin typeface="맑은 고딕" pitchFamily="50" charset="-127"/>
                  <a:ea typeface="맑은 고딕" pitchFamily="50" charset="-127"/>
                </a:rPr>
                <a:t>1</a:t>
              </a:r>
            </a:p>
          </p:txBody>
        </p:sp>
        <p:sp>
          <p:nvSpPr>
            <p:cNvPr id="77832" name="Text Box 8"/>
            <p:cNvSpPr txBox="1">
              <a:spLocks noChangeArrowheads="1"/>
            </p:cNvSpPr>
            <p:nvPr/>
          </p:nvSpPr>
          <p:spPr bwMode="auto">
            <a:xfrm>
              <a:off x="748" y="947"/>
              <a:ext cx="4491" cy="3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anchor="ctr"/>
            <a:lstStyle/>
            <a:p>
              <a:pPr algn="l"/>
              <a:r>
                <a:rPr lang="ko-KR" altLang="en-US" sz="1800" b="1" dirty="0" smtClean="0">
                  <a:latin typeface="맑은 고딕" pitchFamily="50" charset="-127"/>
                  <a:ea typeface="맑은 고딕" pitchFamily="50" charset="-127"/>
                </a:rPr>
                <a:t>가까운 </a:t>
              </a:r>
              <a:r>
                <a:rPr lang="ko-KR" altLang="en-US" sz="1800" b="1" dirty="0" smtClean="0">
                  <a:latin typeface="맑은 고딕" pitchFamily="50" charset="-127"/>
                  <a:ea typeface="맑은 고딕" pitchFamily="50" charset="-127"/>
                </a:rPr>
                <a:t>가맹점 </a:t>
              </a:r>
              <a:r>
                <a:rPr lang="ko-KR" altLang="en-US" sz="1800" b="1" dirty="0" smtClean="0">
                  <a:latin typeface="맑은 고딕" pitchFamily="50" charset="-127"/>
                  <a:ea typeface="맑은 고딕" pitchFamily="50" charset="-127"/>
                </a:rPr>
                <a:t>찾기 웹사이트</a:t>
              </a:r>
              <a:r>
                <a:rPr lang="en-US" altLang="ko-KR" sz="1800" b="1" dirty="0" smtClean="0">
                  <a:latin typeface="맑은 고딕" pitchFamily="50" charset="-127"/>
                  <a:ea typeface="맑은 고딕" pitchFamily="50" charset="-127"/>
                </a:rPr>
                <a:t>, </a:t>
              </a:r>
              <a:r>
                <a:rPr lang="ko-KR" altLang="en-US" sz="1800" b="1" dirty="0" err="1" smtClean="0">
                  <a:latin typeface="맑은 고딕" pitchFamily="50" charset="-127"/>
                  <a:ea typeface="맑은 고딕" pitchFamily="50" charset="-127"/>
                </a:rPr>
                <a:t>모바일</a:t>
              </a:r>
              <a:r>
                <a:rPr lang="ko-KR" altLang="en-US" sz="1800" b="1" dirty="0" smtClean="0">
                  <a:latin typeface="맑은 고딕" pitchFamily="50" charset="-127"/>
                  <a:ea typeface="맑은 고딕" pitchFamily="50" charset="-127"/>
                </a:rPr>
                <a:t> </a:t>
              </a:r>
              <a:r>
                <a:rPr lang="en-US" altLang="ko-KR" sz="1800" b="1" dirty="0" smtClean="0">
                  <a:latin typeface="맑은 고딕" pitchFamily="50" charset="-127"/>
                  <a:ea typeface="맑은 고딕" pitchFamily="50" charset="-127"/>
                </a:rPr>
                <a:t>APP </a:t>
              </a:r>
              <a:r>
                <a:rPr lang="ko-KR" altLang="en-US" sz="1800" b="1" dirty="0" smtClean="0">
                  <a:latin typeface="맑은 고딕" pitchFamily="50" charset="-127"/>
                  <a:ea typeface="맑은 고딕" pitchFamily="50" charset="-127"/>
                </a:rPr>
                <a:t>으로 가맹점 찾기</a:t>
              </a:r>
            </a:p>
          </p:txBody>
        </p:sp>
      </p:grpSp>
      <p:grpSp>
        <p:nvGrpSpPr>
          <p:cNvPr id="77833" name="Group 9"/>
          <p:cNvGrpSpPr>
            <a:grpSpLocks/>
          </p:cNvGrpSpPr>
          <p:nvPr/>
        </p:nvGrpSpPr>
        <p:grpSpPr bwMode="auto">
          <a:xfrm>
            <a:off x="755650" y="2990865"/>
            <a:ext cx="7561263" cy="849313"/>
            <a:chOff x="340" y="1368"/>
            <a:chExt cx="5034" cy="535"/>
          </a:xfrm>
        </p:grpSpPr>
        <p:sp>
          <p:nvSpPr>
            <p:cNvPr id="77834" name="AutoShape 10"/>
            <p:cNvSpPr>
              <a:spLocks noChangeArrowheads="1"/>
            </p:cNvSpPr>
            <p:nvPr/>
          </p:nvSpPr>
          <p:spPr bwMode="auto">
            <a:xfrm>
              <a:off x="385" y="1368"/>
              <a:ext cx="4989" cy="444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rgbClr val="66CCFD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endParaRPr lang="ko-KR" altLang="en-US"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77835" name="Rectangle 11"/>
            <p:cNvSpPr>
              <a:spLocks noChangeArrowheads="1"/>
            </p:cNvSpPr>
            <p:nvPr/>
          </p:nvSpPr>
          <p:spPr bwMode="auto">
            <a:xfrm>
              <a:off x="340" y="1404"/>
              <a:ext cx="454" cy="4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r>
                <a:rPr lang="en-US" altLang="ko-KR" sz="6000" b="1">
                  <a:solidFill>
                    <a:schemeClr val="bg1"/>
                  </a:solidFill>
                  <a:latin typeface="맑은 고딕" pitchFamily="50" charset="-127"/>
                  <a:ea typeface="맑은 고딕" pitchFamily="50" charset="-127"/>
                </a:rPr>
                <a:t>2</a:t>
              </a:r>
            </a:p>
          </p:txBody>
        </p:sp>
        <p:sp>
          <p:nvSpPr>
            <p:cNvPr id="77836" name="Text Box 12"/>
            <p:cNvSpPr txBox="1">
              <a:spLocks noChangeArrowheads="1"/>
            </p:cNvSpPr>
            <p:nvPr/>
          </p:nvSpPr>
          <p:spPr bwMode="auto">
            <a:xfrm>
              <a:off x="748" y="1425"/>
              <a:ext cx="4491" cy="3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anchor="ctr"/>
            <a:lstStyle/>
            <a:p>
              <a:pPr algn="l"/>
              <a:r>
                <a:rPr lang="ko-KR" altLang="en-US" sz="1800" b="1" dirty="0" smtClean="0">
                  <a:latin typeface="맑은 고딕" pitchFamily="50" charset="-127"/>
                  <a:ea typeface="맑은 고딕" pitchFamily="50" charset="-127"/>
                </a:rPr>
                <a:t>가맹점 </a:t>
              </a:r>
              <a:r>
                <a:rPr lang="en-US" altLang="ko-KR" sz="1800" b="1" dirty="0" smtClean="0">
                  <a:latin typeface="맑은 고딕" pitchFamily="50" charset="-127"/>
                  <a:ea typeface="맑은 고딕" pitchFamily="50" charset="-127"/>
                </a:rPr>
                <a:t>(</a:t>
              </a:r>
              <a:r>
                <a:rPr lang="ko-KR" altLang="en-US" sz="1800" b="1" dirty="0" smtClean="0">
                  <a:latin typeface="맑은 고딕" pitchFamily="50" charset="-127"/>
                  <a:ea typeface="맑은 고딕" pitchFamily="50" charset="-127"/>
                </a:rPr>
                <a:t>지하철역</a:t>
              </a:r>
              <a:r>
                <a:rPr lang="en-US" altLang="ko-KR" sz="1800" b="1" dirty="0" smtClean="0">
                  <a:latin typeface="맑은 고딕" pitchFamily="50" charset="-127"/>
                  <a:ea typeface="맑은 고딕" pitchFamily="50" charset="-127"/>
                </a:rPr>
                <a:t>,</a:t>
              </a:r>
              <a:r>
                <a:rPr lang="ko-KR" altLang="en-US" sz="1800" b="1" dirty="0" smtClean="0">
                  <a:latin typeface="맑은 고딕" pitchFamily="50" charset="-127"/>
                  <a:ea typeface="맑은 고딕" pitchFamily="50" charset="-127"/>
                </a:rPr>
                <a:t>편의점</a:t>
              </a:r>
              <a:r>
                <a:rPr lang="en-US" altLang="ko-KR" sz="1800" b="1" dirty="0" smtClean="0">
                  <a:latin typeface="맑은 고딕" pitchFamily="50" charset="-127"/>
                  <a:ea typeface="맑은 고딕" pitchFamily="50" charset="-127"/>
                </a:rPr>
                <a:t>)</a:t>
              </a:r>
              <a:r>
                <a:rPr lang="ko-KR" altLang="en-US" sz="1800" b="1" dirty="0" smtClean="0">
                  <a:latin typeface="맑은 고딕" pitchFamily="50" charset="-127"/>
                  <a:ea typeface="맑은 고딕" pitchFamily="50" charset="-127"/>
                </a:rPr>
                <a:t> 방문</a:t>
              </a:r>
            </a:p>
          </p:txBody>
        </p:sp>
      </p:grpSp>
      <p:grpSp>
        <p:nvGrpSpPr>
          <p:cNvPr id="77837" name="Group 13"/>
          <p:cNvGrpSpPr>
            <a:grpSpLocks/>
          </p:cNvGrpSpPr>
          <p:nvPr/>
        </p:nvGrpSpPr>
        <p:grpSpPr bwMode="auto">
          <a:xfrm>
            <a:off x="755650" y="3887803"/>
            <a:ext cx="7561263" cy="849312"/>
            <a:chOff x="340" y="1843"/>
            <a:chExt cx="5034" cy="535"/>
          </a:xfrm>
        </p:grpSpPr>
        <p:sp>
          <p:nvSpPr>
            <p:cNvPr id="77838" name="AutoShape 14"/>
            <p:cNvSpPr>
              <a:spLocks noChangeArrowheads="1"/>
            </p:cNvSpPr>
            <p:nvPr/>
          </p:nvSpPr>
          <p:spPr bwMode="auto">
            <a:xfrm>
              <a:off x="385" y="1843"/>
              <a:ext cx="4989" cy="444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rgbClr val="66CCFD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endParaRPr lang="ko-KR" altLang="en-US"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77839" name="Rectangle 15"/>
            <p:cNvSpPr>
              <a:spLocks noChangeArrowheads="1"/>
            </p:cNvSpPr>
            <p:nvPr/>
          </p:nvSpPr>
          <p:spPr bwMode="auto">
            <a:xfrm>
              <a:off x="340" y="1879"/>
              <a:ext cx="454" cy="4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r>
                <a:rPr lang="en-US" altLang="ko-KR" sz="6000" b="1">
                  <a:solidFill>
                    <a:schemeClr val="bg1"/>
                  </a:solidFill>
                  <a:latin typeface="맑은 고딕" pitchFamily="50" charset="-127"/>
                  <a:ea typeface="맑은 고딕" pitchFamily="50" charset="-127"/>
                </a:rPr>
                <a:t>3</a:t>
              </a:r>
            </a:p>
          </p:txBody>
        </p:sp>
        <p:sp>
          <p:nvSpPr>
            <p:cNvPr id="77840" name="Text Box 16"/>
            <p:cNvSpPr txBox="1">
              <a:spLocks noChangeArrowheads="1"/>
            </p:cNvSpPr>
            <p:nvPr/>
          </p:nvSpPr>
          <p:spPr bwMode="auto">
            <a:xfrm>
              <a:off x="748" y="1900"/>
              <a:ext cx="4491" cy="3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anchor="ctr"/>
            <a:lstStyle/>
            <a:p>
              <a:pPr algn="l"/>
              <a:r>
                <a:rPr lang="ko-KR" altLang="en-US" sz="1800" b="1" dirty="0" smtClean="0">
                  <a:latin typeface="맑은 고딕" pitchFamily="50" charset="-127"/>
                  <a:ea typeface="맑은 고딕" pitchFamily="50" charset="-127"/>
                </a:rPr>
                <a:t>개인배터리</a:t>
              </a:r>
              <a:r>
                <a:rPr lang="en-US" altLang="ko-KR" sz="1800" b="1" dirty="0" smtClean="0">
                  <a:latin typeface="맑은 고딕" pitchFamily="50" charset="-127"/>
                  <a:ea typeface="맑은 고딕" pitchFamily="50" charset="-127"/>
                </a:rPr>
                <a:t>,</a:t>
              </a:r>
              <a:r>
                <a:rPr lang="ko-KR" altLang="en-US" sz="1800" b="1" dirty="0" err="1" smtClean="0">
                  <a:latin typeface="맑은 고딕" pitchFamily="50" charset="-127"/>
                  <a:ea typeface="맑은 고딕" pitchFamily="50" charset="-127"/>
                </a:rPr>
                <a:t>폰에</a:t>
              </a:r>
              <a:r>
                <a:rPr lang="ko-KR" altLang="en-US" sz="1800" b="1" dirty="0" smtClean="0">
                  <a:latin typeface="맑은 고딕" pitchFamily="50" charset="-127"/>
                  <a:ea typeface="맑은 고딕" pitchFamily="50" charset="-127"/>
                </a:rPr>
                <a:t>  바코드 부착 후 반납</a:t>
              </a:r>
              <a:endParaRPr lang="en-US" altLang="ko-KR" sz="1800" b="1" dirty="0" smtClean="0">
                <a:latin typeface="맑은 고딕" pitchFamily="50" charset="-127"/>
                <a:ea typeface="맑은 고딕" pitchFamily="50" charset="-127"/>
              </a:endParaRPr>
            </a:p>
            <a:p>
              <a:pPr algn="l"/>
              <a:r>
                <a:rPr lang="en-US" altLang="ko-KR" sz="1800" b="1" dirty="0" smtClean="0">
                  <a:latin typeface="맑은 고딕" pitchFamily="50" charset="-127"/>
                  <a:ea typeface="맑은 고딕" pitchFamily="50" charset="-127"/>
                </a:rPr>
                <a:t>(</a:t>
              </a:r>
              <a:r>
                <a:rPr lang="ko-KR" altLang="en-US" sz="1800" b="1" dirty="0" smtClean="0">
                  <a:latin typeface="맑은 고딕" pitchFamily="50" charset="-127"/>
                  <a:ea typeface="맑은 고딕" pitchFamily="50" charset="-127"/>
                </a:rPr>
                <a:t>공유 배터리 등록</a:t>
              </a:r>
              <a:r>
                <a:rPr lang="en-US" altLang="ko-KR" sz="1800" b="1" dirty="0" smtClean="0">
                  <a:latin typeface="맑은 고딕" pitchFamily="50" charset="-127"/>
                  <a:ea typeface="맑은 고딕" pitchFamily="50" charset="-127"/>
                </a:rPr>
                <a:t>, </a:t>
              </a:r>
              <a:r>
                <a:rPr lang="ko-KR" altLang="en-US" sz="1800" b="1" dirty="0" smtClean="0">
                  <a:latin typeface="맑은 고딕" pitchFamily="50" charset="-127"/>
                  <a:ea typeface="맑은 고딕" pitchFamily="50" charset="-127"/>
                </a:rPr>
                <a:t>회원 폰 등록</a:t>
              </a:r>
              <a:r>
                <a:rPr lang="en-US" altLang="ko-KR" sz="1800" b="1" dirty="0" smtClean="0">
                  <a:latin typeface="맑은 고딕" pitchFamily="50" charset="-127"/>
                  <a:ea typeface="맑은 고딕" pitchFamily="50" charset="-127"/>
                </a:rPr>
                <a:t>)</a:t>
              </a:r>
              <a:r>
                <a:rPr lang="ko-KR" altLang="en-US" sz="1800" b="1" dirty="0" smtClean="0">
                  <a:latin typeface="맑은 고딕" pitchFamily="50" charset="-127"/>
                  <a:ea typeface="맑은 고딕" pitchFamily="50" charset="-127"/>
                </a:rPr>
                <a:t> </a:t>
              </a:r>
              <a:endParaRPr lang="en-US" altLang="ko-KR" sz="1800" b="1" dirty="0" smtClean="0">
                <a:latin typeface="맑은 고딕" pitchFamily="50" charset="-127"/>
                <a:ea typeface="맑은 고딕" pitchFamily="50" charset="-127"/>
              </a:endParaRPr>
            </a:p>
          </p:txBody>
        </p:sp>
      </p:grpSp>
      <p:grpSp>
        <p:nvGrpSpPr>
          <p:cNvPr id="77841" name="Group 17"/>
          <p:cNvGrpSpPr>
            <a:grpSpLocks/>
          </p:cNvGrpSpPr>
          <p:nvPr/>
        </p:nvGrpSpPr>
        <p:grpSpPr bwMode="auto">
          <a:xfrm>
            <a:off x="755650" y="4794265"/>
            <a:ext cx="7561263" cy="849313"/>
            <a:chOff x="340" y="1843"/>
            <a:chExt cx="5034" cy="535"/>
          </a:xfrm>
        </p:grpSpPr>
        <p:sp>
          <p:nvSpPr>
            <p:cNvPr id="77842" name="AutoShape 18"/>
            <p:cNvSpPr>
              <a:spLocks noChangeArrowheads="1"/>
            </p:cNvSpPr>
            <p:nvPr/>
          </p:nvSpPr>
          <p:spPr bwMode="auto">
            <a:xfrm>
              <a:off x="385" y="1843"/>
              <a:ext cx="4989" cy="444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rgbClr val="66CCFD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endParaRPr lang="ko-KR" altLang="en-US"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77843" name="Rectangle 19"/>
            <p:cNvSpPr>
              <a:spLocks noChangeArrowheads="1"/>
            </p:cNvSpPr>
            <p:nvPr/>
          </p:nvSpPr>
          <p:spPr bwMode="auto">
            <a:xfrm>
              <a:off x="340" y="1879"/>
              <a:ext cx="454" cy="4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r>
                <a:rPr lang="en-US" altLang="ko-KR" sz="6000" b="1">
                  <a:solidFill>
                    <a:schemeClr val="bg1"/>
                  </a:solidFill>
                  <a:latin typeface="맑은 고딕" pitchFamily="50" charset="-127"/>
                  <a:ea typeface="맑은 고딕" pitchFamily="50" charset="-127"/>
                </a:rPr>
                <a:t>4</a:t>
              </a:r>
            </a:p>
          </p:txBody>
        </p:sp>
        <p:sp>
          <p:nvSpPr>
            <p:cNvPr id="77844" name="Text Box 20"/>
            <p:cNvSpPr txBox="1">
              <a:spLocks noChangeArrowheads="1"/>
            </p:cNvSpPr>
            <p:nvPr/>
          </p:nvSpPr>
          <p:spPr bwMode="auto">
            <a:xfrm>
              <a:off x="748" y="1900"/>
              <a:ext cx="4491" cy="3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anchor="ctr"/>
            <a:lstStyle/>
            <a:p>
              <a:pPr algn="l"/>
              <a:r>
                <a:rPr lang="ko-KR" altLang="en-US" sz="1800" b="1" dirty="0" smtClean="0">
                  <a:latin typeface="맑은 고딕" pitchFamily="50" charset="-127"/>
                  <a:ea typeface="맑은 고딕" pitchFamily="50" charset="-127"/>
                </a:rPr>
                <a:t>충전 완료된 바코드 배터리로 교체 </a:t>
              </a:r>
              <a:r>
                <a:rPr lang="en-US" altLang="ko-KR" sz="1800" b="1" dirty="0" smtClean="0">
                  <a:latin typeface="맑은 고딕" pitchFamily="50" charset="-127"/>
                  <a:ea typeface="맑은 고딕" pitchFamily="50" charset="-127"/>
                </a:rPr>
                <a:t>(</a:t>
              </a:r>
              <a:r>
                <a:rPr lang="ko-KR" altLang="en-US" sz="1800" b="1" dirty="0" err="1" smtClean="0">
                  <a:latin typeface="맑은 고딕" pitchFamily="50" charset="-127"/>
                  <a:ea typeface="맑은 고딕" pitchFamily="50" charset="-127"/>
                </a:rPr>
                <a:t>서비스료</a:t>
              </a:r>
              <a:r>
                <a:rPr lang="ko-KR" altLang="en-US" sz="1800" b="1" dirty="0" smtClean="0">
                  <a:latin typeface="맑은 고딕" pitchFamily="50" charset="-127"/>
                  <a:ea typeface="맑은 고딕" pitchFamily="50" charset="-127"/>
                </a:rPr>
                <a:t> </a:t>
              </a:r>
              <a:r>
                <a:rPr lang="en-US" altLang="ko-KR" sz="1800" b="1" dirty="0" smtClean="0">
                  <a:latin typeface="맑은 고딕" pitchFamily="50" charset="-127"/>
                  <a:ea typeface="맑은 고딕" pitchFamily="50" charset="-127"/>
                </a:rPr>
                <a:t>1000</a:t>
              </a:r>
              <a:r>
                <a:rPr lang="ko-KR" altLang="en-US" sz="1800" b="1" dirty="0" smtClean="0">
                  <a:latin typeface="맑은 고딕" pitchFamily="50" charset="-127"/>
                  <a:ea typeface="맑은 고딕" pitchFamily="50" charset="-127"/>
                </a:rPr>
                <a:t>원</a:t>
              </a:r>
              <a:r>
                <a:rPr lang="en-US" altLang="ko-KR" sz="1800" b="1" dirty="0" smtClean="0">
                  <a:latin typeface="맑은 고딕" pitchFamily="50" charset="-127"/>
                  <a:ea typeface="맑은 고딕" pitchFamily="50" charset="-127"/>
                </a:rPr>
                <a:t>)</a:t>
              </a:r>
              <a:endParaRPr lang="ko-KR" altLang="en-US" sz="1800" b="1" dirty="0" smtClean="0">
                <a:latin typeface="맑은 고딕" pitchFamily="50" charset="-127"/>
                <a:ea typeface="맑은 고딕" pitchFamily="50" charset="-127"/>
              </a:endParaRPr>
            </a:p>
          </p:txBody>
        </p:sp>
      </p:grpSp>
      <p:sp>
        <p:nvSpPr>
          <p:cNvPr id="77849" name="Text Box 25"/>
          <p:cNvSpPr txBox="1">
            <a:spLocks noChangeArrowheads="1"/>
          </p:cNvSpPr>
          <p:nvPr/>
        </p:nvSpPr>
        <p:spPr bwMode="auto">
          <a:xfrm>
            <a:off x="684213" y="549275"/>
            <a:ext cx="474841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ko-KR" altLang="en-US" sz="2400" b="1" dirty="0" smtClean="0">
                <a:solidFill>
                  <a:srgbClr val="7A1028"/>
                </a:solidFill>
                <a:latin typeface="맑은 고딕" pitchFamily="50" charset="-127"/>
                <a:ea typeface="맑은 고딕" pitchFamily="50" charset="-127"/>
              </a:rPr>
              <a:t>소비</a:t>
            </a:r>
            <a:r>
              <a:rPr lang="ko-KR" altLang="en-US" sz="2400" b="1" dirty="0">
                <a:solidFill>
                  <a:srgbClr val="7A1028"/>
                </a:solidFill>
                <a:latin typeface="맑은 고딕" pitchFamily="50" charset="-127"/>
                <a:ea typeface="맑은 고딕" pitchFamily="50" charset="-127"/>
              </a:rPr>
              <a:t>자</a:t>
            </a:r>
            <a:r>
              <a:rPr lang="ko-KR" altLang="en-US" sz="2400" b="1" dirty="0" smtClean="0">
                <a:solidFill>
                  <a:srgbClr val="7A1028"/>
                </a:solidFill>
                <a:latin typeface="맑은 고딕" pitchFamily="50" charset="-127"/>
                <a:ea typeface="맑은 고딕" pitchFamily="50" charset="-127"/>
              </a:rPr>
              <a:t> 이용방법</a:t>
            </a:r>
            <a:r>
              <a:rPr lang="en-US" altLang="ko-KR" sz="2400" b="1" dirty="0" smtClean="0">
                <a:solidFill>
                  <a:srgbClr val="7A1028"/>
                </a:solidFill>
                <a:latin typeface="맑은 고딕" pitchFamily="50" charset="-127"/>
                <a:ea typeface="맑은 고딕" pitchFamily="50" charset="-127"/>
              </a:rPr>
              <a:t> – </a:t>
            </a:r>
            <a:r>
              <a:rPr lang="ko-KR" altLang="en-US" sz="2400" b="1" dirty="0" smtClean="0">
                <a:solidFill>
                  <a:srgbClr val="7A1028"/>
                </a:solidFill>
                <a:latin typeface="맑은 고딕" pitchFamily="50" charset="-127"/>
                <a:ea typeface="맑은 고딕" pitchFamily="50" charset="-127"/>
              </a:rPr>
              <a:t>배터리 </a:t>
            </a:r>
            <a:r>
              <a:rPr lang="ko-KR" altLang="en-US" sz="2400" b="1" dirty="0" err="1" smtClean="0">
                <a:solidFill>
                  <a:srgbClr val="7A1028"/>
                </a:solidFill>
                <a:latin typeface="맑은 고딕" pitchFamily="50" charset="-127"/>
                <a:ea typeface="맑은 고딕" pitchFamily="50" charset="-127"/>
              </a:rPr>
              <a:t>공유형</a:t>
            </a:r>
            <a:endParaRPr lang="ko-KR" altLang="en-US" sz="2400" b="1" dirty="0">
              <a:solidFill>
                <a:srgbClr val="7A1028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23" name="Text Box 25"/>
          <p:cNvSpPr txBox="1">
            <a:spLocks noChangeArrowheads="1"/>
          </p:cNvSpPr>
          <p:nvPr/>
        </p:nvSpPr>
        <p:spPr bwMode="auto">
          <a:xfrm>
            <a:off x="785786" y="1214422"/>
            <a:ext cx="790402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altLang="ko-KR" sz="1800" b="1" dirty="0" smtClean="0">
                <a:solidFill>
                  <a:srgbClr val="7A1028"/>
                </a:solidFill>
                <a:latin typeface="맑은 고딕" pitchFamily="50" charset="-127"/>
                <a:ea typeface="맑은 고딕" pitchFamily="50" charset="-127"/>
              </a:rPr>
              <a:t>TARGET : </a:t>
            </a:r>
            <a:r>
              <a:rPr lang="ko-KR" altLang="en-US" sz="1800" b="1" dirty="0" err="1" smtClean="0">
                <a:solidFill>
                  <a:srgbClr val="7A1028"/>
                </a:solidFill>
                <a:latin typeface="맑은 고딕" pitchFamily="50" charset="-127"/>
                <a:ea typeface="맑은 고딕" pitchFamily="50" charset="-127"/>
              </a:rPr>
              <a:t>스마트폰</a:t>
            </a:r>
            <a:r>
              <a:rPr lang="ko-KR" altLang="en-US" sz="1800" b="1" dirty="0" smtClean="0">
                <a:solidFill>
                  <a:srgbClr val="7A1028"/>
                </a:solidFill>
                <a:latin typeface="맑은 고딕" pitchFamily="50" charset="-127"/>
                <a:ea typeface="맑은 고딕" pitchFamily="50" charset="-127"/>
              </a:rPr>
              <a:t> 사용 </a:t>
            </a:r>
            <a:r>
              <a:rPr lang="en-US" altLang="ko-KR" sz="1800" b="1" dirty="0" smtClean="0">
                <a:solidFill>
                  <a:srgbClr val="7A1028"/>
                </a:solidFill>
                <a:latin typeface="맑은 고딕" pitchFamily="50" charset="-127"/>
                <a:ea typeface="맑은 고딕" pitchFamily="50" charset="-127"/>
              </a:rPr>
              <a:t>6</a:t>
            </a:r>
            <a:r>
              <a:rPr lang="ko-KR" altLang="en-US" sz="1800" b="1" dirty="0" smtClean="0">
                <a:solidFill>
                  <a:srgbClr val="7A1028"/>
                </a:solidFill>
                <a:latin typeface="맑은 고딕" pitchFamily="50" charset="-127"/>
                <a:ea typeface="맑은 고딕" pitchFamily="50" charset="-127"/>
              </a:rPr>
              <a:t>개월 이상 소비자로 개인 배터리를 등록 후 사용</a:t>
            </a:r>
            <a:endParaRPr lang="ko-KR" altLang="en-US" sz="1800" b="1" dirty="0">
              <a:solidFill>
                <a:srgbClr val="7A1028"/>
              </a:solidFill>
              <a:latin typeface="맑은 고딕" pitchFamily="50" charset="-127"/>
              <a:ea typeface="맑은 고딕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49" name="Text Box 25"/>
          <p:cNvSpPr txBox="1">
            <a:spLocks noChangeArrowheads="1"/>
          </p:cNvSpPr>
          <p:nvPr/>
        </p:nvSpPr>
        <p:spPr bwMode="auto">
          <a:xfrm>
            <a:off x="684213" y="549275"/>
            <a:ext cx="478047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ko-KR" altLang="en-US" sz="2400" b="1" dirty="0" smtClean="0">
                <a:solidFill>
                  <a:srgbClr val="7A1028"/>
                </a:solidFill>
                <a:latin typeface="맑은 고딕" pitchFamily="50" charset="-127"/>
                <a:ea typeface="맑은 고딕" pitchFamily="50" charset="-127"/>
              </a:rPr>
              <a:t>소비</a:t>
            </a:r>
            <a:r>
              <a:rPr lang="ko-KR" altLang="en-US" sz="2400" b="1" dirty="0">
                <a:solidFill>
                  <a:srgbClr val="7A1028"/>
                </a:solidFill>
                <a:latin typeface="맑은 고딕" pitchFamily="50" charset="-127"/>
                <a:ea typeface="맑은 고딕" pitchFamily="50" charset="-127"/>
              </a:rPr>
              <a:t>자</a:t>
            </a:r>
            <a:r>
              <a:rPr lang="ko-KR" altLang="en-US" sz="2400" b="1" dirty="0" smtClean="0">
                <a:solidFill>
                  <a:srgbClr val="7A1028"/>
                </a:solidFill>
                <a:latin typeface="맑은 고딕" pitchFamily="50" charset="-127"/>
                <a:ea typeface="맑은 고딕" pitchFamily="50" charset="-127"/>
              </a:rPr>
              <a:t> 이용방법</a:t>
            </a:r>
            <a:r>
              <a:rPr lang="en-US" altLang="ko-KR" sz="2400" b="1" dirty="0" smtClean="0">
                <a:solidFill>
                  <a:srgbClr val="7A1028"/>
                </a:solidFill>
                <a:latin typeface="맑은 고딕" pitchFamily="50" charset="-127"/>
                <a:ea typeface="맑은 고딕" pitchFamily="50" charset="-127"/>
              </a:rPr>
              <a:t> – </a:t>
            </a:r>
            <a:r>
              <a:rPr lang="ko-KR" altLang="en-US" sz="2400" b="1" dirty="0" smtClean="0">
                <a:solidFill>
                  <a:srgbClr val="7A1028"/>
                </a:solidFill>
                <a:latin typeface="맑은 고딕" pitchFamily="50" charset="-127"/>
                <a:ea typeface="맑은 고딕" pitchFamily="50" charset="-127"/>
              </a:rPr>
              <a:t>배터리 </a:t>
            </a:r>
            <a:r>
              <a:rPr lang="ko-KR" altLang="en-US" sz="2400" b="1" dirty="0" err="1" smtClean="0">
                <a:solidFill>
                  <a:srgbClr val="7A1028"/>
                </a:solidFill>
                <a:latin typeface="맑은 고딕" pitchFamily="50" charset="-127"/>
                <a:ea typeface="맑은 고딕" pitchFamily="50" charset="-127"/>
              </a:rPr>
              <a:t>구입형</a:t>
            </a:r>
            <a:endParaRPr lang="ko-KR" altLang="en-US" sz="2400" b="1" dirty="0">
              <a:solidFill>
                <a:srgbClr val="7A1028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24" name="Text Box 25"/>
          <p:cNvSpPr txBox="1">
            <a:spLocks noChangeArrowheads="1"/>
          </p:cNvSpPr>
          <p:nvPr/>
        </p:nvSpPr>
        <p:spPr bwMode="auto">
          <a:xfrm>
            <a:off x="785786" y="1214422"/>
            <a:ext cx="759143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altLang="ko-KR" sz="1800" b="1" dirty="0" smtClean="0">
                <a:solidFill>
                  <a:srgbClr val="7A1028"/>
                </a:solidFill>
                <a:latin typeface="맑은 고딕" pitchFamily="50" charset="-127"/>
                <a:ea typeface="맑은 고딕" pitchFamily="50" charset="-127"/>
              </a:rPr>
              <a:t>TARGET : </a:t>
            </a:r>
            <a:r>
              <a:rPr lang="ko-KR" altLang="en-US" sz="1800" b="1" dirty="0" err="1" smtClean="0">
                <a:solidFill>
                  <a:srgbClr val="7A1028"/>
                </a:solidFill>
                <a:latin typeface="맑은 고딕" pitchFamily="50" charset="-127"/>
                <a:ea typeface="맑은 고딕" pitchFamily="50" charset="-127"/>
              </a:rPr>
              <a:t>스마트폰</a:t>
            </a:r>
            <a:r>
              <a:rPr lang="ko-KR" altLang="en-US" sz="1800" b="1" dirty="0" smtClean="0">
                <a:solidFill>
                  <a:srgbClr val="7A1028"/>
                </a:solidFill>
                <a:latin typeface="맑은 고딕" pitchFamily="50" charset="-127"/>
                <a:ea typeface="맑은 고딕" pitchFamily="50" charset="-127"/>
              </a:rPr>
              <a:t> 사용 </a:t>
            </a:r>
            <a:r>
              <a:rPr lang="en-US" altLang="ko-KR" sz="1800" b="1" dirty="0" smtClean="0">
                <a:solidFill>
                  <a:srgbClr val="7A1028"/>
                </a:solidFill>
                <a:latin typeface="맑은 고딕" pitchFamily="50" charset="-127"/>
                <a:ea typeface="맑은 고딕" pitchFamily="50" charset="-127"/>
              </a:rPr>
              <a:t>6</a:t>
            </a:r>
            <a:r>
              <a:rPr lang="ko-KR" altLang="en-US" sz="1800" b="1" dirty="0" smtClean="0">
                <a:solidFill>
                  <a:srgbClr val="7A1028"/>
                </a:solidFill>
                <a:latin typeface="맑은 고딕" pitchFamily="50" charset="-127"/>
                <a:ea typeface="맑은 고딕" pitchFamily="50" charset="-127"/>
              </a:rPr>
              <a:t>개월 이하 소비자로 개인 배터리 </a:t>
            </a:r>
            <a:r>
              <a:rPr lang="ko-KR" altLang="en-US" sz="1800" b="1" dirty="0" err="1" smtClean="0">
                <a:solidFill>
                  <a:srgbClr val="7A1028"/>
                </a:solidFill>
                <a:latin typeface="맑은 고딕" pitchFamily="50" charset="-127"/>
                <a:ea typeface="맑은 고딕" pitchFamily="50" charset="-127"/>
              </a:rPr>
              <a:t>구입후</a:t>
            </a:r>
            <a:r>
              <a:rPr lang="ko-KR" altLang="en-US" sz="1800" b="1" dirty="0" smtClean="0">
                <a:solidFill>
                  <a:srgbClr val="7A1028"/>
                </a:solidFill>
                <a:latin typeface="맑은 고딕" pitchFamily="50" charset="-127"/>
                <a:ea typeface="맑은 고딕" pitchFamily="50" charset="-127"/>
              </a:rPr>
              <a:t> 사용</a:t>
            </a:r>
            <a:endParaRPr lang="ko-KR" altLang="en-US" sz="1800" b="1" dirty="0">
              <a:solidFill>
                <a:srgbClr val="7A1028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grpSp>
        <p:nvGrpSpPr>
          <p:cNvPr id="25" name="Group 5"/>
          <p:cNvGrpSpPr>
            <a:grpSpLocks/>
          </p:cNvGrpSpPr>
          <p:nvPr/>
        </p:nvGrpSpPr>
        <p:grpSpPr bwMode="auto">
          <a:xfrm>
            <a:off x="755650" y="2089165"/>
            <a:ext cx="7561263" cy="849313"/>
            <a:chOff x="340" y="890"/>
            <a:chExt cx="5034" cy="535"/>
          </a:xfrm>
        </p:grpSpPr>
        <p:sp>
          <p:nvSpPr>
            <p:cNvPr id="26" name="AutoShape 6"/>
            <p:cNvSpPr>
              <a:spLocks noChangeArrowheads="1"/>
            </p:cNvSpPr>
            <p:nvPr/>
          </p:nvSpPr>
          <p:spPr bwMode="auto">
            <a:xfrm>
              <a:off x="385" y="890"/>
              <a:ext cx="4989" cy="444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rgbClr val="66CCFD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endParaRPr lang="ko-KR" altLang="en-US"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27" name="Rectangle 7"/>
            <p:cNvSpPr>
              <a:spLocks noChangeArrowheads="1"/>
            </p:cNvSpPr>
            <p:nvPr/>
          </p:nvSpPr>
          <p:spPr bwMode="auto">
            <a:xfrm>
              <a:off x="340" y="926"/>
              <a:ext cx="454" cy="4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r>
                <a:rPr lang="en-US" altLang="ko-KR" sz="6000" b="1">
                  <a:solidFill>
                    <a:schemeClr val="bg1"/>
                  </a:solidFill>
                  <a:latin typeface="맑은 고딕" pitchFamily="50" charset="-127"/>
                  <a:ea typeface="맑은 고딕" pitchFamily="50" charset="-127"/>
                </a:rPr>
                <a:t>1</a:t>
              </a:r>
            </a:p>
          </p:txBody>
        </p:sp>
        <p:sp>
          <p:nvSpPr>
            <p:cNvPr id="28" name="Text Box 8"/>
            <p:cNvSpPr txBox="1">
              <a:spLocks noChangeArrowheads="1"/>
            </p:cNvSpPr>
            <p:nvPr/>
          </p:nvSpPr>
          <p:spPr bwMode="auto">
            <a:xfrm>
              <a:off x="748" y="947"/>
              <a:ext cx="4491" cy="3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anchor="ctr"/>
            <a:lstStyle/>
            <a:p>
              <a:pPr algn="l"/>
              <a:r>
                <a:rPr lang="ko-KR" altLang="en-US" sz="1800" b="1" dirty="0" smtClean="0">
                  <a:latin typeface="맑은 고딕" pitchFamily="50" charset="-127"/>
                  <a:ea typeface="맑은 고딕" pitchFamily="50" charset="-127"/>
                </a:rPr>
                <a:t>가까운 가맹점 </a:t>
              </a:r>
              <a:r>
                <a:rPr lang="ko-KR" altLang="en-US" sz="1800" b="1" dirty="0" smtClean="0">
                  <a:latin typeface="맑은 고딕" pitchFamily="50" charset="-127"/>
                  <a:ea typeface="맑은 고딕" pitchFamily="50" charset="-127"/>
                </a:rPr>
                <a:t>찾기 웹사이트</a:t>
              </a:r>
              <a:r>
                <a:rPr lang="en-US" altLang="ko-KR" sz="1800" b="1" dirty="0" smtClean="0">
                  <a:latin typeface="맑은 고딕" pitchFamily="50" charset="-127"/>
                  <a:ea typeface="맑은 고딕" pitchFamily="50" charset="-127"/>
                </a:rPr>
                <a:t>, </a:t>
              </a:r>
              <a:r>
                <a:rPr lang="ko-KR" altLang="en-US" sz="1800" b="1" dirty="0" err="1" smtClean="0">
                  <a:latin typeface="맑은 고딕" pitchFamily="50" charset="-127"/>
                  <a:ea typeface="맑은 고딕" pitchFamily="50" charset="-127"/>
                </a:rPr>
                <a:t>모바일</a:t>
              </a:r>
              <a:r>
                <a:rPr lang="ko-KR" altLang="en-US" sz="1800" b="1" dirty="0" smtClean="0">
                  <a:latin typeface="맑은 고딕" pitchFamily="50" charset="-127"/>
                  <a:ea typeface="맑은 고딕" pitchFamily="50" charset="-127"/>
                </a:rPr>
                <a:t> </a:t>
              </a:r>
              <a:r>
                <a:rPr lang="en-US" altLang="ko-KR" sz="1800" b="1" dirty="0" smtClean="0">
                  <a:latin typeface="맑은 고딕" pitchFamily="50" charset="-127"/>
                  <a:ea typeface="맑은 고딕" pitchFamily="50" charset="-127"/>
                </a:rPr>
                <a:t>APP </a:t>
              </a:r>
              <a:r>
                <a:rPr lang="ko-KR" altLang="en-US" sz="1800" b="1" dirty="0" smtClean="0">
                  <a:latin typeface="맑은 고딕" pitchFamily="50" charset="-127"/>
                  <a:ea typeface="맑은 고딕" pitchFamily="50" charset="-127"/>
                </a:rPr>
                <a:t>으로 가맹점 찾기</a:t>
              </a:r>
            </a:p>
          </p:txBody>
        </p:sp>
      </p:grpSp>
      <p:grpSp>
        <p:nvGrpSpPr>
          <p:cNvPr id="29" name="Group 9"/>
          <p:cNvGrpSpPr>
            <a:grpSpLocks/>
          </p:cNvGrpSpPr>
          <p:nvPr/>
        </p:nvGrpSpPr>
        <p:grpSpPr bwMode="auto">
          <a:xfrm>
            <a:off x="755650" y="3000372"/>
            <a:ext cx="7561263" cy="849313"/>
            <a:chOff x="340" y="1368"/>
            <a:chExt cx="5034" cy="535"/>
          </a:xfrm>
        </p:grpSpPr>
        <p:sp>
          <p:nvSpPr>
            <p:cNvPr id="30" name="AutoShape 10"/>
            <p:cNvSpPr>
              <a:spLocks noChangeArrowheads="1"/>
            </p:cNvSpPr>
            <p:nvPr/>
          </p:nvSpPr>
          <p:spPr bwMode="auto">
            <a:xfrm>
              <a:off x="385" y="1368"/>
              <a:ext cx="4989" cy="444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rgbClr val="66CCFD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endParaRPr lang="ko-KR" altLang="en-US"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31" name="Rectangle 11"/>
            <p:cNvSpPr>
              <a:spLocks noChangeArrowheads="1"/>
            </p:cNvSpPr>
            <p:nvPr/>
          </p:nvSpPr>
          <p:spPr bwMode="auto">
            <a:xfrm>
              <a:off x="340" y="1404"/>
              <a:ext cx="454" cy="4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r>
                <a:rPr lang="en-US" altLang="ko-KR" sz="6000" b="1" dirty="0" smtClean="0">
                  <a:solidFill>
                    <a:schemeClr val="bg1"/>
                  </a:solidFill>
                  <a:latin typeface="맑은 고딕" pitchFamily="50" charset="-127"/>
                  <a:ea typeface="맑은 고딕" pitchFamily="50" charset="-127"/>
                </a:rPr>
                <a:t>2</a:t>
              </a:r>
              <a:endParaRPr lang="en-US" altLang="ko-KR" sz="6000" b="1" dirty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32" name="Text Box 12"/>
            <p:cNvSpPr txBox="1">
              <a:spLocks noChangeArrowheads="1"/>
            </p:cNvSpPr>
            <p:nvPr/>
          </p:nvSpPr>
          <p:spPr bwMode="auto">
            <a:xfrm>
              <a:off x="748" y="1425"/>
              <a:ext cx="4491" cy="3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anchor="ctr"/>
            <a:lstStyle/>
            <a:p>
              <a:pPr algn="l"/>
              <a:r>
                <a:rPr lang="ko-KR" altLang="en-US" sz="1800" b="1" dirty="0" smtClean="0">
                  <a:latin typeface="맑은 고딕" pitchFamily="50" charset="-127"/>
                  <a:ea typeface="맑은 고딕" pitchFamily="50" charset="-127"/>
                </a:rPr>
                <a:t>가맹점 </a:t>
              </a:r>
              <a:r>
                <a:rPr lang="en-US" altLang="ko-KR" sz="1800" b="1" dirty="0" smtClean="0">
                  <a:latin typeface="맑은 고딕" pitchFamily="50" charset="-127"/>
                  <a:ea typeface="맑은 고딕" pitchFamily="50" charset="-127"/>
                </a:rPr>
                <a:t>(</a:t>
              </a:r>
              <a:r>
                <a:rPr lang="ko-KR" altLang="en-US" sz="1800" b="1" dirty="0" smtClean="0">
                  <a:latin typeface="맑은 고딕" pitchFamily="50" charset="-127"/>
                  <a:ea typeface="맑은 고딕" pitchFamily="50" charset="-127"/>
                </a:rPr>
                <a:t>지하철역</a:t>
              </a:r>
              <a:r>
                <a:rPr lang="en-US" altLang="ko-KR" sz="1800" b="1" dirty="0" smtClean="0">
                  <a:latin typeface="맑은 고딕" pitchFamily="50" charset="-127"/>
                  <a:ea typeface="맑은 고딕" pitchFamily="50" charset="-127"/>
                </a:rPr>
                <a:t>,</a:t>
              </a:r>
              <a:r>
                <a:rPr lang="ko-KR" altLang="en-US" sz="1800" b="1" dirty="0" smtClean="0">
                  <a:latin typeface="맑은 고딕" pitchFamily="50" charset="-127"/>
                  <a:ea typeface="맑은 고딕" pitchFamily="50" charset="-127"/>
                </a:rPr>
                <a:t>편의점</a:t>
              </a:r>
              <a:r>
                <a:rPr lang="en-US" altLang="ko-KR" sz="1800" b="1" dirty="0" smtClean="0">
                  <a:latin typeface="맑은 고딕" pitchFamily="50" charset="-127"/>
                  <a:ea typeface="맑은 고딕" pitchFamily="50" charset="-127"/>
                </a:rPr>
                <a:t>)</a:t>
              </a:r>
              <a:r>
                <a:rPr lang="ko-KR" altLang="en-US" sz="1800" b="1" dirty="0" smtClean="0">
                  <a:latin typeface="맑은 고딕" pitchFamily="50" charset="-127"/>
                  <a:ea typeface="맑은 고딕" pitchFamily="50" charset="-127"/>
                </a:rPr>
                <a:t> 방문</a:t>
              </a:r>
            </a:p>
          </p:txBody>
        </p:sp>
      </p:grpSp>
      <p:grpSp>
        <p:nvGrpSpPr>
          <p:cNvPr id="33" name="Group 13"/>
          <p:cNvGrpSpPr>
            <a:grpSpLocks/>
          </p:cNvGrpSpPr>
          <p:nvPr/>
        </p:nvGrpSpPr>
        <p:grpSpPr bwMode="auto">
          <a:xfrm>
            <a:off x="755650" y="3897310"/>
            <a:ext cx="7561263" cy="849312"/>
            <a:chOff x="340" y="1843"/>
            <a:chExt cx="5034" cy="535"/>
          </a:xfrm>
        </p:grpSpPr>
        <p:sp>
          <p:nvSpPr>
            <p:cNvPr id="34" name="AutoShape 14"/>
            <p:cNvSpPr>
              <a:spLocks noChangeArrowheads="1"/>
            </p:cNvSpPr>
            <p:nvPr/>
          </p:nvSpPr>
          <p:spPr bwMode="auto">
            <a:xfrm>
              <a:off x="385" y="1843"/>
              <a:ext cx="4989" cy="444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rgbClr val="66CCFD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endParaRPr lang="ko-KR" altLang="en-US"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35" name="Rectangle 15"/>
            <p:cNvSpPr>
              <a:spLocks noChangeArrowheads="1"/>
            </p:cNvSpPr>
            <p:nvPr/>
          </p:nvSpPr>
          <p:spPr bwMode="auto">
            <a:xfrm>
              <a:off x="340" y="1879"/>
              <a:ext cx="454" cy="4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r>
                <a:rPr lang="en-US" altLang="ko-KR" sz="6000" b="1" dirty="0" smtClean="0">
                  <a:solidFill>
                    <a:schemeClr val="bg1"/>
                  </a:solidFill>
                  <a:latin typeface="맑은 고딕" pitchFamily="50" charset="-127"/>
                  <a:ea typeface="맑은 고딕" pitchFamily="50" charset="-127"/>
                </a:rPr>
                <a:t>3</a:t>
              </a:r>
              <a:endParaRPr lang="en-US" altLang="ko-KR" sz="6000" b="1" dirty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36" name="Text Box 16"/>
            <p:cNvSpPr txBox="1">
              <a:spLocks noChangeArrowheads="1"/>
            </p:cNvSpPr>
            <p:nvPr/>
          </p:nvSpPr>
          <p:spPr bwMode="auto">
            <a:xfrm>
              <a:off x="748" y="1900"/>
              <a:ext cx="4491" cy="3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anchor="ctr"/>
            <a:lstStyle/>
            <a:p>
              <a:pPr algn="l"/>
              <a:r>
                <a:rPr lang="ko-KR" altLang="en-US" sz="1800" b="1" dirty="0" smtClean="0">
                  <a:latin typeface="맑은 고딕" pitchFamily="50" charset="-127"/>
                  <a:ea typeface="맑은 고딕" pitchFamily="50" charset="-127"/>
                </a:rPr>
                <a:t>회원 배터리 구입 </a:t>
              </a:r>
              <a:r>
                <a:rPr lang="en-US" altLang="ko-KR" sz="1800" b="1" dirty="0" smtClean="0">
                  <a:latin typeface="맑은 고딕" pitchFamily="50" charset="-127"/>
                  <a:ea typeface="맑은 고딕" pitchFamily="50" charset="-127"/>
                </a:rPr>
                <a:t>,</a:t>
              </a:r>
              <a:r>
                <a:rPr lang="ko-KR" altLang="en-US" sz="1800" b="1" dirty="0" err="1" smtClean="0">
                  <a:latin typeface="맑은 고딕" pitchFamily="50" charset="-127"/>
                  <a:ea typeface="맑은 고딕" pitchFamily="50" charset="-127"/>
                </a:rPr>
                <a:t>폰에</a:t>
              </a:r>
              <a:r>
                <a:rPr lang="ko-KR" altLang="en-US" sz="1800" b="1" dirty="0" smtClean="0">
                  <a:latin typeface="맑은 고딕" pitchFamily="50" charset="-127"/>
                  <a:ea typeface="맑은 고딕" pitchFamily="50" charset="-127"/>
                </a:rPr>
                <a:t>  바코드 부착</a:t>
              </a:r>
              <a:endParaRPr lang="en-US" altLang="ko-KR" sz="1800" b="1" dirty="0" smtClean="0">
                <a:latin typeface="맑은 고딕" pitchFamily="50" charset="-127"/>
                <a:ea typeface="맑은 고딕" pitchFamily="50" charset="-127"/>
              </a:endParaRPr>
            </a:p>
            <a:p>
              <a:pPr algn="l"/>
              <a:r>
                <a:rPr lang="en-US" altLang="ko-KR" sz="1800" b="1" dirty="0" smtClean="0">
                  <a:latin typeface="맑은 고딕" pitchFamily="50" charset="-127"/>
                  <a:ea typeface="맑은 고딕" pitchFamily="50" charset="-127"/>
                </a:rPr>
                <a:t>(</a:t>
              </a:r>
              <a:r>
                <a:rPr lang="ko-KR" altLang="en-US" sz="1800" b="1" dirty="0" smtClean="0">
                  <a:latin typeface="맑은 고딕" pitchFamily="50" charset="-127"/>
                  <a:ea typeface="맑은 고딕" pitchFamily="50" charset="-127"/>
                </a:rPr>
                <a:t>신규 배터리 등록</a:t>
              </a:r>
              <a:r>
                <a:rPr lang="en-US" altLang="ko-KR" sz="1800" b="1" dirty="0" smtClean="0">
                  <a:latin typeface="맑은 고딕" pitchFamily="50" charset="-127"/>
                  <a:ea typeface="맑은 고딕" pitchFamily="50" charset="-127"/>
                </a:rPr>
                <a:t>, </a:t>
              </a:r>
              <a:r>
                <a:rPr lang="ko-KR" altLang="en-US" sz="1800" b="1" dirty="0" smtClean="0">
                  <a:latin typeface="맑은 고딕" pitchFamily="50" charset="-127"/>
                  <a:ea typeface="맑은 고딕" pitchFamily="50" charset="-127"/>
                </a:rPr>
                <a:t>회원 폰 등록</a:t>
              </a:r>
              <a:r>
                <a:rPr lang="en-US" altLang="ko-KR" sz="1800" b="1" dirty="0" smtClean="0">
                  <a:latin typeface="맑은 고딕" pitchFamily="50" charset="-127"/>
                  <a:ea typeface="맑은 고딕" pitchFamily="50" charset="-127"/>
                </a:rPr>
                <a:t>)</a:t>
              </a:r>
              <a:r>
                <a:rPr lang="ko-KR" altLang="en-US" sz="1800" b="1" dirty="0" smtClean="0">
                  <a:latin typeface="맑은 고딕" pitchFamily="50" charset="-127"/>
                  <a:ea typeface="맑은 고딕" pitchFamily="50" charset="-127"/>
                </a:rPr>
                <a:t> </a:t>
              </a:r>
              <a:endParaRPr lang="en-US" altLang="ko-KR" sz="1800" b="1" dirty="0" smtClean="0">
                <a:latin typeface="맑은 고딕" pitchFamily="50" charset="-127"/>
                <a:ea typeface="맑은 고딕" pitchFamily="50" charset="-127"/>
              </a:endParaRPr>
            </a:p>
          </p:txBody>
        </p:sp>
      </p:grpSp>
      <p:grpSp>
        <p:nvGrpSpPr>
          <p:cNvPr id="37" name="Group 17"/>
          <p:cNvGrpSpPr>
            <a:grpSpLocks/>
          </p:cNvGrpSpPr>
          <p:nvPr/>
        </p:nvGrpSpPr>
        <p:grpSpPr bwMode="auto">
          <a:xfrm>
            <a:off x="755650" y="4803772"/>
            <a:ext cx="7561263" cy="849313"/>
            <a:chOff x="340" y="1843"/>
            <a:chExt cx="5034" cy="535"/>
          </a:xfrm>
        </p:grpSpPr>
        <p:sp>
          <p:nvSpPr>
            <p:cNvPr id="38" name="AutoShape 18"/>
            <p:cNvSpPr>
              <a:spLocks noChangeArrowheads="1"/>
            </p:cNvSpPr>
            <p:nvPr/>
          </p:nvSpPr>
          <p:spPr bwMode="auto">
            <a:xfrm>
              <a:off x="385" y="1843"/>
              <a:ext cx="4989" cy="444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rgbClr val="66CCFD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endParaRPr lang="ko-KR" altLang="en-US"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39" name="Rectangle 19"/>
            <p:cNvSpPr>
              <a:spLocks noChangeArrowheads="1"/>
            </p:cNvSpPr>
            <p:nvPr/>
          </p:nvSpPr>
          <p:spPr bwMode="auto">
            <a:xfrm>
              <a:off x="340" y="1879"/>
              <a:ext cx="454" cy="4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r>
                <a:rPr lang="en-US" altLang="ko-KR" sz="6000" b="1" dirty="0" smtClean="0">
                  <a:solidFill>
                    <a:schemeClr val="bg1"/>
                  </a:solidFill>
                  <a:latin typeface="맑은 고딕" pitchFamily="50" charset="-127"/>
                  <a:ea typeface="맑은 고딕" pitchFamily="50" charset="-127"/>
                </a:rPr>
                <a:t>4</a:t>
              </a:r>
              <a:endParaRPr lang="en-US" altLang="ko-KR" sz="6000" b="1" dirty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40" name="Text Box 20"/>
            <p:cNvSpPr txBox="1">
              <a:spLocks noChangeArrowheads="1"/>
            </p:cNvSpPr>
            <p:nvPr/>
          </p:nvSpPr>
          <p:spPr bwMode="auto">
            <a:xfrm>
              <a:off x="748" y="1900"/>
              <a:ext cx="4491" cy="3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anchor="ctr"/>
            <a:lstStyle/>
            <a:p>
              <a:pPr algn="l"/>
              <a:r>
                <a:rPr lang="ko-KR" altLang="en-US" sz="1800" b="1" dirty="0" smtClean="0">
                  <a:latin typeface="맑은 고딕" pitchFamily="50" charset="-127"/>
                  <a:ea typeface="맑은 고딕" pitchFamily="50" charset="-127"/>
                </a:rPr>
                <a:t>기존 </a:t>
              </a:r>
              <a:r>
                <a:rPr lang="ko-KR" altLang="en-US" sz="1800" b="1" dirty="0" err="1" smtClean="0">
                  <a:latin typeface="맑은 고딕" pitchFamily="50" charset="-127"/>
                  <a:ea typeface="맑은 고딕" pitchFamily="50" charset="-127"/>
                </a:rPr>
                <a:t>공유형과</a:t>
              </a:r>
              <a:r>
                <a:rPr lang="ko-KR" altLang="en-US" sz="1800" b="1" dirty="0" smtClean="0">
                  <a:latin typeface="맑은 고딕" pitchFamily="50" charset="-127"/>
                  <a:ea typeface="맑은 고딕" pitchFamily="50" charset="-127"/>
                </a:rPr>
                <a:t> 동일하게 이용 가능 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60" name="Text Box 4"/>
          <p:cNvSpPr txBox="1">
            <a:spLocks noChangeArrowheads="1"/>
          </p:cNvSpPr>
          <p:nvPr/>
        </p:nvSpPr>
        <p:spPr bwMode="auto">
          <a:xfrm>
            <a:off x="684213" y="549275"/>
            <a:ext cx="458170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ko-KR" altLang="en-US" sz="2400" b="1" dirty="0" smtClean="0">
                <a:solidFill>
                  <a:srgbClr val="7A1028"/>
                </a:solidFill>
                <a:latin typeface="맑은 고딕" pitchFamily="50" charset="-127"/>
                <a:ea typeface="맑은 고딕" pitchFamily="50" charset="-127"/>
              </a:rPr>
              <a:t>가맹점 이용 방법 </a:t>
            </a:r>
            <a:r>
              <a:rPr lang="en-US" altLang="ko-KR" sz="2400" b="1" dirty="0" smtClean="0">
                <a:solidFill>
                  <a:srgbClr val="7A1028"/>
                </a:solidFill>
                <a:latin typeface="맑은 고딕" pitchFamily="50" charset="-127"/>
                <a:ea typeface="맑은 고딕" pitchFamily="50" charset="-127"/>
              </a:rPr>
              <a:t>– </a:t>
            </a:r>
            <a:r>
              <a:rPr lang="ko-KR" altLang="en-US" sz="2400" b="1" dirty="0" smtClean="0">
                <a:solidFill>
                  <a:srgbClr val="7A1028"/>
                </a:solidFill>
                <a:latin typeface="맑은 고딕" pitchFamily="50" charset="-127"/>
                <a:ea typeface="맑은 고딕" pitchFamily="50" charset="-127"/>
              </a:rPr>
              <a:t>본사 </a:t>
            </a:r>
            <a:r>
              <a:rPr lang="ko-KR" altLang="en-US" sz="2400" b="1" dirty="0" err="1" smtClean="0">
                <a:solidFill>
                  <a:srgbClr val="7A1028"/>
                </a:solidFill>
                <a:latin typeface="맑은 고딕" pitchFamily="50" charset="-127"/>
                <a:ea typeface="맑은 고딕" pitchFamily="50" charset="-127"/>
              </a:rPr>
              <a:t>판매형</a:t>
            </a:r>
            <a:endParaRPr lang="ko-KR" altLang="en-US" sz="2400" b="1" dirty="0">
              <a:solidFill>
                <a:srgbClr val="7A1028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grpSp>
        <p:nvGrpSpPr>
          <p:cNvPr id="70674" name="Group 18"/>
          <p:cNvGrpSpPr>
            <a:grpSpLocks/>
          </p:cNvGrpSpPr>
          <p:nvPr/>
        </p:nvGrpSpPr>
        <p:grpSpPr bwMode="auto">
          <a:xfrm>
            <a:off x="1490663" y="2101850"/>
            <a:ext cx="2576512" cy="3600450"/>
            <a:chOff x="939" y="1434"/>
            <a:chExt cx="1506" cy="1950"/>
          </a:xfrm>
        </p:grpSpPr>
        <p:sp>
          <p:nvSpPr>
            <p:cNvPr id="70670" name="Rectangle 14"/>
            <p:cNvSpPr>
              <a:spLocks noChangeArrowheads="1"/>
            </p:cNvSpPr>
            <p:nvPr/>
          </p:nvSpPr>
          <p:spPr bwMode="auto">
            <a:xfrm>
              <a:off x="939" y="1434"/>
              <a:ext cx="1492" cy="405"/>
            </a:xfrm>
            <a:prstGeom prst="rect">
              <a:avLst/>
            </a:prstGeom>
            <a:gradFill rotWithShape="0">
              <a:gsLst>
                <a:gs pos="0">
                  <a:srgbClr val="0077B2"/>
                </a:gs>
                <a:gs pos="100000">
                  <a:srgbClr val="F7FDFF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>
              <a:outerShdw dist="107763" dir="2700000" algn="ctr" rotWithShape="0">
                <a:srgbClr val="006699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r>
                <a:rPr lang="ko-KR" altLang="en-US" sz="2000" b="1" dirty="0" err="1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맑은 고딕" pitchFamily="50" charset="-127"/>
                  <a:ea typeface="맑은 고딕" pitchFamily="50" charset="-127"/>
                </a:rPr>
                <a:t>팩키지</a:t>
              </a:r>
              <a:r>
                <a:rPr lang="en-US" altLang="ko-KR" sz="20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맑은 고딕" pitchFamily="50" charset="-127"/>
                  <a:ea typeface="맑은 고딕" pitchFamily="50" charset="-127"/>
                </a:rPr>
                <a:t> </a:t>
              </a:r>
              <a:r>
                <a:rPr lang="ko-KR" altLang="en-US" sz="20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맑은 고딕" pitchFamily="50" charset="-127"/>
                  <a:ea typeface="맑은 고딕" pitchFamily="50" charset="-127"/>
                </a:rPr>
                <a:t>판매</a:t>
              </a:r>
              <a:endParaRPr lang="en-US" altLang="ko-KR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70671" name="Rectangle 15"/>
            <p:cNvSpPr>
              <a:spLocks noChangeArrowheads="1"/>
            </p:cNvSpPr>
            <p:nvPr/>
          </p:nvSpPr>
          <p:spPr bwMode="auto">
            <a:xfrm>
              <a:off x="948" y="1868"/>
              <a:ext cx="1497" cy="151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66CCFF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>
                <a:lnSpc>
                  <a:spcPct val="115000"/>
                </a:lnSpc>
              </a:pPr>
              <a:endParaRPr lang="en-US" altLang="ko-KR" sz="1600" dirty="0" smtClean="0">
                <a:latin typeface="맑은 고딕" pitchFamily="50" charset="-127"/>
                <a:ea typeface="맑은 고딕" pitchFamily="50" charset="-127"/>
              </a:endParaRPr>
            </a:p>
            <a:p>
              <a:pPr>
                <a:lnSpc>
                  <a:spcPct val="115000"/>
                </a:lnSpc>
              </a:pPr>
              <a:r>
                <a:rPr lang="ko-KR" altLang="en-US" sz="1600" dirty="0" smtClean="0">
                  <a:latin typeface="맑은 고딕" pitchFamily="50" charset="-127"/>
                  <a:ea typeface="맑은 고딕" pitchFamily="50" charset="-127"/>
                </a:rPr>
                <a:t>충전기 </a:t>
              </a:r>
              <a:r>
                <a:rPr lang="en-US" altLang="ko-KR" sz="1600" dirty="0" smtClean="0">
                  <a:latin typeface="맑은 고딕" pitchFamily="50" charset="-127"/>
                  <a:ea typeface="맑은 고딕" pitchFamily="50" charset="-127"/>
                </a:rPr>
                <a:t>1</a:t>
              </a:r>
              <a:r>
                <a:rPr lang="ko-KR" altLang="en-US" sz="1600" dirty="0" smtClean="0">
                  <a:latin typeface="맑은 고딕" pitchFamily="50" charset="-127"/>
                  <a:ea typeface="맑은 고딕" pitchFamily="50" charset="-127"/>
                </a:rPr>
                <a:t>대</a:t>
              </a:r>
              <a:endParaRPr lang="en-US" altLang="ko-KR" sz="1600" dirty="0" smtClean="0">
                <a:latin typeface="맑은 고딕" pitchFamily="50" charset="-127"/>
                <a:ea typeface="맑은 고딕" pitchFamily="50" charset="-127"/>
              </a:endParaRPr>
            </a:p>
            <a:p>
              <a:pPr>
                <a:lnSpc>
                  <a:spcPct val="115000"/>
                </a:lnSpc>
              </a:pPr>
              <a:r>
                <a:rPr lang="ko-KR" altLang="en-US" sz="1600" dirty="0" smtClean="0">
                  <a:latin typeface="맑은 고딕" pitchFamily="50" charset="-127"/>
                  <a:ea typeface="맑은 고딕" pitchFamily="50" charset="-127"/>
                </a:rPr>
                <a:t>배터리 </a:t>
              </a:r>
              <a:r>
                <a:rPr lang="en-US" altLang="ko-KR" sz="1600" dirty="0" smtClean="0">
                  <a:latin typeface="맑은 고딕" pitchFamily="50" charset="-127"/>
                  <a:ea typeface="맑은 고딕" pitchFamily="50" charset="-127"/>
                </a:rPr>
                <a:t>10</a:t>
              </a:r>
              <a:r>
                <a:rPr lang="ko-KR" altLang="en-US" sz="1600" dirty="0" smtClean="0">
                  <a:latin typeface="맑은 고딕" pitchFamily="50" charset="-127"/>
                  <a:ea typeface="맑은 고딕" pitchFamily="50" charset="-127"/>
                </a:rPr>
                <a:t>개</a:t>
              </a:r>
              <a:endParaRPr lang="en-US" altLang="ko-KR" sz="1600" dirty="0" smtClean="0">
                <a:latin typeface="맑은 고딕" pitchFamily="50" charset="-127"/>
                <a:ea typeface="맑은 고딕" pitchFamily="50" charset="-127"/>
              </a:endParaRPr>
            </a:p>
            <a:p>
              <a:pPr>
                <a:lnSpc>
                  <a:spcPct val="115000"/>
                </a:lnSpc>
              </a:pPr>
              <a:r>
                <a:rPr lang="ko-KR" altLang="en-US" sz="1600" dirty="0" smtClean="0">
                  <a:latin typeface="맑은 고딕" pitchFamily="50" charset="-127"/>
                  <a:ea typeface="맑은 고딕" pitchFamily="50" charset="-127"/>
                </a:rPr>
                <a:t>바코드 리더기 </a:t>
              </a:r>
              <a:r>
                <a:rPr lang="en-US" altLang="ko-KR" sz="1600" dirty="0" smtClean="0">
                  <a:latin typeface="맑은 고딕" pitchFamily="50" charset="-127"/>
                  <a:ea typeface="맑은 고딕" pitchFamily="50" charset="-127"/>
                </a:rPr>
                <a:t>1</a:t>
              </a:r>
              <a:r>
                <a:rPr lang="ko-KR" altLang="en-US" sz="1600" dirty="0" smtClean="0">
                  <a:latin typeface="맑은 고딕" pitchFamily="50" charset="-127"/>
                  <a:ea typeface="맑은 고딕" pitchFamily="50" charset="-127"/>
                </a:rPr>
                <a:t>개</a:t>
              </a:r>
              <a:endParaRPr lang="en-US" altLang="ko-KR" sz="1600" dirty="0" smtClean="0">
                <a:latin typeface="맑은 고딕" pitchFamily="50" charset="-127"/>
                <a:ea typeface="맑은 고딕" pitchFamily="50" charset="-127"/>
              </a:endParaRPr>
            </a:p>
            <a:p>
              <a:pPr>
                <a:lnSpc>
                  <a:spcPct val="115000"/>
                </a:lnSpc>
              </a:pPr>
              <a:r>
                <a:rPr lang="ko-KR" altLang="en-US" sz="1600" dirty="0" smtClean="0">
                  <a:latin typeface="맑은 고딕" pitchFamily="50" charset="-127"/>
                  <a:ea typeface="맑은 고딕" pitchFamily="50" charset="-127"/>
                </a:rPr>
                <a:t>회원 발부용 스티커 </a:t>
              </a:r>
              <a:r>
                <a:rPr lang="en-US" altLang="ko-KR" sz="1600" dirty="0" smtClean="0">
                  <a:latin typeface="맑은 고딕" pitchFamily="50" charset="-127"/>
                  <a:ea typeface="맑은 고딕" pitchFamily="50" charset="-127"/>
                </a:rPr>
                <a:t>50</a:t>
              </a:r>
              <a:r>
                <a:rPr lang="ko-KR" altLang="en-US" sz="1600" dirty="0" smtClean="0">
                  <a:latin typeface="맑은 고딕" pitchFamily="50" charset="-127"/>
                  <a:ea typeface="맑은 고딕" pitchFamily="50" charset="-127"/>
                </a:rPr>
                <a:t>개</a:t>
              </a:r>
              <a:endParaRPr lang="en-US" altLang="ko-KR" sz="1600" dirty="0" smtClean="0">
                <a:latin typeface="맑은 고딕" pitchFamily="50" charset="-127"/>
                <a:ea typeface="맑은 고딕" pitchFamily="50" charset="-127"/>
              </a:endParaRPr>
            </a:p>
            <a:p>
              <a:pPr>
                <a:lnSpc>
                  <a:spcPct val="115000"/>
                </a:lnSpc>
              </a:pPr>
              <a:endParaRPr lang="en-US" altLang="ko-KR" sz="1600" dirty="0" smtClean="0">
                <a:latin typeface="맑은 고딕" pitchFamily="50" charset="-127"/>
                <a:ea typeface="맑은 고딕" pitchFamily="50" charset="-127"/>
              </a:endParaRPr>
            </a:p>
            <a:p>
              <a:pPr>
                <a:lnSpc>
                  <a:spcPct val="115000"/>
                </a:lnSpc>
              </a:pPr>
              <a:endParaRPr lang="ko-KR" altLang="en-US" sz="1600" dirty="0">
                <a:latin typeface="맑은 고딕" pitchFamily="50" charset="-127"/>
                <a:ea typeface="맑은 고딕" pitchFamily="50" charset="-127"/>
              </a:endParaRPr>
            </a:p>
          </p:txBody>
        </p:sp>
      </p:grpSp>
      <p:grpSp>
        <p:nvGrpSpPr>
          <p:cNvPr id="70675" name="Group 19"/>
          <p:cNvGrpSpPr>
            <a:grpSpLocks/>
          </p:cNvGrpSpPr>
          <p:nvPr/>
        </p:nvGrpSpPr>
        <p:grpSpPr bwMode="auto">
          <a:xfrm>
            <a:off x="5003800" y="2060575"/>
            <a:ext cx="2576513" cy="3600450"/>
            <a:chOff x="3279" y="1408"/>
            <a:chExt cx="1506" cy="1950"/>
          </a:xfrm>
        </p:grpSpPr>
        <p:sp>
          <p:nvSpPr>
            <p:cNvPr id="70672" name="Rectangle 16"/>
            <p:cNvSpPr>
              <a:spLocks noChangeArrowheads="1"/>
            </p:cNvSpPr>
            <p:nvPr/>
          </p:nvSpPr>
          <p:spPr bwMode="auto">
            <a:xfrm>
              <a:off x="3279" y="1408"/>
              <a:ext cx="1492" cy="405"/>
            </a:xfrm>
            <a:prstGeom prst="rect">
              <a:avLst/>
            </a:prstGeom>
            <a:gradFill rotWithShape="0">
              <a:gsLst>
                <a:gs pos="0">
                  <a:srgbClr val="0077B2"/>
                </a:gs>
                <a:gs pos="100000">
                  <a:srgbClr val="F7FDFF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>
              <a:outerShdw dist="107763" dir="2700000" algn="ctr" rotWithShape="0">
                <a:srgbClr val="006699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r>
                <a:rPr lang="ko-KR" altLang="en-US" sz="20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맑은 고딕" pitchFamily="50" charset="-127"/>
                  <a:ea typeface="맑은 고딕" pitchFamily="50" charset="-127"/>
                </a:rPr>
                <a:t>가맹점</a:t>
              </a:r>
              <a:endParaRPr lang="en-US" altLang="ko-KR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70673" name="Rectangle 17"/>
            <p:cNvSpPr>
              <a:spLocks noChangeArrowheads="1"/>
            </p:cNvSpPr>
            <p:nvPr/>
          </p:nvSpPr>
          <p:spPr bwMode="auto">
            <a:xfrm>
              <a:off x="3288" y="1842"/>
              <a:ext cx="1497" cy="151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66CCFF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>
                <a:lnSpc>
                  <a:spcPct val="115000"/>
                </a:lnSpc>
              </a:pPr>
              <a:r>
                <a:rPr lang="ko-KR" altLang="en-US" sz="1600" dirty="0" smtClean="0">
                  <a:latin typeface="맑은 고딕" pitchFamily="50" charset="-127"/>
                  <a:ea typeface="맑은 고딕" pitchFamily="50" charset="-127"/>
                </a:rPr>
                <a:t>초기 인프라 구축용</a:t>
              </a:r>
              <a:endParaRPr lang="en-US" altLang="ko-KR" sz="1600" dirty="0" smtClean="0">
                <a:latin typeface="맑은 고딕" pitchFamily="50" charset="-127"/>
                <a:ea typeface="맑은 고딕" pitchFamily="50" charset="-127"/>
              </a:endParaRPr>
            </a:p>
            <a:p>
              <a:pPr>
                <a:lnSpc>
                  <a:spcPct val="115000"/>
                </a:lnSpc>
              </a:pPr>
              <a:r>
                <a:rPr lang="ko-KR" altLang="en-US" sz="1600" dirty="0" smtClean="0">
                  <a:latin typeface="맑은 고딕" pitchFamily="50" charset="-127"/>
                  <a:ea typeface="맑은 고딕" pitchFamily="50" charset="-127"/>
                </a:rPr>
                <a:t>가맹점에 </a:t>
              </a:r>
              <a:r>
                <a:rPr lang="en-US" altLang="ko-KR" sz="1600" dirty="0" smtClean="0">
                  <a:latin typeface="맑은 고딕" pitchFamily="50" charset="-127"/>
                  <a:ea typeface="맑은 고딕" pitchFamily="50" charset="-127"/>
                </a:rPr>
                <a:t>50</a:t>
              </a:r>
              <a:r>
                <a:rPr lang="ko-KR" altLang="en-US" sz="1600" dirty="0" smtClean="0">
                  <a:latin typeface="맑은 고딕" pitchFamily="50" charset="-127"/>
                  <a:ea typeface="맑은 고딕" pitchFamily="50" charset="-127"/>
                </a:rPr>
                <a:t>만원 상당의</a:t>
              </a:r>
              <a:endParaRPr lang="en-US" altLang="ko-KR" sz="1600" dirty="0" smtClean="0">
                <a:latin typeface="맑은 고딕" pitchFamily="50" charset="-127"/>
                <a:ea typeface="맑은 고딕" pitchFamily="50" charset="-127"/>
              </a:endParaRPr>
            </a:p>
            <a:p>
              <a:pPr>
                <a:lnSpc>
                  <a:spcPct val="115000"/>
                </a:lnSpc>
              </a:pPr>
              <a:r>
                <a:rPr lang="ko-KR" altLang="en-US" sz="1600" dirty="0" smtClean="0">
                  <a:latin typeface="맑은 고딕" pitchFamily="50" charset="-127"/>
                  <a:ea typeface="맑은 고딕" pitchFamily="50" charset="-127"/>
                </a:rPr>
                <a:t>기본 </a:t>
              </a:r>
              <a:r>
                <a:rPr lang="ko-KR" altLang="en-US" sz="1600" dirty="0" err="1" smtClean="0">
                  <a:latin typeface="맑은 고딕" pitchFamily="50" charset="-127"/>
                  <a:ea typeface="맑은 고딕" pitchFamily="50" charset="-127"/>
                </a:rPr>
                <a:t>팩키지</a:t>
              </a:r>
              <a:r>
                <a:rPr lang="ko-KR" altLang="en-US" sz="1600" dirty="0" smtClean="0">
                  <a:latin typeface="맑은 고딕" pitchFamily="50" charset="-127"/>
                  <a:ea typeface="맑은 고딕" pitchFamily="50" charset="-127"/>
                </a:rPr>
                <a:t> 판매 후</a:t>
              </a:r>
              <a:endParaRPr lang="en-US" altLang="ko-KR" sz="1600" dirty="0" smtClean="0">
                <a:latin typeface="맑은 고딕" pitchFamily="50" charset="-127"/>
                <a:ea typeface="맑은 고딕" pitchFamily="50" charset="-127"/>
              </a:endParaRPr>
            </a:p>
            <a:p>
              <a:pPr>
                <a:lnSpc>
                  <a:spcPct val="115000"/>
                </a:lnSpc>
              </a:pPr>
              <a:r>
                <a:rPr lang="ko-KR" altLang="en-US" sz="1600" dirty="0" smtClean="0">
                  <a:latin typeface="맑은 고딕" pitchFamily="50" charset="-127"/>
                  <a:ea typeface="맑은 고딕" pitchFamily="50" charset="-127"/>
                </a:rPr>
                <a:t>수익 전체 가맹점 소유</a:t>
              </a:r>
              <a:endParaRPr lang="en-US" altLang="ko-KR" sz="1600" dirty="0" smtClean="0">
                <a:latin typeface="맑은 고딕" pitchFamily="50" charset="-127"/>
                <a:ea typeface="맑은 고딕" pitchFamily="50" charset="-127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60" name="Text Box 4"/>
          <p:cNvSpPr txBox="1">
            <a:spLocks noChangeArrowheads="1"/>
          </p:cNvSpPr>
          <p:nvPr/>
        </p:nvSpPr>
        <p:spPr bwMode="auto">
          <a:xfrm>
            <a:off x="684213" y="549275"/>
            <a:ext cx="488948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ko-KR" altLang="en-US" sz="2400" b="1" dirty="0" smtClean="0">
                <a:solidFill>
                  <a:srgbClr val="7A1028"/>
                </a:solidFill>
                <a:latin typeface="맑은 고딕" pitchFamily="50" charset="-127"/>
                <a:ea typeface="맑은 고딕" pitchFamily="50" charset="-127"/>
              </a:rPr>
              <a:t>가맹점 이용 방법 </a:t>
            </a:r>
            <a:r>
              <a:rPr lang="en-US" altLang="ko-KR" sz="2400" b="1" dirty="0" smtClean="0">
                <a:solidFill>
                  <a:srgbClr val="7A1028"/>
                </a:solidFill>
                <a:latin typeface="맑은 고딕" pitchFamily="50" charset="-127"/>
                <a:ea typeface="맑은 고딕" pitchFamily="50" charset="-127"/>
              </a:rPr>
              <a:t>– </a:t>
            </a:r>
            <a:r>
              <a:rPr lang="ko-KR" altLang="en-US" sz="2400" b="1" dirty="0" err="1" smtClean="0">
                <a:solidFill>
                  <a:srgbClr val="7A1028"/>
                </a:solidFill>
                <a:latin typeface="맑은 고딕" pitchFamily="50" charset="-127"/>
                <a:ea typeface="맑은 고딕" pitchFamily="50" charset="-127"/>
              </a:rPr>
              <a:t>팩키지</a:t>
            </a:r>
            <a:r>
              <a:rPr lang="ko-KR" altLang="en-US" sz="2400" b="1" dirty="0" smtClean="0">
                <a:solidFill>
                  <a:srgbClr val="7A1028"/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ko-KR" altLang="en-US" sz="2400" b="1" dirty="0" err="1" smtClean="0">
                <a:solidFill>
                  <a:srgbClr val="7A1028"/>
                </a:solidFill>
                <a:latin typeface="맑은 고딕" pitchFamily="50" charset="-127"/>
                <a:ea typeface="맑은 고딕" pitchFamily="50" charset="-127"/>
              </a:rPr>
              <a:t>구입형</a:t>
            </a:r>
            <a:endParaRPr lang="ko-KR" altLang="en-US" sz="2400" b="1" dirty="0">
              <a:solidFill>
                <a:srgbClr val="7A1028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grpSp>
        <p:nvGrpSpPr>
          <p:cNvPr id="2" name="Group 18"/>
          <p:cNvGrpSpPr>
            <a:grpSpLocks/>
          </p:cNvGrpSpPr>
          <p:nvPr/>
        </p:nvGrpSpPr>
        <p:grpSpPr bwMode="auto">
          <a:xfrm>
            <a:off x="1490663" y="2101850"/>
            <a:ext cx="2576512" cy="3600450"/>
            <a:chOff x="939" y="1434"/>
            <a:chExt cx="1506" cy="1950"/>
          </a:xfrm>
        </p:grpSpPr>
        <p:sp>
          <p:nvSpPr>
            <p:cNvPr id="70670" name="Rectangle 14"/>
            <p:cNvSpPr>
              <a:spLocks noChangeArrowheads="1"/>
            </p:cNvSpPr>
            <p:nvPr/>
          </p:nvSpPr>
          <p:spPr bwMode="auto">
            <a:xfrm>
              <a:off x="939" y="1434"/>
              <a:ext cx="1492" cy="405"/>
            </a:xfrm>
            <a:prstGeom prst="rect">
              <a:avLst/>
            </a:prstGeom>
            <a:gradFill rotWithShape="0">
              <a:gsLst>
                <a:gs pos="0">
                  <a:srgbClr val="0077B2"/>
                </a:gs>
                <a:gs pos="100000">
                  <a:srgbClr val="F7FDFF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>
              <a:outerShdw dist="107763" dir="2700000" algn="ctr" rotWithShape="0">
                <a:srgbClr val="006699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r>
                <a:rPr lang="ko-KR" altLang="en-US" sz="2000" b="1" dirty="0" err="1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맑은 고딕" pitchFamily="50" charset="-127"/>
                  <a:ea typeface="맑은 고딕" pitchFamily="50" charset="-127"/>
                </a:rPr>
                <a:t>팩키지</a:t>
              </a:r>
              <a:r>
                <a:rPr lang="en-US" altLang="ko-KR" sz="20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맑은 고딕" pitchFamily="50" charset="-127"/>
                  <a:ea typeface="맑은 고딕" pitchFamily="50" charset="-127"/>
                </a:rPr>
                <a:t> </a:t>
              </a:r>
              <a:r>
                <a:rPr lang="ko-KR" altLang="en-US" sz="20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맑은 고딕" pitchFamily="50" charset="-127"/>
                  <a:ea typeface="맑은 고딕" pitchFamily="50" charset="-127"/>
                </a:rPr>
                <a:t>판매</a:t>
              </a:r>
              <a:endParaRPr lang="en-US" altLang="ko-KR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70671" name="Rectangle 15"/>
            <p:cNvSpPr>
              <a:spLocks noChangeArrowheads="1"/>
            </p:cNvSpPr>
            <p:nvPr/>
          </p:nvSpPr>
          <p:spPr bwMode="auto">
            <a:xfrm>
              <a:off x="948" y="1868"/>
              <a:ext cx="1497" cy="151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66CCFF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>
                <a:lnSpc>
                  <a:spcPct val="115000"/>
                </a:lnSpc>
              </a:pPr>
              <a:endParaRPr lang="en-US" altLang="ko-KR" sz="1600" dirty="0" smtClean="0">
                <a:latin typeface="맑은 고딕" pitchFamily="50" charset="-127"/>
                <a:ea typeface="맑은 고딕" pitchFamily="50" charset="-127"/>
              </a:endParaRPr>
            </a:p>
            <a:p>
              <a:pPr>
                <a:lnSpc>
                  <a:spcPct val="115000"/>
                </a:lnSpc>
              </a:pPr>
              <a:r>
                <a:rPr lang="ko-KR" altLang="en-US" sz="1600" dirty="0" smtClean="0">
                  <a:latin typeface="맑은 고딕" pitchFamily="50" charset="-127"/>
                  <a:ea typeface="맑은 고딕" pitchFamily="50" charset="-127"/>
                </a:rPr>
                <a:t>충전기 </a:t>
              </a:r>
              <a:r>
                <a:rPr lang="en-US" altLang="ko-KR" sz="1600" dirty="0" smtClean="0">
                  <a:latin typeface="맑은 고딕" pitchFamily="50" charset="-127"/>
                  <a:ea typeface="맑은 고딕" pitchFamily="50" charset="-127"/>
                </a:rPr>
                <a:t>1</a:t>
              </a:r>
              <a:r>
                <a:rPr lang="ko-KR" altLang="en-US" sz="1600" dirty="0" smtClean="0">
                  <a:latin typeface="맑은 고딕" pitchFamily="50" charset="-127"/>
                  <a:ea typeface="맑은 고딕" pitchFamily="50" charset="-127"/>
                </a:rPr>
                <a:t>대</a:t>
              </a:r>
              <a:endParaRPr lang="en-US" altLang="ko-KR" sz="1600" dirty="0" smtClean="0">
                <a:latin typeface="맑은 고딕" pitchFamily="50" charset="-127"/>
                <a:ea typeface="맑은 고딕" pitchFamily="50" charset="-127"/>
              </a:endParaRPr>
            </a:p>
            <a:p>
              <a:pPr>
                <a:lnSpc>
                  <a:spcPct val="115000"/>
                </a:lnSpc>
              </a:pPr>
              <a:r>
                <a:rPr lang="ko-KR" altLang="en-US" sz="1600" dirty="0" smtClean="0">
                  <a:latin typeface="맑은 고딕" pitchFamily="50" charset="-127"/>
                  <a:ea typeface="맑은 고딕" pitchFamily="50" charset="-127"/>
                </a:rPr>
                <a:t>배터리 </a:t>
              </a:r>
              <a:r>
                <a:rPr lang="en-US" altLang="ko-KR" sz="1600" dirty="0" smtClean="0">
                  <a:latin typeface="맑은 고딕" pitchFamily="50" charset="-127"/>
                  <a:ea typeface="맑은 고딕" pitchFamily="50" charset="-127"/>
                </a:rPr>
                <a:t>10</a:t>
              </a:r>
              <a:r>
                <a:rPr lang="ko-KR" altLang="en-US" sz="1600" dirty="0" smtClean="0">
                  <a:latin typeface="맑은 고딕" pitchFamily="50" charset="-127"/>
                  <a:ea typeface="맑은 고딕" pitchFamily="50" charset="-127"/>
                </a:rPr>
                <a:t>개</a:t>
              </a:r>
              <a:endParaRPr lang="en-US" altLang="ko-KR" sz="1600" dirty="0" smtClean="0">
                <a:latin typeface="맑은 고딕" pitchFamily="50" charset="-127"/>
                <a:ea typeface="맑은 고딕" pitchFamily="50" charset="-127"/>
              </a:endParaRPr>
            </a:p>
            <a:p>
              <a:pPr>
                <a:lnSpc>
                  <a:spcPct val="115000"/>
                </a:lnSpc>
              </a:pPr>
              <a:r>
                <a:rPr lang="ko-KR" altLang="en-US" sz="1600" dirty="0" smtClean="0">
                  <a:latin typeface="맑은 고딕" pitchFamily="50" charset="-127"/>
                  <a:ea typeface="맑은 고딕" pitchFamily="50" charset="-127"/>
                </a:rPr>
                <a:t>바코드 리더기 </a:t>
              </a:r>
              <a:r>
                <a:rPr lang="en-US" altLang="ko-KR" sz="1600" dirty="0" smtClean="0">
                  <a:latin typeface="맑은 고딕" pitchFamily="50" charset="-127"/>
                  <a:ea typeface="맑은 고딕" pitchFamily="50" charset="-127"/>
                </a:rPr>
                <a:t>1</a:t>
              </a:r>
              <a:r>
                <a:rPr lang="ko-KR" altLang="en-US" sz="1600" dirty="0" smtClean="0">
                  <a:latin typeface="맑은 고딕" pitchFamily="50" charset="-127"/>
                  <a:ea typeface="맑은 고딕" pitchFamily="50" charset="-127"/>
                </a:rPr>
                <a:t>개</a:t>
              </a:r>
              <a:endParaRPr lang="en-US" altLang="ko-KR" sz="1600" dirty="0" smtClean="0">
                <a:latin typeface="맑은 고딕" pitchFamily="50" charset="-127"/>
                <a:ea typeface="맑은 고딕" pitchFamily="50" charset="-127"/>
              </a:endParaRPr>
            </a:p>
            <a:p>
              <a:pPr>
                <a:lnSpc>
                  <a:spcPct val="115000"/>
                </a:lnSpc>
              </a:pPr>
              <a:r>
                <a:rPr lang="ko-KR" altLang="en-US" sz="1600" dirty="0" smtClean="0">
                  <a:latin typeface="맑은 고딕" pitchFamily="50" charset="-127"/>
                  <a:ea typeface="맑은 고딕" pitchFamily="50" charset="-127"/>
                </a:rPr>
                <a:t>회원 발부용 스티커 </a:t>
              </a:r>
              <a:r>
                <a:rPr lang="en-US" altLang="ko-KR" sz="1600" dirty="0" smtClean="0">
                  <a:latin typeface="맑은 고딕" pitchFamily="50" charset="-127"/>
                  <a:ea typeface="맑은 고딕" pitchFamily="50" charset="-127"/>
                </a:rPr>
                <a:t>50</a:t>
              </a:r>
              <a:r>
                <a:rPr lang="ko-KR" altLang="en-US" sz="1600" dirty="0" smtClean="0">
                  <a:latin typeface="맑은 고딕" pitchFamily="50" charset="-127"/>
                  <a:ea typeface="맑은 고딕" pitchFamily="50" charset="-127"/>
                </a:rPr>
                <a:t>개</a:t>
              </a:r>
              <a:endParaRPr lang="en-US" altLang="ko-KR" sz="1600" dirty="0" smtClean="0">
                <a:latin typeface="맑은 고딕" pitchFamily="50" charset="-127"/>
                <a:ea typeface="맑은 고딕" pitchFamily="50" charset="-127"/>
              </a:endParaRPr>
            </a:p>
            <a:p>
              <a:pPr>
                <a:lnSpc>
                  <a:spcPct val="115000"/>
                </a:lnSpc>
              </a:pPr>
              <a:r>
                <a:rPr lang="en-US" altLang="ko-KR" sz="1600" dirty="0" smtClean="0">
                  <a:latin typeface="맑은 고딕" pitchFamily="50" charset="-127"/>
                  <a:ea typeface="맑은 고딕" pitchFamily="50" charset="-127"/>
                </a:rPr>
                <a:t>100</a:t>
              </a:r>
              <a:r>
                <a:rPr lang="ko-KR" altLang="en-US" sz="1600" dirty="0" smtClean="0">
                  <a:latin typeface="맑은 고딕" pitchFamily="50" charset="-127"/>
                  <a:ea typeface="맑은 고딕" pitchFamily="50" charset="-127"/>
                </a:rPr>
                <a:t>만원</a:t>
              </a:r>
              <a:endParaRPr lang="en-US" altLang="ko-KR" sz="1600" dirty="0" smtClean="0">
                <a:latin typeface="맑은 고딕" pitchFamily="50" charset="-127"/>
                <a:ea typeface="맑은 고딕" pitchFamily="50" charset="-127"/>
              </a:endParaRPr>
            </a:p>
            <a:p>
              <a:pPr>
                <a:lnSpc>
                  <a:spcPct val="115000"/>
                </a:lnSpc>
              </a:pPr>
              <a:endParaRPr lang="en-US" altLang="ko-KR" sz="1600" dirty="0" smtClean="0">
                <a:latin typeface="맑은 고딕" pitchFamily="50" charset="-127"/>
                <a:ea typeface="맑은 고딕" pitchFamily="50" charset="-127"/>
              </a:endParaRPr>
            </a:p>
            <a:p>
              <a:pPr>
                <a:lnSpc>
                  <a:spcPct val="115000"/>
                </a:lnSpc>
              </a:pPr>
              <a:endParaRPr lang="ko-KR" altLang="en-US" sz="1600" dirty="0">
                <a:latin typeface="맑은 고딕" pitchFamily="50" charset="-127"/>
                <a:ea typeface="맑은 고딕" pitchFamily="50" charset="-127"/>
              </a:endParaRPr>
            </a:p>
          </p:txBody>
        </p:sp>
      </p:grpSp>
      <p:grpSp>
        <p:nvGrpSpPr>
          <p:cNvPr id="3" name="Group 19"/>
          <p:cNvGrpSpPr>
            <a:grpSpLocks/>
          </p:cNvGrpSpPr>
          <p:nvPr/>
        </p:nvGrpSpPr>
        <p:grpSpPr bwMode="auto">
          <a:xfrm>
            <a:off x="5003800" y="2060575"/>
            <a:ext cx="2576513" cy="3600450"/>
            <a:chOff x="3279" y="1408"/>
            <a:chExt cx="1506" cy="1950"/>
          </a:xfrm>
        </p:grpSpPr>
        <p:sp>
          <p:nvSpPr>
            <p:cNvPr id="70672" name="Rectangle 16"/>
            <p:cNvSpPr>
              <a:spLocks noChangeArrowheads="1"/>
            </p:cNvSpPr>
            <p:nvPr/>
          </p:nvSpPr>
          <p:spPr bwMode="auto">
            <a:xfrm>
              <a:off x="3279" y="1408"/>
              <a:ext cx="1492" cy="405"/>
            </a:xfrm>
            <a:prstGeom prst="rect">
              <a:avLst/>
            </a:prstGeom>
            <a:gradFill rotWithShape="0">
              <a:gsLst>
                <a:gs pos="0">
                  <a:srgbClr val="0077B2"/>
                </a:gs>
                <a:gs pos="100000">
                  <a:srgbClr val="F7FDFF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>
              <a:outerShdw dist="107763" dir="2700000" algn="ctr" rotWithShape="0">
                <a:srgbClr val="006699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r>
                <a:rPr lang="ko-KR" altLang="en-US" sz="20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맑은 고딕" pitchFamily="50" charset="-127"/>
                  <a:ea typeface="맑은 고딕" pitchFamily="50" charset="-127"/>
                </a:rPr>
                <a:t>가맹점</a:t>
              </a:r>
              <a:endParaRPr lang="en-US" altLang="ko-KR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70673" name="Rectangle 17"/>
            <p:cNvSpPr>
              <a:spLocks noChangeArrowheads="1"/>
            </p:cNvSpPr>
            <p:nvPr/>
          </p:nvSpPr>
          <p:spPr bwMode="auto">
            <a:xfrm>
              <a:off x="3288" y="1842"/>
              <a:ext cx="1497" cy="151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66CCFF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>
                <a:lnSpc>
                  <a:spcPct val="115000"/>
                </a:lnSpc>
              </a:pPr>
              <a:r>
                <a:rPr lang="ko-KR" altLang="en-US" sz="1600" dirty="0" smtClean="0">
                  <a:latin typeface="맑은 고딕" pitchFamily="50" charset="-127"/>
                  <a:ea typeface="맑은 고딕" pitchFamily="50" charset="-127"/>
                </a:rPr>
                <a:t>수익 전액</a:t>
              </a:r>
              <a:endParaRPr lang="en-US" altLang="ko-KR" sz="1600" dirty="0" smtClean="0">
                <a:latin typeface="맑은 고딕" pitchFamily="50" charset="-127"/>
                <a:ea typeface="맑은 고딕" pitchFamily="50" charset="-127"/>
              </a:endParaRPr>
            </a:p>
            <a:p>
              <a:pPr>
                <a:lnSpc>
                  <a:spcPct val="115000"/>
                </a:lnSpc>
              </a:pPr>
              <a:r>
                <a:rPr lang="ko-KR" altLang="en-US" sz="1600" dirty="0" smtClean="0">
                  <a:latin typeface="맑은 고딕" pitchFamily="50" charset="-127"/>
                  <a:ea typeface="맑은 고딕" pitchFamily="50" charset="-127"/>
                </a:rPr>
                <a:t>가맹점 소유 </a:t>
              </a:r>
              <a:endParaRPr lang="en-US" altLang="ko-KR" sz="1600" dirty="0" smtClean="0">
                <a:latin typeface="맑은 고딕" pitchFamily="50" charset="-127"/>
                <a:ea typeface="맑은 고딕" pitchFamily="50" charset="-127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8130" name="Picture 2" descr="T_R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05075" y="2933700"/>
            <a:ext cx="4133850" cy="990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1" name="AutoShape 3"/>
          <p:cNvSpPr>
            <a:spLocks noChangeArrowheads="1"/>
          </p:cNvSpPr>
          <p:nvPr/>
        </p:nvSpPr>
        <p:spPr bwMode="auto">
          <a:xfrm>
            <a:off x="1295421" y="4181485"/>
            <a:ext cx="6134100" cy="503238"/>
          </a:xfrm>
          <a:prstGeom prst="flowChartAlternateProcess">
            <a:avLst/>
          </a:prstGeom>
          <a:gradFill flip="none" rotWithShape="1">
            <a:gsLst>
              <a:gs pos="0">
                <a:srgbClr val="990000"/>
              </a:gs>
              <a:gs pos="100000">
                <a:schemeClr val="bg1">
                  <a:alpha val="0"/>
                </a:schemeClr>
              </a:gs>
            </a:gsLst>
            <a:lin ang="0" scaled="1"/>
            <a:tileRect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marL="342900" indent="-342900" algn="l"/>
            <a:r>
              <a:rPr lang="en-US" altLang="ko-KR" sz="2000" b="1" dirty="0">
                <a:ln/>
                <a:solidFill>
                  <a:schemeClr val="accent3"/>
                </a:solidFill>
                <a:latin typeface="맑은 고딕" pitchFamily="50" charset="-127"/>
                <a:ea typeface="맑은 고딕" pitchFamily="50" charset="-127"/>
              </a:rPr>
              <a:t>       </a:t>
            </a:r>
            <a:r>
              <a:rPr lang="ko-KR" altLang="en-US" sz="2000" b="1" dirty="0">
                <a:ln/>
                <a:solidFill>
                  <a:schemeClr val="accent3"/>
                </a:solidFill>
                <a:latin typeface="맑은 고딕" pitchFamily="50" charset="-127"/>
                <a:ea typeface="맑은 고딕" pitchFamily="50" charset="-127"/>
              </a:rPr>
              <a:t>사  업  소  개</a:t>
            </a:r>
          </a:p>
        </p:txBody>
      </p:sp>
      <p:pic>
        <p:nvPicPr>
          <p:cNvPr id="73749" name="Picture 21" descr="Blue3"/>
          <p:cNvPicPr>
            <a:picLocks noChangeAspect="1" noChangeArrowheads="1"/>
          </p:cNvPicPr>
          <p:nvPr/>
        </p:nvPicPr>
        <p:blipFill>
          <a:blip r:embed="rId2">
            <a:duotone>
              <a:prstClr val="black"/>
              <a:srgbClr val="D9C3A5">
                <a:tint val="50000"/>
                <a:satMod val="180000"/>
              </a:srgbClr>
            </a:duotone>
          </a:blip>
          <a:srcRect/>
          <a:stretch>
            <a:fillRect/>
          </a:stretch>
        </p:blipFill>
        <p:spPr bwMode="auto">
          <a:xfrm>
            <a:off x="733446" y="4024323"/>
            <a:ext cx="903287" cy="904875"/>
          </a:xfrm>
          <a:prstGeom prst="rect">
            <a:avLst/>
          </a:prstGeom>
          <a:noFill/>
        </p:spPr>
      </p:pic>
      <p:sp>
        <p:nvSpPr>
          <p:cNvPr id="73732" name="AutoShape 4"/>
          <p:cNvSpPr>
            <a:spLocks noChangeArrowheads="1"/>
          </p:cNvSpPr>
          <p:nvPr/>
        </p:nvSpPr>
        <p:spPr bwMode="auto">
          <a:xfrm>
            <a:off x="1295421" y="3246448"/>
            <a:ext cx="6134100" cy="503237"/>
          </a:xfrm>
          <a:prstGeom prst="flowChartAlternateProcess">
            <a:avLst/>
          </a:prstGeom>
          <a:gradFill flip="none" rotWithShape="1">
            <a:gsLst>
              <a:gs pos="0">
                <a:srgbClr val="990000"/>
              </a:gs>
              <a:gs pos="100000">
                <a:schemeClr val="bg1">
                  <a:alpha val="0"/>
                </a:schemeClr>
              </a:gs>
            </a:gsLst>
            <a:lin ang="0" scaled="1"/>
            <a:tileRect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marL="342900" indent="-342900" algn="l"/>
            <a:r>
              <a:rPr lang="en-US" altLang="ko-KR" sz="2000" b="1">
                <a:ln/>
                <a:solidFill>
                  <a:schemeClr val="accent3"/>
                </a:solidFill>
                <a:latin typeface="맑은 고딕" pitchFamily="50" charset="-127"/>
                <a:ea typeface="맑은 고딕" pitchFamily="50" charset="-127"/>
              </a:rPr>
              <a:t>       </a:t>
            </a:r>
            <a:r>
              <a:rPr lang="ko-KR" altLang="en-US" sz="2000" b="1">
                <a:ln/>
                <a:solidFill>
                  <a:schemeClr val="accent3"/>
                </a:solidFill>
                <a:latin typeface="맑은 고딕" pitchFamily="50" charset="-127"/>
                <a:ea typeface="맑은 고딕" pitchFamily="50" charset="-127"/>
              </a:rPr>
              <a:t>사  업  목  표</a:t>
            </a:r>
          </a:p>
        </p:txBody>
      </p:sp>
      <p:pic>
        <p:nvPicPr>
          <p:cNvPr id="73748" name="Picture 20" descr="Blue3"/>
          <p:cNvPicPr>
            <a:picLocks noChangeAspect="1" noChangeArrowheads="1"/>
          </p:cNvPicPr>
          <p:nvPr/>
        </p:nvPicPr>
        <p:blipFill>
          <a:blip r:embed="rId2">
            <a:duotone>
              <a:prstClr val="black"/>
              <a:srgbClr val="D9C3A5">
                <a:tint val="50000"/>
                <a:satMod val="180000"/>
              </a:srgbClr>
            </a:duotone>
          </a:blip>
          <a:srcRect/>
          <a:stretch>
            <a:fillRect/>
          </a:stretch>
        </p:blipFill>
        <p:spPr bwMode="auto">
          <a:xfrm>
            <a:off x="703283" y="3130560"/>
            <a:ext cx="903288" cy="904875"/>
          </a:xfrm>
          <a:prstGeom prst="rect">
            <a:avLst/>
          </a:prstGeom>
          <a:noFill/>
        </p:spPr>
      </p:pic>
      <p:sp>
        <p:nvSpPr>
          <p:cNvPr id="73733" name="AutoShape 5"/>
          <p:cNvSpPr>
            <a:spLocks noChangeArrowheads="1"/>
          </p:cNvSpPr>
          <p:nvPr/>
        </p:nvSpPr>
        <p:spPr bwMode="auto">
          <a:xfrm>
            <a:off x="1366858" y="2382848"/>
            <a:ext cx="6134100" cy="503237"/>
          </a:xfrm>
          <a:prstGeom prst="flowChartAlternateProcess">
            <a:avLst/>
          </a:prstGeom>
          <a:gradFill flip="none" rotWithShape="1">
            <a:gsLst>
              <a:gs pos="0">
                <a:srgbClr val="990000"/>
              </a:gs>
              <a:gs pos="100000">
                <a:schemeClr val="bg1">
                  <a:alpha val="0"/>
                </a:schemeClr>
              </a:gs>
            </a:gsLst>
            <a:lin ang="0" scaled="1"/>
            <a:tileRect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marL="342900" indent="-342900" algn="l"/>
            <a:r>
              <a:rPr lang="en-US" altLang="ko-KR" sz="2000" b="1" dirty="0">
                <a:ln/>
                <a:solidFill>
                  <a:schemeClr val="accent3"/>
                </a:solidFill>
                <a:latin typeface="맑은 고딕" pitchFamily="50" charset="-127"/>
                <a:ea typeface="맑은 고딕" pitchFamily="50" charset="-127"/>
              </a:rPr>
              <a:t>       </a:t>
            </a:r>
            <a:r>
              <a:rPr lang="ko-KR" altLang="en-US" sz="2000" b="1" dirty="0">
                <a:ln/>
                <a:solidFill>
                  <a:schemeClr val="accent3"/>
                </a:solidFill>
                <a:latin typeface="맑은 고딕" pitchFamily="50" charset="-127"/>
                <a:ea typeface="맑은 고딕" pitchFamily="50" charset="-127"/>
              </a:rPr>
              <a:t>시  장  현  황</a:t>
            </a:r>
          </a:p>
        </p:txBody>
      </p:sp>
      <p:pic>
        <p:nvPicPr>
          <p:cNvPr id="73747" name="Picture 19" descr="Blue3"/>
          <p:cNvPicPr>
            <a:picLocks noChangeAspect="1" noChangeArrowheads="1"/>
          </p:cNvPicPr>
          <p:nvPr/>
        </p:nvPicPr>
        <p:blipFill>
          <a:blip r:embed="rId2">
            <a:duotone>
              <a:prstClr val="black"/>
              <a:srgbClr val="D9C3A5">
                <a:tint val="50000"/>
                <a:satMod val="180000"/>
              </a:srgbClr>
            </a:duotone>
          </a:blip>
          <a:srcRect/>
          <a:stretch>
            <a:fillRect/>
          </a:stretch>
        </p:blipFill>
        <p:spPr bwMode="auto">
          <a:xfrm>
            <a:off x="719158" y="2197110"/>
            <a:ext cx="903288" cy="904875"/>
          </a:xfrm>
          <a:prstGeom prst="rect">
            <a:avLst/>
          </a:prstGeom>
          <a:noFill/>
        </p:spPr>
      </p:pic>
      <p:pic>
        <p:nvPicPr>
          <p:cNvPr id="73735" name="Picture 7" descr="INDEX_R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27088" y="695325"/>
            <a:ext cx="1684337" cy="573088"/>
          </a:xfrm>
          <a:prstGeom prst="rect">
            <a:avLst/>
          </a:prstGeom>
          <a:noFill/>
        </p:spPr>
      </p:pic>
      <p:sp>
        <p:nvSpPr>
          <p:cNvPr id="73742" name="Text Box 14"/>
          <p:cNvSpPr txBox="1">
            <a:spLocks noChangeArrowheads="1"/>
          </p:cNvSpPr>
          <p:nvPr/>
        </p:nvSpPr>
        <p:spPr bwMode="auto">
          <a:xfrm>
            <a:off x="963633" y="2308235"/>
            <a:ext cx="39305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l"/>
            <a:r>
              <a:rPr lang="en-US" altLang="ko-KR" sz="2800" b="1" dirty="0" smtClean="0">
                <a:ln/>
                <a:solidFill>
                  <a:schemeClr val="accent3"/>
                </a:solidFill>
                <a:latin typeface="맑은 고딕" pitchFamily="50" charset="-127"/>
                <a:ea typeface="맑은 고딕" pitchFamily="50" charset="-127"/>
              </a:rPr>
              <a:t>1</a:t>
            </a:r>
            <a:endParaRPr lang="en-US" altLang="ko-KR" sz="2800" b="1" dirty="0">
              <a:ln/>
              <a:solidFill>
                <a:schemeClr val="accent3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73743" name="Text Box 15"/>
          <p:cNvSpPr txBox="1">
            <a:spLocks noChangeArrowheads="1"/>
          </p:cNvSpPr>
          <p:nvPr/>
        </p:nvSpPr>
        <p:spPr bwMode="auto">
          <a:xfrm>
            <a:off x="977921" y="3217873"/>
            <a:ext cx="39305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l"/>
            <a:r>
              <a:rPr lang="en-US" altLang="ko-KR" sz="2800" b="1" dirty="0" smtClean="0">
                <a:ln/>
                <a:solidFill>
                  <a:schemeClr val="accent3"/>
                </a:solidFill>
                <a:latin typeface="맑은 고딕" pitchFamily="50" charset="-127"/>
                <a:ea typeface="맑은 고딕" pitchFamily="50" charset="-127"/>
              </a:rPr>
              <a:t>2</a:t>
            </a:r>
            <a:endParaRPr lang="en-US" altLang="ko-KR" sz="2800" b="1" dirty="0">
              <a:ln/>
              <a:solidFill>
                <a:schemeClr val="accent3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73744" name="Text Box 16"/>
          <p:cNvSpPr txBox="1">
            <a:spLocks noChangeArrowheads="1"/>
          </p:cNvSpPr>
          <p:nvPr/>
        </p:nvSpPr>
        <p:spPr bwMode="auto">
          <a:xfrm>
            <a:off x="992208" y="4124335"/>
            <a:ext cx="39305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l"/>
            <a:r>
              <a:rPr lang="en-US" altLang="ko-KR" sz="2800" b="1" dirty="0" smtClean="0">
                <a:ln/>
                <a:solidFill>
                  <a:schemeClr val="accent3"/>
                </a:solidFill>
                <a:latin typeface="맑은 고딕" pitchFamily="50" charset="-127"/>
                <a:ea typeface="맑은 고딕" pitchFamily="50" charset="-127"/>
              </a:rPr>
              <a:t>3</a:t>
            </a:r>
            <a:endParaRPr lang="en-US" altLang="ko-KR" sz="2800" b="1" dirty="0">
              <a:ln/>
              <a:solidFill>
                <a:schemeClr val="accent3"/>
              </a:solidFill>
              <a:latin typeface="맑은 고딕" pitchFamily="50" charset="-127"/>
              <a:ea typeface="맑은 고딕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9" name="WordArt 3"/>
          <p:cNvSpPr>
            <a:spLocks noChangeArrowheads="1" noChangeShapeType="1" noTextEdit="1"/>
          </p:cNvSpPr>
          <p:nvPr/>
        </p:nvSpPr>
        <p:spPr bwMode="auto">
          <a:xfrm>
            <a:off x="3132138" y="2724150"/>
            <a:ext cx="3167062" cy="86518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ko-KR" altLang="en-US" sz="3600" kern="10" dirty="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7A1028"/>
                    </a:gs>
                    <a:gs pos="50000">
                      <a:srgbClr val="7A1028">
                        <a:gamma/>
                        <a:tint val="90980"/>
                        <a:invGamma/>
                      </a:srgbClr>
                    </a:gs>
                    <a:gs pos="100000">
                      <a:srgbClr val="7A1028"/>
                    </a:gs>
                  </a:gsLst>
                  <a:lin ang="0" scaled="1"/>
                </a:gra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HY헤드라인M"/>
                <a:ea typeface="HY헤드라인M"/>
              </a:rPr>
              <a:t>시장현황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855" name="Text Box 79"/>
          <p:cNvSpPr txBox="1">
            <a:spLocks noChangeArrowheads="1"/>
          </p:cNvSpPr>
          <p:nvPr/>
        </p:nvSpPr>
        <p:spPr bwMode="auto">
          <a:xfrm>
            <a:off x="684213" y="620713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endParaRPr lang="ko-KR" altLang="ko-KR" sz="2400" b="1">
              <a:solidFill>
                <a:srgbClr val="7A1028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pic>
        <p:nvPicPr>
          <p:cNvPr id="65" name="그림 64" descr="l_201208220100271350020547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1472" y="1925843"/>
            <a:ext cx="3571900" cy="3071834"/>
          </a:xfrm>
          <a:prstGeom prst="rect">
            <a:avLst/>
          </a:prstGeom>
        </p:spPr>
      </p:pic>
      <p:pic>
        <p:nvPicPr>
          <p:cNvPr id="66" name="그림 65" descr="IE001486867_STD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29124" y="1142984"/>
            <a:ext cx="4066961" cy="4769436"/>
          </a:xfrm>
          <a:prstGeom prst="rect">
            <a:avLst/>
          </a:prstGeom>
        </p:spPr>
      </p:pic>
      <p:sp>
        <p:nvSpPr>
          <p:cNvPr id="67" name="TextBox 66"/>
          <p:cNvSpPr txBox="1"/>
          <p:nvPr/>
        </p:nvSpPr>
        <p:spPr>
          <a:xfrm>
            <a:off x="1000100" y="5120358"/>
            <a:ext cx="280878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b="1" dirty="0" smtClean="0">
                <a:solidFill>
                  <a:srgbClr val="990000"/>
                </a:solidFill>
                <a:latin typeface="맑은 고딕" pitchFamily="50" charset="-127"/>
                <a:ea typeface="맑은 고딕" pitchFamily="50" charset="-127"/>
              </a:rPr>
              <a:t>2012</a:t>
            </a:r>
            <a:r>
              <a:rPr lang="ko-KR" altLang="en-US" sz="1400" b="1" dirty="0" smtClean="0">
                <a:solidFill>
                  <a:srgbClr val="990000"/>
                </a:solidFill>
                <a:latin typeface="맑은 고딕" pitchFamily="50" charset="-127"/>
                <a:ea typeface="맑은 고딕" pitchFamily="50" charset="-127"/>
              </a:rPr>
              <a:t>년 </a:t>
            </a:r>
            <a:r>
              <a:rPr lang="en-US" altLang="ko-KR" sz="1400" b="1" dirty="0" smtClean="0">
                <a:solidFill>
                  <a:srgbClr val="990000"/>
                </a:solidFill>
                <a:latin typeface="맑은 고딕" pitchFamily="50" charset="-127"/>
                <a:ea typeface="맑은 고딕" pitchFamily="50" charset="-127"/>
              </a:rPr>
              <a:t>8</a:t>
            </a:r>
            <a:r>
              <a:rPr lang="ko-KR" altLang="en-US" sz="1400" b="1" dirty="0" smtClean="0">
                <a:solidFill>
                  <a:srgbClr val="990000"/>
                </a:solidFill>
                <a:latin typeface="맑은 고딕" pitchFamily="50" charset="-127"/>
                <a:ea typeface="맑은 고딕" pitchFamily="50" charset="-127"/>
              </a:rPr>
              <a:t>월 기준 </a:t>
            </a:r>
            <a:r>
              <a:rPr lang="en-US" altLang="ko-KR" sz="1400" b="1" dirty="0" smtClean="0">
                <a:solidFill>
                  <a:srgbClr val="990000"/>
                </a:solidFill>
                <a:latin typeface="맑은 고딕" pitchFamily="50" charset="-127"/>
                <a:ea typeface="맑은 고딕" pitchFamily="50" charset="-127"/>
              </a:rPr>
              <a:t>3000</a:t>
            </a:r>
            <a:r>
              <a:rPr lang="ko-KR" altLang="en-US" sz="1400" b="1" dirty="0" smtClean="0">
                <a:solidFill>
                  <a:srgbClr val="990000"/>
                </a:solidFill>
                <a:latin typeface="맑은 고딕" pitchFamily="50" charset="-127"/>
                <a:ea typeface="맑은 고딕" pitchFamily="50" charset="-127"/>
              </a:rPr>
              <a:t>만대 돌파</a:t>
            </a:r>
            <a:endParaRPr lang="en-US" altLang="ko-KR" sz="1400" b="1" dirty="0" smtClean="0">
              <a:solidFill>
                <a:srgbClr val="990000"/>
              </a:solidFill>
              <a:latin typeface="맑은 고딕" pitchFamily="50" charset="-127"/>
              <a:ea typeface="맑은 고딕" pitchFamily="50" charset="-127"/>
            </a:endParaRPr>
          </a:p>
          <a:p>
            <a:r>
              <a:rPr lang="en-US" altLang="ko-KR" sz="1400" b="1" dirty="0" smtClean="0">
                <a:solidFill>
                  <a:srgbClr val="990000"/>
                </a:solidFill>
                <a:latin typeface="맑은 고딕" pitchFamily="50" charset="-127"/>
                <a:ea typeface="맑은 고딕" pitchFamily="50" charset="-127"/>
              </a:rPr>
              <a:t>(</a:t>
            </a:r>
            <a:r>
              <a:rPr lang="ko-KR" altLang="en-US" sz="1400" b="1" dirty="0" smtClean="0">
                <a:solidFill>
                  <a:srgbClr val="990000"/>
                </a:solidFill>
                <a:latin typeface="맑은 고딕" pitchFamily="50" charset="-127"/>
                <a:ea typeface="맑은 고딕" pitchFamily="50" charset="-127"/>
              </a:rPr>
              <a:t>출처 </a:t>
            </a:r>
            <a:r>
              <a:rPr lang="en-US" altLang="ko-KR" sz="1400" b="1" dirty="0" smtClean="0">
                <a:solidFill>
                  <a:srgbClr val="990000"/>
                </a:solidFill>
                <a:latin typeface="맑은 고딕" pitchFamily="50" charset="-127"/>
                <a:ea typeface="맑은 고딕" pitchFamily="50" charset="-127"/>
              </a:rPr>
              <a:t>:</a:t>
            </a:r>
            <a:r>
              <a:rPr lang="ko-KR" altLang="en-US" sz="1400" b="1" dirty="0" smtClean="0">
                <a:solidFill>
                  <a:srgbClr val="990000"/>
                </a:solidFill>
                <a:latin typeface="맑은 고딕" pitchFamily="50" charset="-127"/>
                <a:ea typeface="맑은 고딕" pitchFamily="50" charset="-127"/>
              </a:rPr>
              <a:t> 이동통신 </a:t>
            </a:r>
            <a:r>
              <a:rPr lang="en-US" altLang="ko-KR" sz="1400" b="1" dirty="0" smtClean="0">
                <a:solidFill>
                  <a:srgbClr val="990000"/>
                </a:solidFill>
                <a:latin typeface="맑은 고딕" pitchFamily="50" charset="-127"/>
                <a:ea typeface="맑은 고딕" pitchFamily="50" charset="-127"/>
              </a:rPr>
              <a:t>3</a:t>
            </a:r>
            <a:r>
              <a:rPr lang="ko-KR" altLang="en-US" sz="1400" b="1" dirty="0" smtClean="0">
                <a:solidFill>
                  <a:srgbClr val="990000"/>
                </a:solidFill>
                <a:latin typeface="맑은 고딕" pitchFamily="50" charset="-127"/>
                <a:ea typeface="맑은 고딕" pitchFamily="50" charset="-127"/>
              </a:rPr>
              <a:t>사</a:t>
            </a:r>
            <a:r>
              <a:rPr lang="en-US" altLang="ko-KR" sz="1400" b="1" dirty="0" smtClean="0">
                <a:solidFill>
                  <a:srgbClr val="990000"/>
                </a:solidFill>
                <a:latin typeface="맑은 고딕" pitchFamily="50" charset="-127"/>
                <a:ea typeface="맑은 고딕" pitchFamily="50" charset="-127"/>
              </a:rPr>
              <a:t>)</a:t>
            </a:r>
            <a:endParaRPr lang="ko-KR" altLang="en-US" sz="1400" b="1" dirty="0">
              <a:solidFill>
                <a:srgbClr val="990000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68" name="TextBox 67"/>
          <p:cNvSpPr txBox="1"/>
          <p:nvPr/>
        </p:nvSpPr>
        <p:spPr>
          <a:xfrm>
            <a:off x="4429124" y="6000768"/>
            <a:ext cx="40719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400" b="1" dirty="0" err="1" smtClean="0">
                <a:solidFill>
                  <a:srgbClr val="990000"/>
                </a:solidFill>
                <a:latin typeface="맑은 고딕" pitchFamily="50" charset="-127"/>
                <a:ea typeface="맑은 고딕" pitchFamily="50" charset="-127"/>
              </a:rPr>
              <a:t>안드로이드폰</a:t>
            </a:r>
            <a:r>
              <a:rPr lang="ko-KR" altLang="en-US" sz="1400" b="1" dirty="0" smtClean="0">
                <a:solidFill>
                  <a:srgbClr val="990000"/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ko-KR" altLang="en-US" sz="1400" b="1" dirty="0" err="1" smtClean="0">
                <a:solidFill>
                  <a:srgbClr val="990000"/>
                </a:solidFill>
                <a:latin typeface="맑은 고딕" pitchFamily="50" charset="-127"/>
                <a:ea typeface="맑은 고딕" pitchFamily="50" charset="-127"/>
              </a:rPr>
              <a:t>사용율</a:t>
            </a:r>
            <a:r>
              <a:rPr lang="ko-KR" altLang="en-US" sz="1400" b="1" dirty="0" smtClean="0">
                <a:solidFill>
                  <a:srgbClr val="990000"/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en-US" altLang="ko-KR" sz="1400" b="1" dirty="0" smtClean="0">
                <a:solidFill>
                  <a:srgbClr val="990000"/>
                </a:solidFill>
                <a:latin typeface="맑은 고딕" pitchFamily="50" charset="-127"/>
                <a:ea typeface="맑은 고딕" pitchFamily="50" charset="-127"/>
              </a:rPr>
              <a:t>87%</a:t>
            </a:r>
          </a:p>
          <a:p>
            <a:r>
              <a:rPr lang="ko-KR" altLang="en-US" sz="1400" b="1" dirty="0" err="1" smtClean="0">
                <a:solidFill>
                  <a:srgbClr val="990000"/>
                </a:solidFill>
                <a:latin typeface="맑은 고딕" pitchFamily="50" charset="-127"/>
                <a:ea typeface="맑은 고딕" pitchFamily="50" charset="-127"/>
              </a:rPr>
              <a:t>아이폰</a:t>
            </a:r>
            <a:r>
              <a:rPr lang="ko-KR" altLang="en-US" sz="1400" b="1" dirty="0" smtClean="0">
                <a:solidFill>
                  <a:srgbClr val="990000"/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ko-KR" altLang="en-US" sz="1400" b="1" dirty="0" err="1" smtClean="0">
                <a:solidFill>
                  <a:srgbClr val="990000"/>
                </a:solidFill>
                <a:latin typeface="맑은 고딕" pitchFamily="50" charset="-127"/>
                <a:ea typeface="맑은 고딕" pitchFamily="50" charset="-127"/>
              </a:rPr>
              <a:t>사용율</a:t>
            </a:r>
            <a:r>
              <a:rPr lang="ko-KR" altLang="en-US" sz="1400" b="1" dirty="0" smtClean="0">
                <a:solidFill>
                  <a:srgbClr val="990000"/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en-US" altLang="ko-KR" sz="1400" b="1" dirty="0" smtClean="0">
                <a:solidFill>
                  <a:srgbClr val="990000"/>
                </a:solidFill>
                <a:latin typeface="맑은 고딕" pitchFamily="50" charset="-127"/>
                <a:ea typeface="맑은 고딕" pitchFamily="50" charset="-127"/>
              </a:rPr>
              <a:t>12%</a:t>
            </a:r>
            <a:endParaRPr lang="ko-KR" altLang="en-US" sz="1400" b="1" dirty="0">
              <a:solidFill>
                <a:srgbClr val="990000"/>
              </a:solidFill>
              <a:latin typeface="맑은 고딕" pitchFamily="50" charset="-127"/>
              <a:ea typeface="맑은 고딕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855" name="Text Box 79"/>
          <p:cNvSpPr txBox="1">
            <a:spLocks noChangeArrowheads="1"/>
          </p:cNvSpPr>
          <p:nvPr/>
        </p:nvSpPr>
        <p:spPr bwMode="auto">
          <a:xfrm>
            <a:off x="684213" y="620713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endParaRPr lang="ko-KR" altLang="ko-KR" sz="2400" b="1">
              <a:solidFill>
                <a:srgbClr val="7A1028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pic>
        <p:nvPicPr>
          <p:cNvPr id="10" name="그림 9" descr="chart_983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28794" y="1206208"/>
            <a:ext cx="4929222" cy="3937304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928662" y="5357826"/>
            <a:ext cx="764386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altLang="ko-KR" sz="1400" b="1" dirty="0" smtClean="0">
                <a:solidFill>
                  <a:srgbClr val="990000"/>
                </a:solidFill>
                <a:latin typeface="맑은 고딕" pitchFamily="50" charset="-127"/>
                <a:ea typeface="맑은 고딕" pitchFamily="50" charset="-127"/>
              </a:rPr>
              <a:t>- </a:t>
            </a:r>
            <a:r>
              <a:rPr lang="ko-KR" altLang="en-US" sz="1400" b="1" dirty="0" smtClean="0">
                <a:solidFill>
                  <a:srgbClr val="990000"/>
                </a:solidFill>
                <a:latin typeface="맑은 고딕" pitchFamily="50" charset="-127"/>
                <a:ea typeface="맑은 고딕" pitchFamily="50" charset="-127"/>
              </a:rPr>
              <a:t>가장 필요한 </a:t>
            </a:r>
            <a:r>
              <a:rPr lang="ko-KR" altLang="en-US" sz="1400" b="1" dirty="0" err="1" smtClean="0">
                <a:solidFill>
                  <a:srgbClr val="990000"/>
                </a:solidFill>
                <a:latin typeface="맑은 고딕" pitchFamily="50" charset="-127"/>
                <a:ea typeface="맑은 고딕" pitchFamily="50" charset="-127"/>
              </a:rPr>
              <a:t>스마트폰</a:t>
            </a:r>
            <a:r>
              <a:rPr lang="ko-KR" altLang="en-US" sz="1400" b="1" dirty="0" smtClean="0">
                <a:solidFill>
                  <a:srgbClr val="990000"/>
                </a:solidFill>
                <a:latin typeface="맑은 고딕" pitchFamily="50" charset="-127"/>
                <a:ea typeface="맑은 고딕" pitchFamily="50" charset="-127"/>
              </a:rPr>
              <a:t> 액세서리는 </a:t>
            </a:r>
            <a:r>
              <a:rPr lang="en-US" altLang="ko-KR" sz="1400" b="1" dirty="0" smtClean="0">
                <a:solidFill>
                  <a:srgbClr val="990000"/>
                </a:solidFill>
                <a:latin typeface="맑은 고딕" pitchFamily="50" charset="-127"/>
                <a:ea typeface="맑은 고딕" pitchFamily="50" charset="-127"/>
              </a:rPr>
              <a:t>1000</a:t>
            </a:r>
            <a:r>
              <a:rPr lang="ko-KR" altLang="en-US" sz="1400" b="1" dirty="0" smtClean="0">
                <a:solidFill>
                  <a:srgbClr val="990000"/>
                </a:solidFill>
                <a:latin typeface="맑은 고딕" pitchFamily="50" charset="-127"/>
                <a:ea typeface="맑은 고딕" pitchFamily="50" charset="-127"/>
              </a:rPr>
              <a:t>명 설문 </a:t>
            </a:r>
            <a:r>
              <a:rPr lang="en-US" altLang="ko-KR" sz="1400" b="1" dirty="0" smtClean="0">
                <a:solidFill>
                  <a:srgbClr val="990000"/>
                </a:solidFill>
                <a:latin typeface="맑은 고딕" pitchFamily="50" charset="-127"/>
                <a:ea typeface="맑은 고딕" pitchFamily="50" charset="-127"/>
              </a:rPr>
              <a:t>: 1</a:t>
            </a:r>
            <a:r>
              <a:rPr lang="ko-KR" altLang="en-US" sz="1400" b="1" dirty="0" smtClean="0">
                <a:solidFill>
                  <a:srgbClr val="990000"/>
                </a:solidFill>
                <a:latin typeface="맑은 고딕" pitchFamily="50" charset="-127"/>
                <a:ea typeface="맑은 고딕" pitchFamily="50" charset="-127"/>
              </a:rPr>
              <a:t>위 보조배터리 </a:t>
            </a:r>
            <a:r>
              <a:rPr lang="en-US" altLang="ko-KR" sz="1400" b="1" dirty="0" smtClean="0">
                <a:solidFill>
                  <a:srgbClr val="990000"/>
                </a:solidFill>
                <a:latin typeface="맑은 고딕" pitchFamily="50" charset="-127"/>
                <a:ea typeface="맑은 고딕" pitchFamily="50" charset="-127"/>
              </a:rPr>
              <a:t>(36%)</a:t>
            </a:r>
          </a:p>
          <a:p>
            <a:pPr algn="l"/>
            <a:r>
              <a:rPr lang="en-US" altLang="ko-KR" sz="1400" b="1" dirty="0" smtClean="0">
                <a:solidFill>
                  <a:srgbClr val="990000"/>
                </a:solidFill>
                <a:latin typeface="맑은 고딕" pitchFamily="50" charset="-127"/>
                <a:ea typeface="맑은 고딕" pitchFamily="50" charset="-127"/>
              </a:rPr>
              <a:t>- </a:t>
            </a:r>
            <a:r>
              <a:rPr lang="ko-KR" altLang="en-US" sz="1400" b="1" dirty="0" smtClean="0">
                <a:solidFill>
                  <a:srgbClr val="990000"/>
                </a:solidFill>
                <a:latin typeface="맑은 고딕" pitchFamily="50" charset="-127"/>
                <a:ea typeface="맑은 고딕" pitchFamily="50" charset="-127"/>
              </a:rPr>
              <a:t>국내 사용자 </a:t>
            </a:r>
            <a:r>
              <a:rPr lang="ko-KR" altLang="en-US" sz="1400" b="1" dirty="0" err="1" smtClean="0">
                <a:solidFill>
                  <a:srgbClr val="990000"/>
                </a:solidFill>
                <a:latin typeface="맑은 고딕" pitchFamily="50" charset="-127"/>
                <a:ea typeface="맑은 고딕" pitchFamily="50" charset="-127"/>
              </a:rPr>
              <a:t>스마트폰</a:t>
            </a:r>
            <a:r>
              <a:rPr lang="ko-KR" altLang="en-US" sz="1400" b="1" dirty="0" smtClean="0">
                <a:solidFill>
                  <a:srgbClr val="990000"/>
                </a:solidFill>
                <a:latin typeface="맑은 고딕" pitchFamily="50" charset="-127"/>
                <a:ea typeface="맑은 고딕" pitchFamily="50" charset="-127"/>
              </a:rPr>
              <a:t> 하루 평균 이용시간 조사 </a:t>
            </a:r>
            <a:r>
              <a:rPr lang="en-US" altLang="ko-KR" sz="1400" b="1" dirty="0" smtClean="0">
                <a:solidFill>
                  <a:srgbClr val="990000"/>
                </a:solidFill>
                <a:latin typeface="맑은 고딕" pitchFamily="50" charset="-127"/>
                <a:ea typeface="맑은 고딕" pitchFamily="50" charset="-127"/>
              </a:rPr>
              <a:t>(</a:t>
            </a:r>
            <a:r>
              <a:rPr lang="ko-KR" altLang="en-US" sz="1400" b="1" dirty="0" smtClean="0">
                <a:solidFill>
                  <a:srgbClr val="990000"/>
                </a:solidFill>
                <a:latin typeface="맑은 고딕" pitchFamily="50" charset="-127"/>
                <a:ea typeface="맑은 고딕" pitchFamily="50" charset="-127"/>
              </a:rPr>
              <a:t>출처 </a:t>
            </a:r>
            <a:r>
              <a:rPr lang="en-US" altLang="ko-KR" sz="1400" b="1" dirty="0" smtClean="0">
                <a:solidFill>
                  <a:srgbClr val="990000"/>
                </a:solidFill>
                <a:latin typeface="맑은 고딕" pitchFamily="50" charset="-127"/>
                <a:ea typeface="맑은 고딕" pitchFamily="50" charset="-127"/>
              </a:rPr>
              <a:t>: </a:t>
            </a:r>
            <a:r>
              <a:rPr lang="ko-KR" altLang="en-US" sz="1400" b="1" dirty="0" smtClean="0">
                <a:solidFill>
                  <a:srgbClr val="990000"/>
                </a:solidFill>
                <a:latin typeface="맑은 고딕" pitchFamily="50" charset="-127"/>
                <a:ea typeface="맑은 고딕" pitchFamily="50" charset="-127"/>
              </a:rPr>
              <a:t>조선일보</a:t>
            </a:r>
            <a:r>
              <a:rPr lang="en-US" altLang="ko-KR" sz="1400" b="1" dirty="0" smtClean="0">
                <a:solidFill>
                  <a:srgbClr val="990000"/>
                </a:solidFill>
                <a:latin typeface="맑은 고딕" pitchFamily="50" charset="-127"/>
                <a:ea typeface="맑은 고딕" pitchFamily="50" charset="-127"/>
              </a:rPr>
              <a:t>) : 100</a:t>
            </a:r>
            <a:r>
              <a:rPr lang="ko-KR" altLang="en-US" sz="1400" b="1" dirty="0" smtClean="0">
                <a:solidFill>
                  <a:srgbClr val="990000"/>
                </a:solidFill>
                <a:latin typeface="맑은 고딕" pitchFamily="50" charset="-127"/>
                <a:ea typeface="맑은 고딕" pitchFamily="50" charset="-127"/>
              </a:rPr>
              <a:t>분</a:t>
            </a:r>
            <a:endParaRPr lang="en-US" altLang="ko-KR" sz="1400" b="1" dirty="0" smtClean="0">
              <a:solidFill>
                <a:srgbClr val="990000"/>
              </a:solidFill>
              <a:latin typeface="맑은 고딕" pitchFamily="50" charset="-127"/>
              <a:ea typeface="맑은 고딕" pitchFamily="50" charset="-127"/>
            </a:endParaRPr>
          </a:p>
          <a:p>
            <a:pPr algn="l"/>
            <a:r>
              <a:rPr lang="en-US" altLang="ko-KR" sz="1400" b="1" dirty="0" smtClean="0">
                <a:solidFill>
                  <a:srgbClr val="990000"/>
                </a:solidFill>
                <a:latin typeface="맑은 고딕" pitchFamily="50" charset="-127"/>
                <a:ea typeface="맑은 고딕" pitchFamily="50" charset="-127"/>
              </a:rPr>
              <a:t>- </a:t>
            </a:r>
            <a:r>
              <a:rPr lang="ko-KR" altLang="en-US" sz="1400" b="1" dirty="0" smtClean="0">
                <a:solidFill>
                  <a:srgbClr val="990000"/>
                </a:solidFill>
                <a:latin typeface="맑은 고딕" pitchFamily="50" charset="-127"/>
                <a:ea typeface="맑은 고딕" pitchFamily="50" charset="-127"/>
              </a:rPr>
              <a:t>국내 </a:t>
            </a:r>
            <a:r>
              <a:rPr lang="ko-KR" altLang="en-US" sz="1400" b="1" dirty="0" err="1" smtClean="0">
                <a:solidFill>
                  <a:srgbClr val="990000"/>
                </a:solidFill>
                <a:latin typeface="맑은 고딕" pitchFamily="50" charset="-127"/>
                <a:ea typeface="맑은 고딕" pitchFamily="50" charset="-127"/>
              </a:rPr>
              <a:t>스마트폰</a:t>
            </a:r>
            <a:r>
              <a:rPr lang="ko-KR" altLang="en-US" sz="1400" b="1" dirty="0" smtClean="0">
                <a:solidFill>
                  <a:srgbClr val="990000"/>
                </a:solidFill>
                <a:latin typeface="맑은 고딕" pitchFamily="50" charset="-127"/>
                <a:ea typeface="맑은 고딕" pitchFamily="50" charset="-127"/>
              </a:rPr>
              <a:t> 배터리 시장 규모</a:t>
            </a:r>
            <a:r>
              <a:rPr lang="en-US" altLang="ko-KR" sz="1400" b="1" dirty="0" smtClean="0">
                <a:solidFill>
                  <a:srgbClr val="990000"/>
                </a:solidFill>
                <a:latin typeface="맑은 고딕" pitchFamily="50" charset="-127"/>
                <a:ea typeface="맑은 고딕" pitchFamily="50" charset="-127"/>
              </a:rPr>
              <a:t>(KT </a:t>
            </a:r>
            <a:r>
              <a:rPr lang="ko-KR" altLang="en-US" sz="1400" b="1" dirty="0" smtClean="0">
                <a:solidFill>
                  <a:srgbClr val="990000"/>
                </a:solidFill>
                <a:latin typeface="맑은 고딕" pitchFamily="50" charset="-127"/>
                <a:ea typeface="맑은 고딕" pitchFamily="50" charset="-127"/>
              </a:rPr>
              <a:t>경제연구소</a:t>
            </a:r>
            <a:r>
              <a:rPr lang="en-US" altLang="ko-KR" sz="1400" b="1" dirty="0" smtClean="0">
                <a:solidFill>
                  <a:srgbClr val="990000"/>
                </a:solidFill>
                <a:latin typeface="맑은 고딕" pitchFamily="50" charset="-127"/>
                <a:ea typeface="맑은 고딕" pitchFamily="50" charset="-127"/>
              </a:rPr>
              <a:t>) : 2012</a:t>
            </a:r>
            <a:r>
              <a:rPr lang="ko-KR" altLang="en-US" sz="1400" b="1" dirty="0" smtClean="0">
                <a:solidFill>
                  <a:srgbClr val="990000"/>
                </a:solidFill>
                <a:latin typeface="맑은 고딕" pitchFamily="50" charset="-127"/>
                <a:ea typeface="맑은 고딕" pitchFamily="50" charset="-127"/>
              </a:rPr>
              <a:t>년도 약 </a:t>
            </a:r>
            <a:r>
              <a:rPr lang="en-US" altLang="ko-KR" sz="1400" b="1" dirty="0" smtClean="0">
                <a:solidFill>
                  <a:srgbClr val="990000"/>
                </a:solidFill>
                <a:latin typeface="맑은 고딕" pitchFamily="50" charset="-127"/>
                <a:ea typeface="맑은 고딕" pitchFamily="50" charset="-127"/>
              </a:rPr>
              <a:t>3500</a:t>
            </a:r>
            <a:r>
              <a:rPr lang="ko-KR" altLang="en-US" sz="1400" b="1" dirty="0" err="1" smtClean="0">
                <a:solidFill>
                  <a:srgbClr val="990000"/>
                </a:solidFill>
                <a:latin typeface="맑은 고딕" pitchFamily="50" charset="-127"/>
                <a:ea typeface="맑은 고딕" pitchFamily="50" charset="-127"/>
              </a:rPr>
              <a:t>억원</a:t>
            </a:r>
            <a:r>
              <a:rPr lang="ko-KR" altLang="en-US" sz="1400" b="1" dirty="0" smtClean="0">
                <a:solidFill>
                  <a:srgbClr val="990000"/>
                </a:solidFill>
                <a:latin typeface="맑은 고딕" pitchFamily="50" charset="-127"/>
                <a:ea typeface="맑은 고딕" pitchFamily="50" charset="-127"/>
              </a:rPr>
              <a:t> 추정</a:t>
            </a:r>
            <a:endParaRPr lang="ko-KR" altLang="en-US" sz="1400" b="1" dirty="0">
              <a:solidFill>
                <a:srgbClr val="990000"/>
              </a:solidFill>
              <a:latin typeface="맑은 고딕" pitchFamily="50" charset="-127"/>
              <a:ea typeface="맑은 고딕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3" name="WordArt 3"/>
          <p:cNvSpPr>
            <a:spLocks noChangeArrowheads="1" noChangeShapeType="1" noTextEdit="1"/>
          </p:cNvSpPr>
          <p:nvPr/>
        </p:nvSpPr>
        <p:spPr bwMode="auto">
          <a:xfrm>
            <a:off x="3132138" y="2724150"/>
            <a:ext cx="3167062" cy="86518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ko-KR" altLang="en-US" sz="3600" kern="10" dirty="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7A1028"/>
                    </a:gs>
                    <a:gs pos="50000">
                      <a:srgbClr val="7A1028">
                        <a:gamma/>
                        <a:tint val="90980"/>
                        <a:invGamma/>
                      </a:srgbClr>
                    </a:gs>
                    <a:gs pos="100000">
                      <a:srgbClr val="7A1028"/>
                    </a:gs>
                  </a:gsLst>
                  <a:lin ang="0" scaled="1"/>
                </a:gra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HY헤드라인M"/>
                <a:ea typeface="HY헤드라인M"/>
              </a:rPr>
              <a:t>사업목표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4" name="AutoShape 4"/>
          <p:cNvSpPr>
            <a:spLocks noChangeArrowheads="1"/>
          </p:cNvSpPr>
          <p:nvPr/>
        </p:nvSpPr>
        <p:spPr bwMode="auto">
          <a:xfrm>
            <a:off x="285720" y="3671888"/>
            <a:ext cx="4357718" cy="2349500"/>
          </a:xfrm>
          <a:prstGeom prst="roundRect">
            <a:avLst>
              <a:gd name="adj" fmla="val 7023"/>
            </a:avLst>
          </a:prstGeom>
          <a:gradFill rotWithShape="1">
            <a:gsLst>
              <a:gs pos="0">
                <a:srgbClr val="DDDDDD"/>
              </a:gs>
              <a:gs pos="100000">
                <a:srgbClr val="DDDDDD">
                  <a:gamma/>
                  <a:tint val="27451"/>
                  <a:invGamma/>
                </a:srgbClr>
              </a:gs>
            </a:gsLst>
            <a:lin ang="5400000" scaled="1"/>
          </a:gradFill>
          <a:ln w="9525">
            <a:noFill/>
            <a:round/>
            <a:headEnd/>
            <a:tailEnd/>
          </a:ln>
          <a:effectLst>
            <a:outerShdw dist="107763" dir="8100000" algn="ctr" rotWithShape="0">
              <a:schemeClr val="bg2">
                <a:alpha val="50000"/>
              </a:scheme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l"/>
            <a:endParaRPr lang="en-US" altLang="ko-KR" sz="1800" dirty="0">
              <a:latin typeface="맑은 고딕" pitchFamily="50" charset="-127"/>
              <a:ea typeface="맑은 고딕" pitchFamily="50" charset="-127"/>
            </a:endParaRPr>
          </a:p>
          <a:p>
            <a:pPr algn="l">
              <a:buFontTx/>
              <a:buChar char="•"/>
            </a:pPr>
            <a:endParaRPr lang="en-US" altLang="ko-KR" sz="1800" dirty="0">
              <a:latin typeface="맑은 고딕" pitchFamily="50" charset="-127"/>
              <a:ea typeface="맑은 고딕" pitchFamily="50" charset="-127"/>
            </a:endParaRPr>
          </a:p>
          <a:p>
            <a:pPr algn="l">
              <a:buFont typeface="Arial" pitchFamily="34" charset="0"/>
              <a:buChar char="•"/>
            </a:pPr>
            <a:r>
              <a:rPr lang="en-US" altLang="ko-KR" sz="1600" dirty="0"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ko-KR" altLang="en-US" sz="1800" dirty="0" smtClean="0">
                <a:latin typeface="맑은 고딕" pitchFamily="50" charset="-127"/>
                <a:ea typeface="맑은 고딕" pitchFamily="50" charset="-127"/>
              </a:rPr>
              <a:t>교환 수수료를 통한 매출증대</a:t>
            </a:r>
            <a:endParaRPr lang="en-US" altLang="ko-KR" sz="1800" dirty="0" smtClean="0">
              <a:latin typeface="맑은 고딕" pitchFamily="50" charset="-127"/>
              <a:ea typeface="맑은 고딕" pitchFamily="50" charset="-127"/>
            </a:endParaRPr>
          </a:p>
          <a:p>
            <a:pPr algn="l">
              <a:buFont typeface="Arial" pitchFamily="34" charset="0"/>
              <a:buChar char="•"/>
            </a:pPr>
            <a:r>
              <a:rPr lang="ko-KR" altLang="en-US" sz="1800" dirty="0" smtClean="0">
                <a:latin typeface="맑은 고딕" pitchFamily="50" charset="-127"/>
                <a:ea typeface="맑은 고딕" pitchFamily="50" charset="-127"/>
              </a:rPr>
              <a:t> 방문 소비자의 추가 매출 기회 확보 </a:t>
            </a:r>
            <a:endParaRPr lang="ko-KR" altLang="en-US" sz="1600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76805" name="AutoShape 5"/>
          <p:cNvSpPr>
            <a:spLocks noChangeArrowheads="1"/>
          </p:cNvSpPr>
          <p:nvPr/>
        </p:nvSpPr>
        <p:spPr bwMode="auto">
          <a:xfrm flipH="1">
            <a:off x="4703762" y="3671888"/>
            <a:ext cx="4154517" cy="2328880"/>
          </a:xfrm>
          <a:prstGeom prst="roundRect">
            <a:avLst>
              <a:gd name="adj" fmla="val 7023"/>
            </a:avLst>
          </a:prstGeom>
          <a:gradFill rotWithShape="1">
            <a:gsLst>
              <a:gs pos="0">
                <a:srgbClr val="DDDDDD"/>
              </a:gs>
              <a:gs pos="100000">
                <a:srgbClr val="DDDDDD">
                  <a:gamma/>
                  <a:tint val="27451"/>
                  <a:invGamma/>
                </a:srgbClr>
              </a:gs>
            </a:gsLst>
            <a:lin ang="5400000" scaled="1"/>
          </a:gradFill>
          <a:ln w="9525">
            <a:noFill/>
            <a:round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l"/>
            <a:endParaRPr lang="en-US" altLang="ko-KR" sz="1800" dirty="0">
              <a:latin typeface="맑은 고딕" pitchFamily="50" charset="-127"/>
              <a:ea typeface="맑은 고딕" pitchFamily="50" charset="-127"/>
            </a:endParaRPr>
          </a:p>
          <a:p>
            <a:pPr algn="l">
              <a:buFontTx/>
              <a:buChar char="•"/>
            </a:pPr>
            <a:endParaRPr lang="en-US" altLang="ko-KR" sz="1800" dirty="0">
              <a:latin typeface="맑은 고딕" pitchFamily="50" charset="-127"/>
              <a:ea typeface="맑은 고딕" pitchFamily="50" charset="-127"/>
            </a:endParaRPr>
          </a:p>
          <a:p>
            <a:pPr algn="l">
              <a:buFontTx/>
              <a:buChar char="•"/>
            </a:pPr>
            <a:endParaRPr lang="en-US" altLang="ko-KR" sz="1800" dirty="0">
              <a:latin typeface="맑은 고딕" pitchFamily="50" charset="-127"/>
              <a:ea typeface="맑은 고딕" pitchFamily="50" charset="-127"/>
            </a:endParaRPr>
          </a:p>
          <a:p>
            <a:pPr algn="l">
              <a:buFont typeface="Arial" pitchFamily="34" charset="0"/>
              <a:buChar char="•"/>
            </a:pPr>
            <a:r>
              <a:rPr lang="ko-KR" altLang="en-US" sz="1800" dirty="0" smtClean="0">
                <a:latin typeface="맑은 고딕" pitchFamily="50" charset="-127"/>
                <a:ea typeface="맑은 고딕" pitchFamily="50" charset="-127"/>
              </a:rPr>
              <a:t> 언제 어디서나 손쉽게 교체가능</a:t>
            </a:r>
            <a:endParaRPr lang="en-US" altLang="ko-KR" sz="1800" dirty="0" smtClean="0">
              <a:latin typeface="맑은 고딕" pitchFamily="50" charset="-127"/>
              <a:ea typeface="맑은 고딕" pitchFamily="50" charset="-127"/>
            </a:endParaRPr>
          </a:p>
          <a:p>
            <a:pPr algn="l">
              <a:buFont typeface="Arial" pitchFamily="34" charset="0"/>
              <a:buChar char="•"/>
            </a:pPr>
            <a:r>
              <a:rPr lang="ko-KR" altLang="en-US" sz="1800" dirty="0" smtClean="0">
                <a:latin typeface="맑은 고딕" pitchFamily="50" charset="-127"/>
                <a:ea typeface="맑은 고딕" pitchFamily="50" charset="-127"/>
              </a:rPr>
              <a:t> 급속 충전의 대기 시간 축소</a:t>
            </a:r>
            <a:endParaRPr lang="en-US" altLang="ko-KR" sz="1800" dirty="0" smtClean="0">
              <a:latin typeface="맑은 고딕" pitchFamily="50" charset="-127"/>
              <a:ea typeface="맑은 고딕" pitchFamily="50" charset="-127"/>
            </a:endParaRPr>
          </a:p>
          <a:p>
            <a:pPr algn="l">
              <a:buFont typeface="Arial" pitchFamily="34" charset="0"/>
              <a:buChar char="•"/>
            </a:pPr>
            <a:r>
              <a:rPr lang="ko-KR" altLang="en-US" sz="1800" dirty="0" smtClean="0">
                <a:latin typeface="맑은 고딕" pitchFamily="50" charset="-127"/>
                <a:ea typeface="맑은 고딕" pitchFamily="50" charset="-127"/>
              </a:rPr>
              <a:t> 보조배터리 휴대의 불편함 해소</a:t>
            </a:r>
            <a:endParaRPr lang="ko-KR" altLang="en-US" sz="1800" dirty="0">
              <a:latin typeface="맑은 고딕" pitchFamily="50" charset="-127"/>
              <a:ea typeface="맑은 고딕" pitchFamily="50" charset="-127"/>
            </a:endParaRPr>
          </a:p>
          <a:p>
            <a:pPr algn="l"/>
            <a:r>
              <a:rPr lang="en-US" altLang="ko-KR" sz="1800" dirty="0" smtClean="0">
                <a:latin typeface="맑은 고딕" pitchFamily="50" charset="-127"/>
                <a:ea typeface="맑은 고딕" pitchFamily="50" charset="-127"/>
              </a:rPr>
              <a:t>  </a:t>
            </a:r>
            <a:endParaRPr lang="en-US" altLang="ko-KR" sz="1800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76806" name="Freeform 6"/>
          <p:cNvSpPr>
            <a:spLocks/>
          </p:cNvSpPr>
          <p:nvPr/>
        </p:nvSpPr>
        <p:spPr bwMode="auto">
          <a:xfrm>
            <a:off x="2389195" y="2786058"/>
            <a:ext cx="4683135" cy="1247780"/>
          </a:xfrm>
          <a:custGeom>
            <a:avLst/>
            <a:gdLst/>
            <a:ahLst/>
            <a:cxnLst>
              <a:cxn ang="0">
                <a:pos x="582" y="843"/>
              </a:cxn>
              <a:cxn ang="0">
                <a:pos x="1289" y="471"/>
              </a:cxn>
              <a:cxn ang="0">
                <a:pos x="496" y="471"/>
              </a:cxn>
              <a:cxn ang="0">
                <a:pos x="2105" y="0"/>
              </a:cxn>
              <a:cxn ang="0">
                <a:pos x="3707" y="471"/>
              </a:cxn>
              <a:cxn ang="0">
                <a:pos x="2970" y="461"/>
              </a:cxn>
              <a:cxn ang="0">
                <a:pos x="4107" y="1115"/>
              </a:cxn>
              <a:cxn ang="0">
                <a:pos x="0" y="1152"/>
              </a:cxn>
              <a:cxn ang="0">
                <a:pos x="582" y="843"/>
              </a:cxn>
            </a:cxnLst>
            <a:rect l="0" t="0" r="r" b="b"/>
            <a:pathLst>
              <a:path w="4107" h="1152">
                <a:moveTo>
                  <a:pt x="582" y="843"/>
                </a:moveTo>
                <a:lnTo>
                  <a:pt x="1289" y="471"/>
                </a:lnTo>
                <a:lnTo>
                  <a:pt x="496" y="471"/>
                </a:lnTo>
                <a:lnTo>
                  <a:pt x="2105" y="0"/>
                </a:lnTo>
                <a:lnTo>
                  <a:pt x="3707" y="471"/>
                </a:lnTo>
                <a:lnTo>
                  <a:pt x="2970" y="461"/>
                </a:lnTo>
                <a:lnTo>
                  <a:pt x="4107" y="1115"/>
                </a:lnTo>
                <a:lnTo>
                  <a:pt x="0" y="1152"/>
                </a:lnTo>
                <a:lnTo>
                  <a:pt x="582" y="843"/>
                </a:lnTo>
                <a:close/>
              </a:path>
            </a:pathLst>
          </a:custGeom>
          <a:gradFill rotWithShape="1">
            <a:gsLst>
              <a:gs pos="0">
                <a:srgbClr val="0099FF"/>
              </a:gs>
              <a:gs pos="100000">
                <a:schemeClr val="bg1">
                  <a:alpha val="0"/>
                </a:schemeClr>
              </a:gs>
            </a:gsLst>
            <a:lin ang="5400000" scaled="1"/>
          </a:gradFill>
          <a:ln w="9525">
            <a:noFill/>
            <a:round/>
            <a:headEnd/>
            <a:tailEnd/>
          </a:ln>
          <a:effectLst/>
          <a:scene3d>
            <a:camera prst="orthographicFront"/>
            <a:lightRig rig="threePt" dir="t"/>
          </a:scene3d>
          <a:sp3d>
            <a:bevelT prst="angle"/>
          </a:sp3d>
        </p:spPr>
        <p:txBody>
          <a:bodyPr/>
          <a:lstStyle/>
          <a:p>
            <a:endParaRPr lang="ko-KR" altLang="en-US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76807" name="AutoShape 7"/>
          <p:cNvSpPr>
            <a:spLocks noChangeArrowheads="1"/>
          </p:cNvSpPr>
          <p:nvPr/>
        </p:nvSpPr>
        <p:spPr bwMode="auto">
          <a:xfrm>
            <a:off x="1071538" y="1142984"/>
            <a:ext cx="7169179" cy="1643074"/>
          </a:xfrm>
          <a:prstGeom prst="roundRect">
            <a:avLst>
              <a:gd name="adj" fmla="val 16667"/>
            </a:avLst>
          </a:prstGeom>
          <a:solidFill>
            <a:srgbClr val="ACBAFE"/>
          </a:solidFill>
          <a:ln w="9525">
            <a:noFill/>
            <a:round/>
            <a:headEnd/>
            <a:tailEnd/>
          </a:ln>
          <a:effectLst>
            <a:glow rad="228600">
              <a:schemeClr val="accent4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endParaRPr lang="ko-KR" altLang="en-US" sz="4000" b="1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76808" name="AutoShape 8"/>
          <p:cNvSpPr>
            <a:spLocks noChangeArrowheads="1"/>
          </p:cNvSpPr>
          <p:nvPr/>
        </p:nvSpPr>
        <p:spPr bwMode="auto">
          <a:xfrm>
            <a:off x="1500166" y="3773488"/>
            <a:ext cx="2952750" cy="574675"/>
          </a:xfrm>
          <a:prstGeom prst="roundRect">
            <a:avLst>
              <a:gd name="adj" fmla="val 16667"/>
            </a:avLst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path path="circle">
              <a:fillToRect l="100000" b="100000"/>
            </a:path>
            <a:tileRect t="-100000" r="-100000"/>
          </a:gradFill>
          <a:ln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r>
              <a:rPr lang="ko-KR" altLang="en-US" sz="1800" b="1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가맹점</a:t>
            </a:r>
            <a:endParaRPr lang="ko-KR" altLang="en-US" sz="1800" b="1" dirty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76809" name="AutoShape 9"/>
          <p:cNvSpPr>
            <a:spLocks noChangeArrowheads="1"/>
          </p:cNvSpPr>
          <p:nvPr/>
        </p:nvSpPr>
        <p:spPr bwMode="auto">
          <a:xfrm>
            <a:off x="4857752" y="3773488"/>
            <a:ext cx="2952750" cy="576262"/>
          </a:xfrm>
          <a:prstGeom prst="roundRect">
            <a:avLst>
              <a:gd name="adj" fmla="val 16667"/>
            </a:avLst>
          </a:prstGeom>
          <a:solidFill>
            <a:srgbClr val="8070E2"/>
          </a:solidFill>
          <a:ln w="9525">
            <a:solidFill>
              <a:schemeClr val="tx1"/>
            </a:solidFill>
            <a:round/>
            <a:headEnd/>
            <a:tailEnd/>
          </a:ln>
          <a:effectLst>
            <a:glow rad="101600">
              <a:schemeClr val="bg2">
                <a:lumMod val="20000"/>
                <a:lumOff val="80000"/>
                <a:alpha val="6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r>
              <a:rPr lang="ko-KR" altLang="en-US" sz="1800" b="1" dirty="0" smtClean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소비</a:t>
            </a:r>
            <a:r>
              <a:rPr lang="ko-KR" altLang="en-US" sz="1800" b="1" dirty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자</a:t>
            </a:r>
          </a:p>
        </p:txBody>
      </p:sp>
      <p:sp>
        <p:nvSpPr>
          <p:cNvPr id="76810" name="Text Box 10"/>
          <p:cNvSpPr txBox="1">
            <a:spLocks noChangeArrowheads="1"/>
          </p:cNvSpPr>
          <p:nvPr/>
        </p:nvSpPr>
        <p:spPr bwMode="auto">
          <a:xfrm>
            <a:off x="684213" y="549275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endParaRPr lang="ko-KR" altLang="ko-KR" sz="2400" b="1">
              <a:solidFill>
                <a:srgbClr val="7A1028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4" name="직사각형 13"/>
          <p:cNvSpPr/>
          <p:nvPr/>
        </p:nvSpPr>
        <p:spPr>
          <a:xfrm>
            <a:off x="285752" y="1571612"/>
            <a:ext cx="8929718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altLang="ko-KR" sz="4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맑은 고딕" pitchFamily="50" charset="-127"/>
                <a:ea typeface="맑은 고딕" pitchFamily="50" charset="-127"/>
              </a:rPr>
              <a:t>BATTERY </a:t>
            </a:r>
            <a:r>
              <a:rPr lang="ko-KR" altLang="en-US" sz="4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맑은 고딕" pitchFamily="50" charset="-127"/>
                <a:ea typeface="맑은 고딕" pitchFamily="50" charset="-127"/>
              </a:rPr>
              <a:t>교체 서비스</a:t>
            </a:r>
            <a:endParaRPr lang="ko-KR" altLang="en-US" sz="40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9" name="WordArt 5"/>
          <p:cNvSpPr>
            <a:spLocks noChangeArrowheads="1" noChangeShapeType="1" noTextEdit="1"/>
          </p:cNvSpPr>
          <p:nvPr/>
        </p:nvSpPr>
        <p:spPr bwMode="auto">
          <a:xfrm>
            <a:off x="3132138" y="2724150"/>
            <a:ext cx="3167062" cy="86518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ko-KR" altLang="en-US" sz="3600" kern="1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7A1028"/>
                    </a:gs>
                    <a:gs pos="50000">
                      <a:srgbClr val="7A1028">
                        <a:gamma/>
                        <a:tint val="90980"/>
                        <a:invGamma/>
                      </a:srgbClr>
                    </a:gs>
                    <a:gs pos="100000">
                      <a:srgbClr val="7A1028"/>
                    </a:gs>
                  </a:gsLst>
                  <a:lin ang="0" scaled="1"/>
                </a:gra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HY헤드라인M"/>
                <a:ea typeface="HY헤드라인M"/>
              </a:rPr>
              <a:t>사업소개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25"/>
          <p:cNvSpPr txBox="1">
            <a:spLocks noChangeArrowheads="1"/>
          </p:cNvSpPr>
          <p:nvPr/>
        </p:nvSpPr>
        <p:spPr bwMode="auto">
          <a:xfrm>
            <a:off x="357158" y="428604"/>
            <a:ext cx="129086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altLang="ko-KR" sz="2400" b="1" dirty="0" smtClean="0">
                <a:solidFill>
                  <a:srgbClr val="7A1028"/>
                </a:solidFill>
                <a:latin typeface="맑은 고딕" pitchFamily="50" charset="-127"/>
                <a:ea typeface="맑은 고딕" pitchFamily="50" charset="-127"/>
              </a:rPr>
              <a:t>Process</a:t>
            </a:r>
            <a:endParaRPr lang="ko-KR" altLang="en-US" sz="2400" b="1" dirty="0">
              <a:solidFill>
                <a:srgbClr val="7A1028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7" name="모서리가 둥근 직사각형 6"/>
          <p:cNvSpPr/>
          <p:nvPr/>
        </p:nvSpPr>
        <p:spPr bwMode="auto">
          <a:xfrm>
            <a:off x="892937" y="2500306"/>
            <a:ext cx="1714512" cy="285752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marL="0" marR="0" indent="0" algn="ctr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ko-KR" altLang="en-US" sz="1200" b="1" i="0" u="none" strike="noStrike" normalizeH="0" baseline="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latin typeface="맑은 고딕" pitchFamily="50" charset="-127"/>
                <a:ea typeface="맑은 고딕" pitchFamily="50" charset="-127"/>
              </a:rPr>
              <a:t>가맹점 방문</a:t>
            </a:r>
          </a:p>
        </p:txBody>
      </p:sp>
      <p:pic>
        <p:nvPicPr>
          <p:cNvPr id="2050" name="Picture 2" descr="C:\Documents and Settings\Administrator\Local Settings\Temporary Internet Files\Content.IE5\HLM4VC1M\MC900434845[1]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92943" y="3786190"/>
            <a:ext cx="1714500" cy="1714500"/>
          </a:xfrm>
          <a:prstGeom prst="rect">
            <a:avLst/>
          </a:prstGeom>
          <a:noFill/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202506" y="1238837"/>
            <a:ext cx="1095375" cy="1085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7" name="그림 16" descr="CAM00166.jpg"/>
          <p:cNvPicPr>
            <a:picLocks noChangeAspect="1"/>
          </p:cNvPicPr>
          <p:nvPr/>
        </p:nvPicPr>
        <p:blipFill>
          <a:blip r:embed="rId4" cstate="print"/>
          <a:srcRect l="18518" t="31250" r="14815" b="26041"/>
          <a:stretch>
            <a:fillRect/>
          </a:stretch>
        </p:blipFill>
        <p:spPr>
          <a:xfrm>
            <a:off x="6960817" y="1207282"/>
            <a:ext cx="1008844" cy="1148961"/>
          </a:xfrm>
          <a:prstGeom prst="rect">
            <a:avLst/>
          </a:prstGeom>
        </p:spPr>
      </p:pic>
      <p:sp>
        <p:nvSpPr>
          <p:cNvPr id="18" name="모서리가 둥근 직사각형 17"/>
          <p:cNvSpPr/>
          <p:nvPr/>
        </p:nvSpPr>
        <p:spPr bwMode="auto">
          <a:xfrm>
            <a:off x="6607983" y="2500306"/>
            <a:ext cx="1714512" cy="285752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marL="0" marR="0" indent="0" algn="ctr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ko-KR" altLang="en-US" sz="1200" b="1" i="0" u="none" strike="noStrike" normalizeH="0" baseline="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latin typeface="맑은 고딕" pitchFamily="50" charset="-127"/>
                <a:ea typeface="맑은 고딕" pitchFamily="50" charset="-127"/>
              </a:rPr>
              <a:t>개인 배터리 등록</a:t>
            </a:r>
          </a:p>
        </p:txBody>
      </p:sp>
      <p:sp>
        <p:nvSpPr>
          <p:cNvPr id="19" name="모서리가 둥근 직사각형 18"/>
          <p:cNvSpPr/>
          <p:nvPr/>
        </p:nvSpPr>
        <p:spPr bwMode="auto">
          <a:xfrm>
            <a:off x="6143636" y="5572140"/>
            <a:ext cx="2643206" cy="785818"/>
          </a:xfrm>
          <a:prstGeom prst="roundRect">
            <a:avLst>
              <a:gd name="adj" fmla="val 32392"/>
            </a:avLst>
          </a:prstGeom>
          <a:ln>
            <a:headEnd type="none" w="med" len="med"/>
            <a:tailEnd type="none" w="med" len="med"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lvl="0"/>
            <a:r>
              <a:rPr lang="ko-KR" altLang="en-US" sz="1200" b="1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반납된 배터리</a:t>
            </a:r>
            <a:r>
              <a:rPr lang="en-US" sz="1200" b="1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(</a:t>
            </a:r>
            <a:r>
              <a:rPr lang="ko-KR" altLang="en-US" sz="1200" b="1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배터리 관리용</a:t>
            </a:r>
            <a:r>
              <a:rPr lang="en-US" sz="1200" b="1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)</a:t>
            </a:r>
          </a:p>
          <a:p>
            <a:r>
              <a:rPr lang="ko-KR" altLang="en-US" sz="1200" b="1" dirty="0" err="1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고객폰에</a:t>
            </a:r>
            <a:r>
              <a:rPr lang="ko-KR" altLang="en-US" sz="1200" b="1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 회원 바코드 부착</a:t>
            </a:r>
            <a:endParaRPr lang="en-US" altLang="ko-KR" sz="1200" b="1" dirty="0" smtClean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  <a:p>
            <a:r>
              <a:rPr lang="en-US" sz="1200" b="1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(</a:t>
            </a:r>
            <a:r>
              <a:rPr lang="ko-KR" altLang="en-US" sz="1200" b="1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회원관리용</a:t>
            </a:r>
            <a:r>
              <a:rPr lang="en-US" sz="1200" b="1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)</a:t>
            </a:r>
            <a:endParaRPr lang="ko-KR" altLang="en-US" sz="1200" b="1" dirty="0" smtClean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sp>
        <p:nvSpPr>
          <p:cNvPr id="20" name="모서리가 둥근 직사각형 19"/>
          <p:cNvSpPr/>
          <p:nvPr/>
        </p:nvSpPr>
        <p:spPr bwMode="auto">
          <a:xfrm>
            <a:off x="892937" y="5643578"/>
            <a:ext cx="1714512" cy="714380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lvl="0"/>
            <a:r>
              <a:rPr lang="ko-KR" altLang="en-US" sz="1200" b="1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회원</a:t>
            </a:r>
            <a:r>
              <a:rPr lang="en-US" sz="1200" b="1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,</a:t>
            </a:r>
            <a:r>
              <a:rPr lang="ko-KR" altLang="en-US" sz="1200" b="1" dirty="0" err="1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폰기종</a:t>
            </a:r>
            <a:r>
              <a:rPr lang="en-US" sz="1200" b="1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,</a:t>
            </a:r>
          </a:p>
          <a:p>
            <a:pPr lvl="0"/>
            <a:r>
              <a:rPr lang="ko-KR" altLang="en-US" sz="1200" b="1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배터리 교체 내역 </a:t>
            </a:r>
            <a:endParaRPr lang="en-US" altLang="ko-KR" sz="1200" b="1" dirty="0" smtClean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  <a:p>
            <a:pPr lvl="0"/>
            <a:r>
              <a:rPr lang="en-US" sz="1200" b="1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DB </a:t>
            </a:r>
            <a:r>
              <a:rPr lang="ko-KR" altLang="en-US" sz="1200" b="1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등록 및 관리</a:t>
            </a:r>
            <a:endParaRPr lang="en-US" sz="1200" b="1" dirty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pic>
        <p:nvPicPr>
          <p:cNvPr id="21" name="그림 20" descr="CAM00173.jpg"/>
          <p:cNvPicPr>
            <a:picLocks noChangeAspect="1"/>
          </p:cNvPicPr>
          <p:nvPr/>
        </p:nvPicPr>
        <p:blipFill>
          <a:blip r:embed="rId5" cstate="print"/>
          <a:srcRect l="20312" t="1389" r="21875" b="4166"/>
          <a:stretch>
            <a:fillRect/>
          </a:stretch>
        </p:blipFill>
        <p:spPr>
          <a:xfrm>
            <a:off x="6543899" y="3643314"/>
            <a:ext cx="1842680" cy="1693274"/>
          </a:xfrm>
          <a:prstGeom prst="rect">
            <a:avLst/>
          </a:prstGeom>
        </p:spPr>
      </p:pic>
      <p:pic>
        <p:nvPicPr>
          <p:cNvPr id="29" name="그림 28" descr="회전_CAM00167.jpg"/>
          <p:cNvPicPr>
            <a:picLocks noChangeAspect="1"/>
          </p:cNvPicPr>
          <p:nvPr/>
        </p:nvPicPr>
        <p:blipFill>
          <a:blip r:embed="rId6" cstate="print"/>
          <a:srcRect l="18518" t="29167" r="9259" b="25000"/>
          <a:stretch>
            <a:fillRect/>
          </a:stretch>
        </p:blipFill>
        <p:spPr>
          <a:xfrm>
            <a:off x="3994002" y="4786322"/>
            <a:ext cx="1013121" cy="1143008"/>
          </a:xfrm>
          <a:prstGeom prst="rect">
            <a:avLst/>
          </a:prstGeom>
        </p:spPr>
      </p:pic>
      <p:sp>
        <p:nvSpPr>
          <p:cNvPr id="31" name="모서리가 둥근 직사각형 30"/>
          <p:cNvSpPr/>
          <p:nvPr/>
        </p:nvSpPr>
        <p:spPr bwMode="auto">
          <a:xfrm>
            <a:off x="3500430" y="6000768"/>
            <a:ext cx="2000264" cy="357190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r>
              <a:rPr lang="ko-KR" altLang="en-US" sz="1200" b="1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latin typeface="맑은 고딕" pitchFamily="50" charset="-127"/>
                <a:ea typeface="맑은 고딕" pitchFamily="50" charset="-127"/>
              </a:rPr>
              <a:t>완충 배터리로 교체</a:t>
            </a:r>
          </a:p>
        </p:txBody>
      </p:sp>
      <p:pic>
        <p:nvPicPr>
          <p:cNvPr id="32" name="그림 31" descr="회전_CAM00167.jpg"/>
          <p:cNvPicPr>
            <a:picLocks noChangeAspect="1"/>
          </p:cNvPicPr>
          <p:nvPr/>
        </p:nvPicPr>
        <p:blipFill>
          <a:blip r:embed="rId7" cstate="print"/>
          <a:srcRect l="18518" t="29167" r="9259" b="25000"/>
          <a:stretch>
            <a:fillRect/>
          </a:stretch>
        </p:blipFill>
        <p:spPr>
          <a:xfrm>
            <a:off x="3962342" y="2643182"/>
            <a:ext cx="1076441" cy="1214446"/>
          </a:xfrm>
          <a:prstGeom prst="rect">
            <a:avLst/>
          </a:prstGeom>
        </p:spPr>
      </p:pic>
      <p:sp>
        <p:nvSpPr>
          <p:cNvPr id="33" name="모서리가 둥근 직사각형 32"/>
          <p:cNvSpPr/>
          <p:nvPr/>
        </p:nvSpPr>
        <p:spPr bwMode="auto">
          <a:xfrm>
            <a:off x="3500430" y="3929066"/>
            <a:ext cx="2000264" cy="357190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marL="0" marR="0" indent="0" algn="ctr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ko-KR" altLang="en-US" sz="1200" b="1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latin typeface="맑은 고딕" pitchFamily="50" charset="-127"/>
                <a:ea typeface="맑은 고딕" pitchFamily="50" charset="-127"/>
              </a:rPr>
              <a:t>사용 </a:t>
            </a:r>
            <a:r>
              <a:rPr kumimoji="1" lang="ko-KR" altLang="en-US" sz="1200" b="1" i="0" u="none" strike="noStrike" normalizeH="0" baseline="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latin typeface="맑은 고딕" pitchFamily="50" charset="-127"/>
                <a:ea typeface="맑은 고딕" pitchFamily="50" charset="-127"/>
              </a:rPr>
              <a:t>배터리로 반납</a:t>
            </a:r>
          </a:p>
        </p:txBody>
      </p:sp>
      <p:sp>
        <p:nvSpPr>
          <p:cNvPr id="34" name="오른쪽 화살표 33"/>
          <p:cNvSpPr/>
          <p:nvPr/>
        </p:nvSpPr>
        <p:spPr bwMode="auto">
          <a:xfrm>
            <a:off x="5643570" y="1539446"/>
            <a:ext cx="785818" cy="484632"/>
          </a:xfrm>
          <a:prstGeom prst="rightArrow">
            <a:avLst/>
          </a:prstGeom>
          <a:gradFill>
            <a:gsLst>
              <a:gs pos="0">
                <a:srgbClr val="FF0000"/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</a:gradFill>
          <a:ln>
            <a:headEnd type="none" w="med" len="med"/>
            <a:tailEnd type="none" w="med" len="med"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ko-KR" altLang="en-US" sz="4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굴림" pitchFamily="50" charset="-127"/>
              <a:ea typeface="굴림" pitchFamily="50" charset="-127"/>
            </a:endParaRPr>
          </a:p>
        </p:txBody>
      </p:sp>
      <p:sp>
        <p:nvSpPr>
          <p:cNvPr id="37" name="오른쪽 화살표 36"/>
          <p:cNvSpPr/>
          <p:nvPr/>
        </p:nvSpPr>
        <p:spPr bwMode="auto">
          <a:xfrm rot="5400000">
            <a:off x="4277448" y="2134316"/>
            <a:ext cx="446228" cy="428628"/>
          </a:xfrm>
          <a:prstGeom prst="rightArrow">
            <a:avLst/>
          </a:prstGeom>
          <a:solidFill>
            <a:srgbClr val="0070C0"/>
          </a:solidFill>
          <a:ln>
            <a:headEnd type="none" w="med" len="med"/>
            <a:tailEnd type="none" w="med" len="med"/>
          </a:ln>
          <a:effectLst>
            <a:glow rad="63500">
              <a:schemeClr val="accent2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ko-KR" altLang="en-US" sz="4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굴림" pitchFamily="50" charset="-127"/>
              <a:ea typeface="굴림" pitchFamily="50" charset="-127"/>
            </a:endParaRPr>
          </a:p>
        </p:txBody>
      </p:sp>
      <p:sp>
        <p:nvSpPr>
          <p:cNvPr id="38" name="오른쪽 화살표 37"/>
          <p:cNvSpPr/>
          <p:nvPr/>
        </p:nvSpPr>
        <p:spPr bwMode="auto">
          <a:xfrm rot="5400000">
            <a:off x="7163200" y="3032946"/>
            <a:ext cx="604078" cy="396054"/>
          </a:xfrm>
          <a:prstGeom prst="rightArrow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ko-KR" altLang="en-US" sz="4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굴림" pitchFamily="50" charset="-127"/>
              <a:ea typeface="굴림" pitchFamily="50" charset="-127"/>
            </a:endParaRPr>
          </a:p>
        </p:txBody>
      </p:sp>
      <p:sp>
        <p:nvSpPr>
          <p:cNvPr id="39" name="오른쪽 화살표 38"/>
          <p:cNvSpPr/>
          <p:nvPr/>
        </p:nvSpPr>
        <p:spPr bwMode="auto">
          <a:xfrm rot="5400000">
            <a:off x="4321967" y="4302542"/>
            <a:ext cx="357191" cy="467492"/>
          </a:xfrm>
          <a:prstGeom prst="rightArrow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ko-KR" altLang="en-US" sz="4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굴림" pitchFamily="50" charset="-127"/>
              <a:ea typeface="굴림" pitchFamily="50" charset="-127"/>
            </a:endParaRPr>
          </a:p>
        </p:txBody>
      </p:sp>
      <p:sp>
        <p:nvSpPr>
          <p:cNvPr id="40" name="오른쪽 화살표 39"/>
          <p:cNvSpPr/>
          <p:nvPr/>
        </p:nvSpPr>
        <p:spPr bwMode="auto">
          <a:xfrm rot="10800000">
            <a:off x="5357818" y="4714884"/>
            <a:ext cx="978408" cy="484632"/>
          </a:xfrm>
          <a:prstGeom prst="rightArrow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ko-KR" altLang="en-US" sz="4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굴림" pitchFamily="50" charset="-127"/>
              <a:ea typeface="굴림" pitchFamily="50" charset="-127"/>
            </a:endParaRPr>
          </a:p>
        </p:txBody>
      </p:sp>
      <p:sp>
        <p:nvSpPr>
          <p:cNvPr id="41" name="오른쪽 화살표 40"/>
          <p:cNvSpPr/>
          <p:nvPr/>
        </p:nvSpPr>
        <p:spPr bwMode="auto">
          <a:xfrm rot="10800000">
            <a:off x="2714613" y="4714884"/>
            <a:ext cx="978408" cy="484632"/>
          </a:xfrm>
          <a:prstGeom prst="rightArrow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ko-KR" altLang="en-US" sz="4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굴림" pitchFamily="50" charset="-127"/>
              <a:ea typeface="굴림" pitchFamily="50" charset="-127"/>
            </a:endParaRPr>
          </a:p>
        </p:txBody>
      </p:sp>
      <p:sp>
        <p:nvSpPr>
          <p:cNvPr id="42" name="오른쪽 화살표 41"/>
          <p:cNvSpPr/>
          <p:nvPr/>
        </p:nvSpPr>
        <p:spPr bwMode="auto">
          <a:xfrm rot="5400000">
            <a:off x="1175326" y="3182337"/>
            <a:ext cx="721119" cy="357190"/>
          </a:xfrm>
          <a:prstGeom prst="rightArrow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ko-KR" altLang="en-US" sz="4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굴림" pitchFamily="50" charset="-127"/>
              <a:ea typeface="굴림" pitchFamily="50" charset="-127"/>
            </a:endParaRPr>
          </a:p>
        </p:txBody>
      </p:sp>
      <p:sp>
        <p:nvSpPr>
          <p:cNvPr id="43" name="오른쪽 화살표 42"/>
          <p:cNvSpPr/>
          <p:nvPr/>
        </p:nvSpPr>
        <p:spPr bwMode="auto">
          <a:xfrm rot="16200000">
            <a:off x="1598701" y="3112672"/>
            <a:ext cx="728144" cy="360669"/>
          </a:xfrm>
          <a:prstGeom prst="rightArrow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ko-KR" altLang="en-US" sz="4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굴림" pitchFamily="50" charset="-127"/>
              <a:ea typeface="굴림" pitchFamily="50" charset="-127"/>
            </a:endParaRPr>
          </a:p>
        </p:txBody>
      </p:sp>
      <p:sp>
        <p:nvSpPr>
          <p:cNvPr id="46" name="모서리가 둥근 직사각형 45"/>
          <p:cNvSpPr/>
          <p:nvPr/>
        </p:nvSpPr>
        <p:spPr bwMode="auto">
          <a:xfrm>
            <a:off x="3643306" y="1285860"/>
            <a:ext cx="1785950" cy="714380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marL="0" marR="0" indent="0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ko-KR" altLang="en-US" sz="1200" b="1" i="0" u="none" strike="noStrike" normalizeH="0" baseline="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latin typeface="맑은 고딕" pitchFamily="50" charset="-127"/>
                <a:ea typeface="맑은 고딕" pitchFamily="50" charset="-127"/>
              </a:rPr>
              <a:t>등록 회원이십니까</a:t>
            </a:r>
            <a:r>
              <a:rPr kumimoji="1" lang="en-US" altLang="ko-KR" sz="1200" b="1" i="0" u="none" strike="noStrike" normalizeH="0" baseline="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latin typeface="맑은 고딕" pitchFamily="50" charset="-127"/>
                <a:ea typeface="맑은 고딕" pitchFamily="50" charset="-127"/>
              </a:rPr>
              <a:t>?</a:t>
            </a:r>
            <a:endParaRPr kumimoji="1" lang="ko-KR" altLang="en-US" sz="1200" b="1" i="0" u="none" strike="noStrike" normalizeH="0" baseline="0" dirty="0" smtClean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47" name="오른쪽 화살표 46"/>
          <p:cNvSpPr/>
          <p:nvPr/>
        </p:nvSpPr>
        <p:spPr bwMode="auto">
          <a:xfrm>
            <a:off x="2571736" y="1539446"/>
            <a:ext cx="785818" cy="484632"/>
          </a:xfrm>
          <a:prstGeom prst="rightArrow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ko-KR" altLang="en-US" sz="4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굴림" pitchFamily="50" charset="-127"/>
              <a:ea typeface="굴림" pitchFamily="50" charset="-127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3735383" y="2143116"/>
            <a:ext cx="49654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맑은 고딕" pitchFamily="50" charset="-127"/>
                <a:ea typeface="맑은 고딕" pitchFamily="50" charset="-127"/>
              </a:rPr>
              <a:t>Yes</a:t>
            </a:r>
            <a:endParaRPr lang="ko-KR" altLang="en-US" sz="16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glow rad="228600">
                  <a:schemeClr val="accent6">
                    <a:satMod val="175000"/>
                    <a:alpha val="40000"/>
                  </a:schemeClr>
                </a:glow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5749882" y="1947438"/>
            <a:ext cx="465192" cy="338554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r>
              <a:rPr lang="en-US" altLang="ko-KR" sz="1600" dirty="0" smtClean="0">
                <a:solidFill>
                  <a:srgbClr val="FF0000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</a:effectLst>
                <a:latin typeface="맑은 고딕" pitchFamily="50" charset="-127"/>
                <a:ea typeface="맑은 고딕" pitchFamily="50" charset="-127"/>
              </a:rPr>
              <a:t>No</a:t>
            </a:r>
            <a:endParaRPr lang="ko-KR" altLang="en-US" sz="1600" dirty="0">
              <a:solidFill>
                <a:srgbClr val="FF0000"/>
              </a:solidFill>
              <a:effectLst>
                <a:glow rad="228600">
                  <a:schemeClr val="accent6">
                    <a:satMod val="175000"/>
                    <a:alpha val="40000"/>
                  </a:schemeClr>
                </a:glow>
              </a:effectLst>
              <a:latin typeface="맑은 고딕" pitchFamily="50" charset="-127"/>
              <a:ea typeface="맑은 고딕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프레젠테이션3">
  <a:themeElements>
    <a:clrScheme name="프레젠테이션3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프레젠테이션3">
      <a:majorFont>
        <a:latin typeface="굴림"/>
        <a:ea typeface="굴림"/>
        <a:cs typeface=""/>
      </a:majorFont>
      <a:minorFont>
        <a:latin typeface="굴림"/>
        <a:ea typeface="굴림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1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ko-KR" altLang="en-US" sz="4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굴림" pitchFamily="50" charset="-127"/>
            <a:ea typeface="굴림" pitchFamily="50" charset="-127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1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ko-KR" altLang="en-US" sz="4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굴림" pitchFamily="50" charset="-127"/>
            <a:ea typeface="굴림" pitchFamily="50" charset="-127"/>
          </a:defRPr>
        </a:defPPr>
      </a:lstStyle>
    </a:lnDef>
  </a:objectDefaults>
  <a:extraClrSchemeLst>
    <a:extraClrScheme>
      <a:clrScheme name="프레젠테이션3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프레젠테이션3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프레젠테이션3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프레젠테이션3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프레젠테이션3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프레젠테이션3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프레젠테이션3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프레젠테이션3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프레젠테이션3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프레젠테이션3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프레젠테이션3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프레젠테이션3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1345</TotalTime>
  <Words>396</Words>
  <Application>Microsoft Office PowerPoint</Application>
  <PresentationFormat>화면 슬라이드 쇼(4:3)</PresentationFormat>
  <Paragraphs>107</Paragraphs>
  <Slides>16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16</vt:i4>
      </vt:variant>
    </vt:vector>
  </HeadingPairs>
  <TitlesOfParts>
    <vt:vector size="17" baseType="lpstr">
      <vt:lpstr>프레젠테이션3</vt:lpstr>
      <vt:lpstr>슬라이드 1</vt:lpstr>
      <vt:lpstr>슬라이드 2</vt:lpstr>
      <vt:lpstr>슬라이드 3</vt:lpstr>
      <vt:lpstr>슬라이드 4</vt:lpstr>
      <vt:lpstr>슬라이드 5</vt:lpstr>
      <vt:lpstr>슬라이드 6</vt:lpstr>
      <vt:lpstr>슬라이드 7</vt:lpstr>
      <vt:lpstr>슬라이드 8</vt:lpstr>
      <vt:lpstr>슬라이드 9</vt:lpstr>
      <vt:lpstr>슬라이드 10</vt:lpstr>
      <vt:lpstr>슬라이드 11</vt:lpstr>
      <vt:lpstr>슬라이드 12</vt:lpstr>
      <vt:lpstr>슬라이드 13</vt:lpstr>
      <vt:lpstr>슬라이드 14</vt:lpstr>
      <vt:lpstr>슬라이드 15</vt:lpstr>
      <vt:lpstr>슬라이드 16</vt:lpstr>
    </vt:vector>
  </TitlesOfParts>
  <Company>(주)인비닷컴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DVD렌탈 사업제안서</dc:title>
  <dc:creator>문서 서식 포탈 비즈폼 www.bizforms.co.kr</dc:creator>
  <dc:description>무단 복제 배포시 법적 불이익을 받을 수 있습니다._x000d_
</dc:description>
  <cp:lastModifiedBy>user</cp:lastModifiedBy>
  <cp:revision>50</cp:revision>
  <dcterms:created xsi:type="dcterms:W3CDTF">2007-12-04T08:47:20Z</dcterms:created>
  <dcterms:modified xsi:type="dcterms:W3CDTF">2012-09-20T10:07:41Z</dcterms:modified>
  <cp:category>본 문서에 대한 2차 저작권은 비즈폼에 있습니다.</cp:category>
</cp:coreProperties>
</file>