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4" r:id="rId3"/>
    <p:sldId id="268" r:id="rId4"/>
    <p:sldId id="272" r:id="rId5"/>
    <p:sldId id="273" r:id="rId6"/>
    <p:sldId id="266" r:id="rId7"/>
    <p:sldId id="267" r:id="rId8"/>
    <p:sldId id="274" r:id="rId9"/>
    <p:sldId id="269" r:id="rId10"/>
    <p:sldId id="275" r:id="rId11"/>
    <p:sldId id="276" r:id="rId12"/>
    <p:sldId id="277" r:id="rId13"/>
    <p:sldId id="278" r:id="rId14"/>
    <p:sldId id="279" r:id="rId15"/>
    <p:sldId id="280" r:id="rId16"/>
    <p:sldId id="287" r:id="rId17"/>
    <p:sldId id="288" r:id="rId18"/>
    <p:sldId id="289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33FF"/>
    <a:srgbClr val="E6E6E6"/>
    <a:srgbClr val="FF6699"/>
    <a:srgbClr val="FF3399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 snapToGrid="0">
      <p:cViewPr>
        <p:scale>
          <a:sx n="50" d="100"/>
          <a:sy n="50" d="100"/>
        </p:scale>
        <p:origin x="157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882A7FE0-C49F-48F2-AB78-66CA4B521A40}"/>
              </a:ext>
            </a:extLst>
          </p:cNvPr>
          <p:cNvSpPr/>
          <p:nvPr userDrawn="1"/>
        </p:nvSpPr>
        <p:spPr>
          <a:xfrm>
            <a:off x="-2" y="0"/>
            <a:ext cx="12191991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4000">
                <a:schemeClr val="tx1">
                  <a:lumMod val="85000"/>
                  <a:lumOff val="15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33FF353-EE5D-47A7-BEB4-7B41299C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78A2-A810-490C-B4E1-55DA749EC04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D388132D-8B44-4948-9870-184607E41DFF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2026560"/>
            <a:ext cx="121920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5B5AC815-B59D-436D-893F-11EA0BDBB7E2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395050"/>
            <a:ext cx="121920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20289E72-810A-436E-967A-4EA3F1E26993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6462950"/>
            <a:ext cx="12192000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43661E0D-7F2D-4DE0-BC67-5171D59FAB3B}"/>
              </a:ext>
            </a:extLst>
          </p:cNvPr>
          <p:cNvCxnSpPr>
            <a:cxnSpLocks/>
          </p:cNvCxnSpPr>
          <p:nvPr userDrawn="1"/>
        </p:nvCxnSpPr>
        <p:spPr>
          <a:xfrm>
            <a:off x="396231" y="0"/>
            <a:ext cx="0" cy="685800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FD8D84D1-EE94-4DA9-85FC-0A7CF3B18C7E}"/>
              </a:ext>
            </a:extLst>
          </p:cNvPr>
          <p:cNvCxnSpPr>
            <a:cxnSpLocks/>
          </p:cNvCxnSpPr>
          <p:nvPr userDrawn="1"/>
        </p:nvCxnSpPr>
        <p:spPr>
          <a:xfrm>
            <a:off x="792462" y="0"/>
            <a:ext cx="0" cy="685800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3E9DEE1-AA22-4BA8-ABA9-435C91C2D5D4}"/>
              </a:ext>
            </a:extLst>
          </p:cNvPr>
          <p:cNvSpPr txBox="1"/>
          <p:nvPr userDrawn="1"/>
        </p:nvSpPr>
        <p:spPr>
          <a:xfrm>
            <a:off x="9352343" y="5463254"/>
            <a:ext cx="2000549" cy="528466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b">
            <a:noAutofit/>
          </a:bodyPr>
          <a:lstStyle/>
          <a:p>
            <a:pPr algn="r"/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2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라용디자인</a:t>
            </a:r>
          </a:p>
        </p:txBody>
      </p:sp>
    </p:spTree>
    <p:extLst>
      <p:ext uri="{BB962C8B-B14F-4D97-AF65-F5344CB8AC3E}">
        <p14:creationId xmlns:p14="http://schemas.microsoft.com/office/powerpoint/2010/main" val="86618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AE7DBEA1-F1F9-4A56-B957-BB8FB013F2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6D64B8-118C-41F3-9589-1304BAE6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78A2-A810-490C-B4E1-55DA749EC0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23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6D64B8-118C-41F3-9589-1304BAE6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78A2-A810-490C-B4E1-55DA749EC04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5FB48BA6-80AF-42E6-86EB-C6FC8E521F90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395050"/>
            <a:ext cx="1219199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98B222FF-BC63-4A45-9D2B-13D757395CD1}"/>
              </a:ext>
            </a:extLst>
          </p:cNvPr>
          <p:cNvCxnSpPr>
            <a:cxnSpLocks/>
          </p:cNvCxnSpPr>
          <p:nvPr userDrawn="1"/>
        </p:nvCxnSpPr>
        <p:spPr>
          <a:xfrm>
            <a:off x="396231" y="0"/>
            <a:ext cx="0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69251C20-C766-4B7E-BB26-740550ECBFDB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1185151"/>
            <a:ext cx="1219199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8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5F97C1-11AF-4E8A-9944-6E6018408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E78A2-A810-490C-B4E1-55DA749EC0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86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4000">
              <a:schemeClr val="tx1">
                <a:lumMod val="85000"/>
                <a:lumOff val="15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56A893-0D95-4662-95C3-CC72D52839C7}"/>
              </a:ext>
            </a:extLst>
          </p:cNvPr>
          <p:cNvSpPr txBox="1"/>
          <p:nvPr/>
        </p:nvSpPr>
        <p:spPr>
          <a:xfrm>
            <a:off x="1139445" y="813798"/>
            <a:ext cx="4212417" cy="745416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t">
            <a:noAutofit/>
          </a:bodyPr>
          <a:lstStyle/>
          <a:p>
            <a:r>
              <a:rPr lang="en-US" altLang="ko-KR" sz="48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Clear </a:t>
            </a:r>
            <a:r>
              <a:rPr lang="en-US" altLang="ko-KR" sz="48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Gothic</a:t>
            </a:r>
            <a:r>
              <a:rPr lang="en-US" altLang="ko-KR" sz="48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2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l </a:t>
            </a:r>
            <a:r>
              <a:rPr lang="ko-KR" altLang="en-US" sz="4400" spc="-8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맑은 고딕</a:t>
            </a:r>
            <a:r>
              <a:rPr lang="en-US" altLang="ko-KR" sz="4400" spc="-8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4800" spc="-8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8177D1-D24B-44DC-BD16-52E25F318AB7}"/>
              </a:ext>
            </a:extLst>
          </p:cNvPr>
          <p:cNvSpPr txBox="1"/>
          <p:nvPr/>
        </p:nvSpPr>
        <p:spPr>
          <a:xfrm>
            <a:off x="1139445" y="4897119"/>
            <a:ext cx="5304460" cy="1094601"/>
          </a:xfrm>
          <a:prstGeom prst="rect">
            <a:avLst/>
          </a:prstGeom>
          <a:noFill/>
          <a:ln w="12700">
            <a:noFill/>
          </a:ln>
        </p:spPr>
        <p:txBody>
          <a:bodyPr wrap="none" rtlCol="0" anchor="b">
            <a:noAutofit/>
          </a:bodyPr>
          <a:lstStyle/>
          <a:p>
            <a:r>
              <a:rPr lang="en-US" altLang="ko-KR" sz="48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Typography</a:t>
            </a:r>
            <a:r>
              <a:rPr lang="en-US" altLang="ko-KR" sz="48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Pack</a:t>
            </a:r>
            <a:endParaRPr lang="ko-KR" altLang="en-US" sz="48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D8ABF10E-AB5F-4276-AA4F-5ECDD0688076}"/>
              </a:ext>
            </a:extLst>
          </p:cNvPr>
          <p:cNvCxnSpPr>
            <a:cxnSpLocks/>
          </p:cNvCxnSpPr>
          <p:nvPr/>
        </p:nvCxnSpPr>
        <p:spPr>
          <a:xfrm>
            <a:off x="0" y="0"/>
            <a:ext cx="0" cy="685800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E6E10DFA-F344-4EF0-AC27-325703A19C15}"/>
              </a:ext>
            </a:extLst>
          </p:cNvPr>
          <p:cNvCxnSpPr>
            <a:cxnSpLocks/>
          </p:cNvCxnSpPr>
          <p:nvPr/>
        </p:nvCxnSpPr>
        <p:spPr>
          <a:xfrm>
            <a:off x="12192000" y="0"/>
            <a:ext cx="0" cy="685800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6F05C4BA-4436-4770-AB38-1CADA2FFFD2E}"/>
              </a:ext>
            </a:extLst>
          </p:cNvPr>
          <p:cNvCxnSpPr>
            <a:cxnSpLocks/>
          </p:cNvCxnSpPr>
          <p:nvPr/>
        </p:nvCxnSpPr>
        <p:spPr>
          <a:xfrm>
            <a:off x="11795769" y="0"/>
            <a:ext cx="0" cy="685800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10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36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739687" y="2618129"/>
            <a:ext cx="7671237" cy="334572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3600" b="1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같은 일을 같은 곳에서 같은 시간 같은 마음으로</a:t>
            </a:r>
            <a:r>
              <a:rPr lang="en-US" altLang="ko-KR" sz="3600" b="1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600" b="1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소중한 건 꿈이 아니라 매일의 생활</a:t>
            </a:r>
            <a:r>
              <a:rPr lang="en-US" altLang="ko-KR" sz="3600" b="1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600" b="1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당연한 일이 쌓이고 쌓여 신용을 만든다</a:t>
            </a:r>
            <a:r>
              <a:rPr lang="en-US" altLang="ko-KR" sz="3600" b="1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600" b="1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간단한 일일수록 제대로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3AC0B-B8CE-4FD6-94F5-2100F45C91C5}"/>
              </a:ext>
            </a:extLst>
          </p:cNvPr>
          <p:cNvSpPr txBox="1"/>
          <p:nvPr/>
        </p:nvSpPr>
        <p:spPr>
          <a:xfrm>
            <a:off x="1781076" y="273122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A220AB-2FDE-4315-8F4D-CD0FF022BAF0}"/>
              </a:ext>
            </a:extLst>
          </p:cNvPr>
          <p:cNvSpPr txBox="1"/>
          <p:nvPr/>
        </p:nvSpPr>
        <p:spPr>
          <a:xfrm>
            <a:off x="2908760" y="2079294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2872503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36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739687" y="2618129"/>
            <a:ext cx="7671237" cy="334572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3600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같은 일을 같은 곳에서 같은 시간 같은 마음으로</a:t>
            </a:r>
            <a:r>
              <a:rPr lang="en-US" altLang="ko-KR" sz="3600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600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소중한 건 꿈이 아니라 매일의 생활</a:t>
            </a:r>
            <a:r>
              <a:rPr lang="en-US" altLang="ko-KR" sz="3600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600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당연한 일이 쌓이고 쌓여 신용을 만든다</a:t>
            </a:r>
            <a:r>
              <a:rPr lang="en-US" altLang="ko-KR" sz="3600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600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간단한 일일수록 제대로</a:t>
            </a:r>
            <a:endParaRPr lang="en-US" altLang="ko-KR" sz="3600" spc="-3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3AC0B-B8CE-4FD6-94F5-2100F45C91C5}"/>
              </a:ext>
            </a:extLst>
          </p:cNvPr>
          <p:cNvSpPr txBox="1"/>
          <p:nvPr/>
        </p:nvSpPr>
        <p:spPr>
          <a:xfrm>
            <a:off x="1781076" y="273122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A220AB-2FDE-4315-8F4D-CD0FF022BAF0}"/>
              </a:ext>
            </a:extLst>
          </p:cNvPr>
          <p:cNvSpPr txBox="1"/>
          <p:nvPr/>
        </p:nvSpPr>
        <p:spPr>
          <a:xfrm>
            <a:off x="2908760" y="2079294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117898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문장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257192" y="3429000"/>
            <a:ext cx="8386703" cy="6096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2400" b="1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돈 받고 하는 일 중에 쉬운 건 없다지만</a:t>
            </a:r>
            <a:r>
              <a:rPr lang="en-US" altLang="ko-KR" sz="2400" b="1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어렵다고 다 하기 싫은 건 아니다</a:t>
            </a:r>
            <a:r>
              <a:rPr lang="en-US" altLang="ko-KR" sz="2400" b="1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24924B-E6B5-4C59-878E-8699A7BAC159}"/>
              </a:ext>
            </a:extLst>
          </p:cNvPr>
          <p:cNvSpPr txBox="1"/>
          <p:nvPr/>
        </p:nvSpPr>
        <p:spPr>
          <a:xfrm>
            <a:off x="2257192" y="4208844"/>
            <a:ext cx="8386703" cy="6096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24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돈 받고 하는 일 중에 쉬운 건 없다지만</a:t>
            </a:r>
            <a:r>
              <a:rPr lang="en-US" altLang="ko-KR" sz="24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어렵다고 다 하기 싫은 건 아니다</a:t>
            </a:r>
            <a:r>
              <a:rPr lang="en-US" altLang="ko-KR" sz="24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5FB75B-D93F-48DE-8BD6-D9A2BCCD66E9}"/>
              </a:ext>
            </a:extLst>
          </p:cNvPr>
          <p:cNvSpPr txBox="1"/>
          <p:nvPr/>
        </p:nvSpPr>
        <p:spPr>
          <a:xfrm>
            <a:off x="1212925" y="3466137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  <a:endParaRPr lang="ko-KR" altLang="en-US" sz="1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A4B92D-D730-4BCC-A879-FE5DF8C302A5}"/>
              </a:ext>
            </a:extLst>
          </p:cNvPr>
          <p:cNvSpPr txBox="1"/>
          <p:nvPr/>
        </p:nvSpPr>
        <p:spPr>
          <a:xfrm>
            <a:off x="1212925" y="4208844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D11ABE-9708-43B0-A24D-ADFC89B7DE02}"/>
              </a:ext>
            </a:extLst>
          </p:cNvPr>
          <p:cNvSpPr txBox="1"/>
          <p:nvPr/>
        </p:nvSpPr>
        <p:spPr>
          <a:xfrm>
            <a:off x="2364260" y="2795668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382623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465368" y="2922930"/>
            <a:ext cx="7745431" cy="21875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효과적으로 일하는 사람들은 </a:t>
            </a:r>
            <a: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  <a: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아닌 </a:t>
            </a:r>
            <a: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시간</a:t>
            </a:r>
            <a: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에서 출발한다</a:t>
            </a:r>
            <a: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계획 세우기에 앞서 나의 시간이 실제로 어떻게 쓰이는지 먼저 분석한다</a:t>
            </a:r>
            <a: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어떤 일을 할 때 절대적으로 모자라고</a:t>
            </a:r>
            <a: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대체제가 없으며</a:t>
            </a:r>
            <a: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모든 것에 소요되는 자원은 시간이다</a:t>
            </a:r>
            <a:r>
              <a:rPr lang="en-US" altLang="ko-KR" sz="2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3AC0B-B8CE-4FD6-94F5-2100F45C91C5}"/>
              </a:ext>
            </a:extLst>
          </p:cNvPr>
          <p:cNvSpPr txBox="1"/>
          <p:nvPr/>
        </p:nvSpPr>
        <p:spPr>
          <a:xfrm>
            <a:off x="1506756" y="303602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A220AB-2FDE-4315-8F4D-CD0FF022BAF0}"/>
              </a:ext>
            </a:extLst>
          </p:cNvPr>
          <p:cNvSpPr txBox="1"/>
          <p:nvPr/>
        </p:nvSpPr>
        <p:spPr>
          <a:xfrm>
            <a:off x="2634440" y="2384094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23531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465368" y="2922930"/>
            <a:ext cx="7745431" cy="21875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30000"/>
              </a:lnSpc>
            </a:pPr>
            <a:r>
              <a:rPr lang="ko-KR" altLang="en-US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효과적으로 일하는 사람들은 </a:t>
            </a:r>
            <a: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  <a: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아닌 </a:t>
            </a:r>
            <a: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시간</a:t>
            </a:r>
            <a: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에서 출발한다</a:t>
            </a:r>
            <a: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계획 세우기에 앞서 나의 시간이 실제로 어떻게 쓰이는지 먼저 분석한다</a:t>
            </a:r>
            <a: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어떤 일을 할 때 절대적으로 모자라고</a:t>
            </a:r>
            <a: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대체제가 없으며</a:t>
            </a:r>
            <a: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모든 것에 소요되는 자원은 시간이다</a:t>
            </a:r>
            <a:r>
              <a:rPr lang="en-US" altLang="ko-KR" sz="2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3AC0B-B8CE-4FD6-94F5-2100F45C91C5}"/>
              </a:ext>
            </a:extLst>
          </p:cNvPr>
          <p:cNvSpPr txBox="1"/>
          <p:nvPr/>
        </p:nvSpPr>
        <p:spPr>
          <a:xfrm>
            <a:off x="1506756" y="303602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A220AB-2FDE-4315-8F4D-CD0FF022BAF0}"/>
              </a:ext>
            </a:extLst>
          </p:cNvPr>
          <p:cNvSpPr txBox="1"/>
          <p:nvPr/>
        </p:nvSpPr>
        <p:spPr>
          <a:xfrm>
            <a:off x="2634440" y="2384094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1894052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문장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483750" y="3578087"/>
            <a:ext cx="8386703" cy="6096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중요한 내용은 메일을 선호한다</a:t>
            </a:r>
            <a:r>
              <a:rPr lang="en-US" altLang="ko-KR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전화는 상대의 시간을 방해할 수 있고 문자는 즉답을 해야 할 것 같아 부담스럽다</a:t>
            </a:r>
            <a:r>
              <a:rPr lang="en-US" altLang="ko-KR" sz="1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4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24924B-E6B5-4C59-878E-8699A7BAC159}"/>
              </a:ext>
            </a:extLst>
          </p:cNvPr>
          <p:cNvSpPr txBox="1"/>
          <p:nvPr/>
        </p:nvSpPr>
        <p:spPr>
          <a:xfrm>
            <a:off x="2483750" y="4079635"/>
            <a:ext cx="8386703" cy="6096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중요한 내용은 메일을 선호한다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전화는 상대의 시간을 방해할 수 있고 문자는 즉답을 해야 할 것 같아 부담스럽다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5FB75B-D93F-48DE-8BD6-D9A2BCCD66E9}"/>
              </a:ext>
            </a:extLst>
          </p:cNvPr>
          <p:cNvSpPr txBox="1"/>
          <p:nvPr/>
        </p:nvSpPr>
        <p:spPr>
          <a:xfrm>
            <a:off x="1439483" y="3615224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  <a:endParaRPr lang="ko-KR" altLang="en-US" sz="1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A4B92D-D730-4BCC-A879-FE5DF8C302A5}"/>
              </a:ext>
            </a:extLst>
          </p:cNvPr>
          <p:cNvSpPr txBox="1"/>
          <p:nvPr/>
        </p:nvSpPr>
        <p:spPr>
          <a:xfrm>
            <a:off x="1439483" y="4079635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D11ABE-9708-43B0-A24D-ADFC89B7DE02}"/>
              </a:ext>
            </a:extLst>
          </p:cNvPr>
          <p:cNvSpPr txBox="1"/>
          <p:nvPr/>
        </p:nvSpPr>
        <p:spPr>
          <a:xfrm>
            <a:off x="2590818" y="2944755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1832716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5626E5-EBE6-4EB7-80EA-067780BBE9AC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236C06-5D11-457F-8D9A-6DAB640F8C63}"/>
              </a:ext>
            </a:extLst>
          </p:cNvPr>
          <p:cNvSpPr txBox="1"/>
          <p:nvPr/>
        </p:nvSpPr>
        <p:spPr>
          <a:xfrm>
            <a:off x="2405733" y="3161470"/>
            <a:ext cx="7745431" cy="21875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45000"/>
              </a:lnSpc>
            </a:pP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유유출판사의 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'-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말들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시리즈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 중 하나인 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태도의 말들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을 읽었다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'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태도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라는 단어보단 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사소한 것이 언제나 더 중요하다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라는 부제가 좋았다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나는 사소한 것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작은 것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잘 보이지 않는 것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그래서 나중으로 미뤄지는 것들을 자주 생각한다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일을 할 때도 남들이 보기에 사소한 것에 더 많은 시간을 쓰는지도 모른다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무엇이 더 중요하다는 강한 말들 속에서 내가 틀렸나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싶은 의문을 가지기도 한다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그럴 땐 이 책의 부제 앞에 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그럼에도 불구하고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를 붙여 더 강하게 말하고 싶다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41055-CD1C-4DE6-95CD-3F61E22077DF}"/>
              </a:ext>
            </a:extLst>
          </p:cNvPr>
          <p:cNvSpPr txBox="1"/>
          <p:nvPr/>
        </p:nvSpPr>
        <p:spPr>
          <a:xfrm>
            <a:off x="1447121" y="327456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C22943-4EE9-4E47-8333-26A985F8146C}"/>
              </a:ext>
            </a:extLst>
          </p:cNvPr>
          <p:cNvSpPr txBox="1"/>
          <p:nvPr/>
        </p:nvSpPr>
        <p:spPr>
          <a:xfrm>
            <a:off x="2574805" y="2622634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1044495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5626E5-EBE6-4EB7-80EA-067780BBE9AC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236C06-5D11-457F-8D9A-6DAB640F8C63}"/>
              </a:ext>
            </a:extLst>
          </p:cNvPr>
          <p:cNvSpPr txBox="1"/>
          <p:nvPr/>
        </p:nvSpPr>
        <p:spPr>
          <a:xfrm>
            <a:off x="2475307" y="3161470"/>
            <a:ext cx="7745431" cy="21875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유유출판사의 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'-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말들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시리즈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 중 하나인 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태도의 말들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을 읽었다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'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태도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라는 단어보단 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사소한 것이 언제나 더 중요하다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라는 부제가 좋았다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나는 사소한 것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작은 것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잘 보이지 않는 것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그래서 나중으로 미뤄지는 것들을 자주 생각한다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일을 할 때도 남들이 보기에 사소한 것에 더 많은 시간을 쓰는지도 모른다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무엇이 더 중요하다는 강한 말들 속에서 내가 틀렸나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싶은 의문을 가지기도 한다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그럴 땐 이 책의 부제 앞에 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그럼에도 불구하고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'</a:t>
            </a:r>
            <a:r>
              <a:rPr lang="ko-KR" altLang="en-US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를 붙여 더 강하게 말하고 싶다</a:t>
            </a:r>
            <a:r>
              <a:rPr lang="en-US" altLang="ko-KR" sz="14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641055-CD1C-4DE6-95CD-3F61E22077DF}"/>
              </a:ext>
            </a:extLst>
          </p:cNvPr>
          <p:cNvSpPr txBox="1"/>
          <p:nvPr/>
        </p:nvSpPr>
        <p:spPr>
          <a:xfrm>
            <a:off x="1516695" y="327456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C22943-4EE9-4E47-8333-26A985F8146C}"/>
              </a:ext>
            </a:extLst>
          </p:cNvPr>
          <p:cNvSpPr txBox="1"/>
          <p:nvPr/>
        </p:nvSpPr>
        <p:spPr>
          <a:xfrm>
            <a:off x="2644379" y="2622634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3205869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68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83EF9C-0D83-4E69-9F6D-3495C6CA6BFF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단어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166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05DDE7-39A8-4EE7-8C23-F915AC27D6E7}"/>
              </a:ext>
            </a:extLst>
          </p:cNvPr>
          <p:cNvSpPr txBox="1"/>
          <p:nvPr/>
        </p:nvSpPr>
        <p:spPr>
          <a:xfrm>
            <a:off x="1759983" y="2953277"/>
            <a:ext cx="3301843" cy="188545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ko-KR" altLang="en-US" sz="13800" b="1" spc="-2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질문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70ED3-0EF8-424C-9079-6BD04F58B123}"/>
              </a:ext>
            </a:extLst>
          </p:cNvPr>
          <p:cNvSpPr txBox="1"/>
          <p:nvPr/>
        </p:nvSpPr>
        <p:spPr>
          <a:xfrm>
            <a:off x="3243887" y="2345201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  <a:endParaRPr lang="ko-KR" altLang="en-US" sz="1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91125-0718-48D1-A086-680CA34C077C}"/>
              </a:ext>
            </a:extLst>
          </p:cNvPr>
          <p:cNvSpPr txBox="1"/>
          <p:nvPr/>
        </p:nvSpPr>
        <p:spPr>
          <a:xfrm>
            <a:off x="8074572" y="2345201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  <a:endParaRPr lang="ko-KR" altLang="en-US" sz="1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C4AFA0-C2B0-4840-807E-FE53CB618508}"/>
              </a:ext>
            </a:extLst>
          </p:cNvPr>
          <p:cNvSpPr txBox="1"/>
          <p:nvPr/>
        </p:nvSpPr>
        <p:spPr>
          <a:xfrm>
            <a:off x="6590668" y="2931856"/>
            <a:ext cx="3301843" cy="188545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ko-KR" altLang="en-US" sz="13800" spc="-25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질문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19EF81-88B5-4B8E-950B-FBE428863408}"/>
              </a:ext>
            </a:extLst>
          </p:cNvPr>
          <p:cNvSpPr txBox="1"/>
          <p:nvPr/>
        </p:nvSpPr>
        <p:spPr>
          <a:xfrm>
            <a:off x="3243887" y="5156966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가운데 정렬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2ACC1F-194A-4EF3-B743-051C409A0E5C}"/>
              </a:ext>
            </a:extLst>
          </p:cNvPr>
          <p:cNvSpPr txBox="1"/>
          <p:nvPr/>
        </p:nvSpPr>
        <p:spPr>
          <a:xfrm>
            <a:off x="8074572" y="5156966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가운데 정렬</a:t>
            </a:r>
          </a:p>
        </p:txBody>
      </p:sp>
    </p:spTree>
    <p:extLst>
      <p:ext uri="{BB962C8B-B14F-4D97-AF65-F5344CB8AC3E}">
        <p14:creationId xmlns:p14="http://schemas.microsoft.com/office/powerpoint/2010/main" val="257558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문장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72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154007" y="2500957"/>
            <a:ext cx="8386703" cy="1071751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7200" b="1" spc="-8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간단한 일일수록 제대로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24924B-E6B5-4C59-878E-8699A7BAC159}"/>
              </a:ext>
            </a:extLst>
          </p:cNvPr>
          <p:cNvSpPr txBox="1"/>
          <p:nvPr/>
        </p:nvSpPr>
        <p:spPr>
          <a:xfrm>
            <a:off x="2154007" y="3993677"/>
            <a:ext cx="8386703" cy="1071751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7200" spc="-8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간단한 일일수록 제대로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3ACA2-BE48-428F-81AA-66C7DDDD42CA}"/>
              </a:ext>
            </a:extLst>
          </p:cNvPr>
          <p:cNvSpPr txBox="1"/>
          <p:nvPr/>
        </p:nvSpPr>
        <p:spPr>
          <a:xfrm>
            <a:off x="1195396" y="2660535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  <a:endParaRPr lang="ko-KR" altLang="en-US" sz="1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5EDA86-D40A-4F5F-AF45-9AD7343017FB}"/>
              </a:ext>
            </a:extLst>
          </p:cNvPr>
          <p:cNvSpPr txBox="1"/>
          <p:nvPr/>
        </p:nvSpPr>
        <p:spPr>
          <a:xfrm>
            <a:off x="1195396" y="4127746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74F7AE-553A-444F-A092-EBC348992430}"/>
              </a:ext>
            </a:extLst>
          </p:cNvPr>
          <p:cNvSpPr txBox="1"/>
          <p:nvPr/>
        </p:nvSpPr>
        <p:spPr>
          <a:xfrm>
            <a:off x="2384027" y="2069825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62522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72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1743332" y="2211180"/>
            <a:ext cx="9622998" cy="375969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14000"/>
              </a:lnSpc>
            </a:pPr>
            <a:r>
              <a:rPr lang="ko-KR" altLang="en-US" sz="7200" b="1" spc="-9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메일 한 줄</a:t>
            </a:r>
            <a:r>
              <a:rPr lang="en-US" altLang="ko-KR" sz="7200" b="1" spc="-9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7200" b="1" spc="-9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문자 한 줄에도 사람이 읽힌다</a:t>
            </a:r>
            <a:r>
              <a:rPr lang="en-US" altLang="ko-KR" sz="7200" b="1" spc="-9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7200" b="1" spc="-9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내가 배려하면 나도 배려받는다</a:t>
            </a:r>
            <a:r>
              <a:rPr lang="en-US" altLang="ko-KR" sz="7200" b="1" spc="-9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3ACA2-BE48-428F-81AA-66C7DDDD42CA}"/>
              </a:ext>
            </a:extLst>
          </p:cNvPr>
          <p:cNvSpPr txBox="1"/>
          <p:nvPr/>
        </p:nvSpPr>
        <p:spPr>
          <a:xfrm>
            <a:off x="933808" y="2254821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  <a:endParaRPr lang="ko-KR" altLang="en-US" sz="1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58D108-B175-472E-88EC-BD4AAD25CD4B}"/>
              </a:ext>
            </a:extLst>
          </p:cNvPr>
          <p:cNvSpPr txBox="1"/>
          <p:nvPr/>
        </p:nvSpPr>
        <p:spPr>
          <a:xfrm>
            <a:off x="1968895" y="1727325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358093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72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1720183" y="2211180"/>
            <a:ext cx="9646150" cy="375969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14000"/>
              </a:lnSpc>
            </a:pPr>
            <a:r>
              <a:rPr lang="ko-KR" altLang="en-US" sz="7200" spc="-1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메일 한 줄</a:t>
            </a:r>
            <a:r>
              <a:rPr lang="en-US" altLang="ko-KR" sz="7200" spc="-1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7200" spc="-1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문자 한 줄에도 사람이 읽힌다</a:t>
            </a:r>
            <a:r>
              <a:rPr lang="en-US" altLang="ko-KR" sz="7200" spc="-1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7200" spc="-1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내가 배려하면 나도 배려받는다</a:t>
            </a:r>
            <a:r>
              <a:rPr lang="en-US" altLang="ko-KR" sz="7200" spc="-10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3ACA2-BE48-428F-81AA-66C7DDDD42CA}"/>
              </a:ext>
            </a:extLst>
          </p:cNvPr>
          <p:cNvSpPr txBox="1"/>
          <p:nvPr/>
        </p:nvSpPr>
        <p:spPr>
          <a:xfrm>
            <a:off x="910659" y="2254821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58D108-B175-472E-88EC-BD4AAD25CD4B}"/>
              </a:ext>
            </a:extLst>
          </p:cNvPr>
          <p:cNvSpPr txBox="1"/>
          <p:nvPr/>
        </p:nvSpPr>
        <p:spPr>
          <a:xfrm>
            <a:off x="1945746" y="1727325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364472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문장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48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123911" y="2948231"/>
            <a:ext cx="8386703" cy="919092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4800" b="1" spc="-5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단어보다 쉼표를 눈여겨 읽는다</a:t>
            </a:r>
            <a:r>
              <a:rPr lang="en-US" altLang="ko-KR" sz="4800" b="1" spc="-5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24924B-E6B5-4C59-878E-8699A7BAC159}"/>
              </a:ext>
            </a:extLst>
          </p:cNvPr>
          <p:cNvSpPr txBox="1"/>
          <p:nvPr/>
        </p:nvSpPr>
        <p:spPr>
          <a:xfrm>
            <a:off x="2123911" y="4194776"/>
            <a:ext cx="8386703" cy="919092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4800" spc="-5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단어보다 쉼표를 눈여겨 읽는다</a:t>
            </a:r>
            <a:r>
              <a:rPr lang="en-US" altLang="ko-KR" sz="4800" spc="-5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1C3F0A-8BED-45DF-9D37-98DE216F5699}"/>
              </a:ext>
            </a:extLst>
          </p:cNvPr>
          <p:cNvSpPr txBox="1"/>
          <p:nvPr/>
        </p:nvSpPr>
        <p:spPr>
          <a:xfrm>
            <a:off x="1241693" y="307317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  <a:endParaRPr lang="ko-KR" altLang="en-US" sz="1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436992-E72E-49F3-BB28-0A07DB5C159D}"/>
              </a:ext>
            </a:extLst>
          </p:cNvPr>
          <p:cNvSpPr txBox="1"/>
          <p:nvPr/>
        </p:nvSpPr>
        <p:spPr>
          <a:xfrm>
            <a:off x="1241693" y="428499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32EED4-39D0-4EB8-976F-8489237651FA}"/>
              </a:ext>
            </a:extLst>
          </p:cNvPr>
          <p:cNvSpPr txBox="1"/>
          <p:nvPr/>
        </p:nvSpPr>
        <p:spPr>
          <a:xfrm>
            <a:off x="2291428" y="2402701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330462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48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008167" y="2348712"/>
            <a:ext cx="8860461" cy="334572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14000"/>
              </a:lnSpc>
            </a:pPr>
            <a:r>
              <a:rPr lang="ko-KR" altLang="en-US" sz="4800" b="1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마케팅하면 너무 상업적일 것 같아 막연한 거부감이 있었는데</a:t>
            </a:r>
            <a:r>
              <a:rPr lang="en-US" altLang="ko-KR" sz="4800" b="1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4800" b="1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내가 하고 있는 것</a:t>
            </a:r>
            <a:r>
              <a:rPr lang="en-US" altLang="ko-KR" sz="4800" b="1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4800" b="1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앞으로 하고 싶은 것이 마케팅과 크게 다르지 않았다</a:t>
            </a:r>
            <a:r>
              <a:rPr lang="en-US" altLang="ko-KR" sz="4800" b="1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3AC0B-B8CE-4FD6-94F5-2100F45C91C5}"/>
              </a:ext>
            </a:extLst>
          </p:cNvPr>
          <p:cNvSpPr txBox="1"/>
          <p:nvPr/>
        </p:nvSpPr>
        <p:spPr>
          <a:xfrm>
            <a:off x="1049556" y="2461803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  <a:endParaRPr lang="ko-KR" altLang="en-US" sz="1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A220AB-2FDE-4315-8F4D-CD0FF022BAF0}"/>
              </a:ext>
            </a:extLst>
          </p:cNvPr>
          <p:cNvSpPr txBox="1"/>
          <p:nvPr/>
        </p:nvSpPr>
        <p:spPr>
          <a:xfrm>
            <a:off x="2177240" y="1809877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413144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48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63AC0B-B8CE-4FD6-94F5-2100F45C91C5}"/>
              </a:ext>
            </a:extLst>
          </p:cNvPr>
          <p:cNvSpPr txBox="1"/>
          <p:nvPr/>
        </p:nvSpPr>
        <p:spPr>
          <a:xfrm>
            <a:off x="1049556" y="2461803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A220AB-2FDE-4315-8F4D-CD0FF022BAF0}"/>
              </a:ext>
            </a:extLst>
          </p:cNvPr>
          <p:cNvSpPr txBox="1"/>
          <p:nvPr/>
        </p:nvSpPr>
        <p:spPr>
          <a:xfrm>
            <a:off x="2177240" y="1809877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9AC9B5-7529-411B-8154-8725AF1B9044}"/>
              </a:ext>
            </a:extLst>
          </p:cNvPr>
          <p:cNvSpPr txBox="1"/>
          <p:nvPr/>
        </p:nvSpPr>
        <p:spPr>
          <a:xfrm>
            <a:off x="2008168" y="2348712"/>
            <a:ext cx="8883609" cy="334572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4800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마케팅하면 너무 상업적일 것 같아 막연한 거부감이 있었는데 내가 하고 있는 것</a:t>
            </a:r>
            <a:r>
              <a:rPr lang="en-US" altLang="ko-KR" sz="4800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4800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앞으로 하고 싶은 것이 마케팅과 크게 다르지 않았다</a:t>
            </a:r>
            <a:r>
              <a:rPr lang="en-US" altLang="ko-KR" sz="4800" spc="-4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4300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67275E9-6D98-40B9-AAB7-54FA96A88638}"/>
              </a:ext>
            </a:extLst>
          </p:cNvPr>
          <p:cNvSpPr txBox="1"/>
          <p:nvPr/>
        </p:nvSpPr>
        <p:spPr>
          <a:xfrm>
            <a:off x="708574" y="624394"/>
            <a:ext cx="227690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문장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  </a:t>
            </a:r>
            <a:r>
              <a:rPr lang="en-US" altLang="ko-KR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36 pt</a:t>
            </a:r>
            <a:endParaRPr lang="ko-KR" altLang="en-US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CD391-EE02-4A4B-8FB6-AA6F0E3CB4D0}"/>
              </a:ext>
            </a:extLst>
          </p:cNvPr>
          <p:cNvSpPr txBox="1"/>
          <p:nvPr/>
        </p:nvSpPr>
        <p:spPr>
          <a:xfrm>
            <a:off x="2395404" y="3099458"/>
            <a:ext cx="8386703" cy="6096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3600" b="1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말을 많이 한 날에는 책을 더 열심히 읽는다</a:t>
            </a:r>
            <a:r>
              <a:rPr lang="en-US" altLang="ko-KR" sz="3600" b="1" spc="-3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3600" b="1" spc="-3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24924B-E6B5-4C59-878E-8699A7BAC159}"/>
              </a:ext>
            </a:extLst>
          </p:cNvPr>
          <p:cNvSpPr txBox="1"/>
          <p:nvPr/>
        </p:nvSpPr>
        <p:spPr>
          <a:xfrm>
            <a:off x="2395404" y="4080037"/>
            <a:ext cx="8386703" cy="6096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ko-KR" altLang="en-US" sz="3600" spc="-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말을 많이 한 날에는 책을 더 열심히 읽는다</a:t>
            </a:r>
            <a:r>
              <a:rPr lang="en-US" altLang="ko-KR" sz="3600" spc="-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5FB75B-D93F-48DE-8BD6-D9A2BCCD66E9}"/>
              </a:ext>
            </a:extLst>
          </p:cNvPr>
          <p:cNvSpPr txBox="1"/>
          <p:nvPr/>
        </p:nvSpPr>
        <p:spPr>
          <a:xfrm>
            <a:off x="1351137" y="314429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Bold</a:t>
            </a:r>
            <a:endParaRPr lang="ko-KR" altLang="en-US" sz="13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A4B92D-D730-4BCC-A879-FE5DF8C302A5}"/>
              </a:ext>
            </a:extLst>
          </p:cNvPr>
          <p:cNvSpPr txBox="1"/>
          <p:nvPr/>
        </p:nvSpPr>
        <p:spPr>
          <a:xfrm>
            <a:off x="1351137" y="4356110"/>
            <a:ext cx="659155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Normal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D11ABE-9708-43B0-A24D-ADFC89B7DE02}"/>
              </a:ext>
            </a:extLst>
          </p:cNvPr>
          <p:cNvSpPr txBox="1"/>
          <p:nvPr/>
        </p:nvSpPr>
        <p:spPr>
          <a:xfrm>
            <a:off x="2502472" y="2473821"/>
            <a:ext cx="659155" cy="23970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ko-KR" altLang="en-US" sz="13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정렬</a:t>
            </a:r>
          </a:p>
        </p:txBody>
      </p:sp>
    </p:spTree>
    <p:extLst>
      <p:ext uri="{BB962C8B-B14F-4D97-AF65-F5344CB8AC3E}">
        <p14:creationId xmlns:p14="http://schemas.microsoft.com/office/powerpoint/2010/main" val="327520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631</Words>
  <Application>Microsoft Office PowerPoint</Application>
  <PresentationFormat>와이드스크린</PresentationFormat>
  <Paragraphs>79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1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라 용</dc:creator>
  <cp:lastModifiedBy>라 용</cp:lastModifiedBy>
  <cp:revision>33</cp:revision>
  <dcterms:created xsi:type="dcterms:W3CDTF">2020-07-07T04:00:17Z</dcterms:created>
  <dcterms:modified xsi:type="dcterms:W3CDTF">2020-07-08T01:18:51Z</dcterms:modified>
</cp:coreProperties>
</file>