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70F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58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7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62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6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08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13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5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18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22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6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F4C6-237F-446E-B2E1-1B2526F631B0}" type="datetimeFigureOut">
              <a:rPr lang="ko-KR" altLang="en-US" smtClean="0"/>
              <a:t>2016-08-05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28C9-FED3-42FF-817F-E3E580227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95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91705"/>
              </p:ext>
            </p:extLst>
          </p:nvPr>
        </p:nvGraphicFramePr>
        <p:xfrm>
          <a:off x="0" y="-2"/>
          <a:ext cx="9144000" cy="683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86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-2905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5800" y="2664938"/>
            <a:ext cx="7772400" cy="147002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spc="-3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파워포인트 디자인</a:t>
            </a:r>
            <a:r>
              <a:rPr lang="en-US" altLang="ko-KR" sz="40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4000" spc="-3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5400" b="1" spc="-3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표 만들기</a:t>
            </a:r>
            <a:endParaRPr lang="ko-KR" altLang="en-US" sz="5400" b="1" spc="-3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32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41402"/>
              </p:ext>
            </p:extLst>
          </p:nvPr>
        </p:nvGraphicFramePr>
        <p:xfrm>
          <a:off x="395536" y="620688"/>
          <a:ext cx="835293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9307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</a:t>
                      </a:r>
                      <a:r>
                        <a:rPr lang="ko-KR" altLang="en-US" smtClean="0"/>
                        <a:t>분기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</a:t>
                      </a:r>
                      <a:r>
                        <a:rPr lang="ko-KR" altLang="en-US" smtClean="0"/>
                        <a:t>분기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</a:t>
                      </a:r>
                      <a:r>
                        <a:rPr lang="ko-KR" altLang="en-US" smtClean="0"/>
                        <a:t>분기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</a:t>
                      </a:r>
                      <a:r>
                        <a:rPr lang="ko-KR" altLang="en-US" smtClean="0"/>
                        <a:t>분기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A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45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12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B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56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34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C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65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45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D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25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56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E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98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75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F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12</a:t>
                      </a:r>
                      <a:endParaRPr lang="ko-KR" altLang="en-US"/>
                    </a:p>
                  </a:txBody>
                  <a:tcPr anchor="ctr"/>
                </a:tc>
              </a:tr>
              <a:tr h="693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G</a:t>
                      </a:r>
                      <a:endParaRPr lang="ko-KR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15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56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34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04117"/>
              </p:ext>
            </p:extLst>
          </p:nvPr>
        </p:nvGraphicFramePr>
        <p:xfrm>
          <a:off x="395536" y="620688"/>
          <a:ext cx="835293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9307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20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0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76511"/>
              </p:ext>
            </p:extLst>
          </p:nvPr>
        </p:nvGraphicFramePr>
        <p:xfrm>
          <a:off x="395536" y="836712"/>
          <a:ext cx="835293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816997"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2400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2400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07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4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ko-KR" altLang="en-US" sz="24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6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93070"/>
              </p:ext>
            </p:extLst>
          </p:nvPr>
        </p:nvGraphicFramePr>
        <p:xfrm>
          <a:off x="395536" y="1174295"/>
          <a:ext cx="8352930" cy="448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576067"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005696"/>
                        </a:gs>
                        <a:gs pos="0">
                          <a:srgbClr val="0070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1800" b="1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005696"/>
                        </a:gs>
                        <a:gs pos="0">
                          <a:srgbClr val="0070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1800" b="1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005696"/>
                        </a:gs>
                        <a:gs pos="0">
                          <a:srgbClr val="0070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1800" b="1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005696"/>
                        </a:gs>
                        <a:gs pos="0">
                          <a:srgbClr val="0070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kern="1200" spc="-10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분기</a:t>
                      </a:r>
                      <a:endParaRPr lang="ko-KR" altLang="en-US" sz="1800" b="1" kern="1200" spc="-100" baseline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005696"/>
                        </a:gs>
                        <a:gs pos="0">
                          <a:srgbClr val="0070C0"/>
                        </a:gs>
                      </a:gsLst>
                      <a:lin ang="5400000" scaled="0"/>
                    </a:gradFill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b="1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ko-KR" altLang="en-US" sz="2000" b="1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ko-KR" altLang="en-US" sz="1800" kern="120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0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3645024"/>
          </a:xfrm>
          <a:prstGeom prst="rect">
            <a:avLst/>
          </a:prstGeom>
          <a:solidFill>
            <a:schemeClr val="tx1">
              <a:lumMod val="95000"/>
              <a:lumOff val="5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C:\Users\USER\Desktop\K-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58838"/>
            <a:ext cx="57150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5003" y="1427249"/>
            <a:ext cx="203865" cy="208478"/>
          </a:xfrm>
          <a:prstGeom prst="rect">
            <a:avLst/>
          </a:prstGeom>
          <a:solidFill>
            <a:srgbClr val="D7270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ko-KR" sz="1100" b="1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1</a:t>
            </a:r>
            <a:endParaRPr lang="ko-KR" altLang="en-US" sz="11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0592" y="1427249"/>
            <a:ext cx="203865" cy="208478"/>
          </a:xfrm>
          <a:prstGeom prst="rect">
            <a:avLst/>
          </a:prstGeom>
          <a:solidFill>
            <a:srgbClr val="D7270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ko-KR" sz="1100" b="1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2</a:t>
            </a:r>
            <a:endParaRPr lang="ko-KR" altLang="en-US" sz="11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9995" y="1427249"/>
            <a:ext cx="203865" cy="208478"/>
          </a:xfrm>
          <a:prstGeom prst="rect">
            <a:avLst/>
          </a:prstGeom>
          <a:solidFill>
            <a:srgbClr val="D7270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ko-KR" sz="1100" b="1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3</a:t>
            </a:r>
            <a:endParaRPr lang="ko-KR" altLang="en-US" sz="11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4131" y="1427249"/>
            <a:ext cx="203865" cy="208478"/>
          </a:xfrm>
          <a:prstGeom prst="rect">
            <a:avLst/>
          </a:prstGeom>
          <a:solidFill>
            <a:srgbClr val="D7270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ko-KR" sz="1100" b="1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4</a:t>
            </a:r>
            <a:endParaRPr lang="ko-KR" altLang="en-US" sz="11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9196" y="1427249"/>
            <a:ext cx="203865" cy="208478"/>
          </a:xfrm>
          <a:prstGeom prst="rect">
            <a:avLst/>
          </a:prstGeom>
          <a:solidFill>
            <a:srgbClr val="D7270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ko-KR" sz="1100" b="1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5</a:t>
            </a:r>
            <a:endParaRPr lang="ko-KR" altLang="en-US" sz="11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7156" y="1646151"/>
            <a:ext cx="2520280" cy="308375"/>
          </a:xfrm>
          <a:prstGeom prst="rect">
            <a:avLst/>
          </a:prstGeom>
          <a:noFill/>
          <a:ln w="25400">
            <a:solidFill>
              <a:srgbClr val="D7270F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ko-KR" altLang="en-US" sz="14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4094" y="1646151"/>
            <a:ext cx="267354" cy="308375"/>
          </a:xfrm>
          <a:prstGeom prst="rect">
            <a:avLst/>
          </a:prstGeom>
          <a:noFill/>
          <a:ln w="25400">
            <a:solidFill>
              <a:srgbClr val="D7270F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ko-KR" altLang="en-US" sz="14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3506" y="1646151"/>
            <a:ext cx="1231818" cy="308375"/>
          </a:xfrm>
          <a:prstGeom prst="rect">
            <a:avLst/>
          </a:prstGeom>
          <a:noFill/>
          <a:ln w="25400">
            <a:solidFill>
              <a:srgbClr val="D7270F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ko-KR" altLang="en-US" sz="14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7694" y="1646151"/>
            <a:ext cx="1047389" cy="308375"/>
          </a:xfrm>
          <a:prstGeom prst="rect">
            <a:avLst/>
          </a:prstGeom>
          <a:noFill/>
          <a:ln w="25400">
            <a:solidFill>
              <a:srgbClr val="D7270F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ko-KR" altLang="en-US" sz="14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97452" y="1646151"/>
            <a:ext cx="267354" cy="308375"/>
          </a:xfrm>
          <a:prstGeom prst="rect">
            <a:avLst/>
          </a:prstGeom>
          <a:noFill/>
          <a:ln w="25400">
            <a:solidFill>
              <a:srgbClr val="D7270F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ko-KR" altLang="en-US" sz="1400" b="1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788136" y="4118600"/>
            <a:ext cx="5809193" cy="288032"/>
            <a:chOff x="1788136" y="4118600"/>
            <a:chExt cx="5809193" cy="288032"/>
          </a:xfrm>
        </p:grpSpPr>
        <p:sp>
          <p:nvSpPr>
            <p:cNvPr id="16" name="TextBox 15"/>
            <p:cNvSpPr txBox="1"/>
            <p:nvPr/>
          </p:nvSpPr>
          <p:spPr>
            <a:xfrm>
              <a:off x="1788136" y="4158377"/>
              <a:ext cx="203865" cy="208478"/>
            </a:xfrm>
            <a:prstGeom prst="rect">
              <a:avLst/>
            </a:prstGeom>
            <a:solidFill>
              <a:srgbClr val="D7270F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1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1</a:t>
              </a:r>
              <a:endParaRPr lang="ko-KR" altLang="en-US" sz="11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2713" y="4118600"/>
              <a:ext cx="5544616" cy="2880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선의 색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 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굵기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형태를 설정한 후 적용할 표 면적을 드래그 하고 적용</a:t>
              </a:r>
              <a:endParaRPr lang="ko-KR" altLang="en-US" sz="14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1788136" y="4540266"/>
            <a:ext cx="5809193" cy="288032"/>
            <a:chOff x="1788136" y="4509120"/>
            <a:chExt cx="5809193" cy="288032"/>
          </a:xfrm>
        </p:grpSpPr>
        <p:sp>
          <p:nvSpPr>
            <p:cNvPr id="18" name="TextBox 17"/>
            <p:cNvSpPr txBox="1"/>
            <p:nvPr/>
          </p:nvSpPr>
          <p:spPr>
            <a:xfrm>
              <a:off x="1788136" y="4548897"/>
              <a:ext cx="203865" cy="208478"/>
            </a:xfrm>
            <a:prstGeom prst="rect">
              <a:avLst/>
            </a:prstGeom>
            <a:solidFill>
              <a:srgbClr val="D7270F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1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2</a:t>
              </a:r>
              <a:endParaRPr lang="ko-KR" altLang="en-US" sz="11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2713" y="4509120"/>
              <a:ext cx="5544616" cy="2880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표 내부 색채우기</a:t>
              </a:r>
              <a:r>
                <a:rPr lang="en-US" altLang="ko-KR" sz="1400" b="1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해당 면적 드래그한 후 적용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</a:t>
              </a:r>
              <a:endParaRPr lang="ko-KR" altLang="en-US" sz="14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788136" y="4961932"/>
            <a:ext cx="5809193" cy="288032"/>
            <a:chOff x="1788136" y="4941168"/>
            <a:chExt cx="5809193" cy="288032"/>
          </a:xfrm>
        </p:grpSpPr>
        <p:sp>
          <p:nvSpPr>
            <p:cNvPr id="20" name="TextBox 19"/>
            <p:cNvSpPr txBox="1"/>
            <p:nvPr/>
          </p:nvSpPr>
          <p:spPr>
            <a:xfrm>
              <a:off x="1788136" y="4980945"/>
              <a:ext cx="203865" cy="208478"/>
            </a:xfrm>
            <a:prstGeom prst="rect">
              <a:avLst/>
            </a:prstGeom>
            <a:solidFill>
              <a:srgbClr val="D7270F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1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3</a:t>
              </a:r>
              <a:endParaRPr lang="ko-KR" altLang="en-US" sz="11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2713" y="4941168"/>
              <a:ext cx="5544616" cy="2880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선의 형태 선택 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테두리 없음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 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실선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, 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점선 등</a:t>
              </a:r>
              <a:r>
                <a:rPr lang="en-US" altLang="ko-KR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</a:t>
              </a:r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ko-KR" altLang="en-US" sz="14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1788136" y="5383598"/>
            <a:ext cx="5809193" cy="288032"/>
            <a:chOff x="1788136" y="5373216"/>
            <a:chExt cx="5809193" cy="288032"/>
          </a:xfrm>
        </p:grpSpPr>
        <p:sp>
          <p:nvSpPr>
            <p:cNvPr id="22" name="TextBox 21"/>
            <p:cNvSpPr txBox="1"/>
            <p:nvPr/>
          </p:nvSpPr>
          <p:spPr>
            <a:xfrm>
              <a:off x="1788136" y="5412993"/>
              <a:ext cx="203865" cy="208478"/>
            </a:xfrm>
            <a:prstGeom prst="rect">
              <a:avLst/>
            </a:prstGeom>
            <a:solidFill>
              <a:srgbClr val="D7270F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1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4</a:t>
              </a:r>
              <a:endParaRPr lang="ko-KR" altLang="en-US" sz="11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2713" y="5373216"/>
              <a:ext cx="5544616" cy="2880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선의 굵기 선택 </a:t>
              </a:r>
              <a:endParaRPr lang="ko-KR" altLang="en-US" sz="14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788136" y="5805264"/>
            <a:ext cx="5809193" cy="288032"/>
            <a:chOff x="1788136" y="5805264"/>
            <a:chExt cx="5809193" cy="288032"/>
          </a:xfrm>
        </p:grpSpPr>
        <p:sp>
          <p:nvSpPr>
            <p:cNvPr id="24" name="TextBox 23"/>
            <p:cNvSpPr txBox="1"/>
            <p:nvPr/>
          </p:nvSpPr>
          <p:spPr>
            <a:xfrm>
              <a:off x="1788136" y="5845041"/>
              <a:ext cx="203865" cy="208478"/>
            </a:xfrm>
            <a:prstGeom prst="rect">
              <a:avLst/>
            </a:prstGeom>
            <a:solidFill>
              <a:srgbClr val="D7270F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1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5</a:t>
              </a:r>
              <a:endParaRPr lang="ko-KR" altLang="en-US" sz="11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2713" y="5805264"/>
              <a:ext cx="5544616" cy="2880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z="1400" b="1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선의 색 선택</a:t>
              </a:r>
              <a:endParaRPr lang="ko-KR" altLang="en-US" sz="1400" b="1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61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226</Words>
  <Application>Microsoft Office PowerPoint</Application>
  <PresentationFormat>화면 슬라이드 쇼(4:3)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파워포인트 타이포그래피</dc:title>
  <dc:creator>USER</dc:creator>
  <cp:lastModifiedBy>USER</cp:lastModifiedBy>
  <cp:revision>16</cp:revision>
  <dcterms:created xsi:type="dcterms:W3CDTF">2016-07-31T01:56:10Z</dcterms:created>
  <dcterms:modified xsi:type="dcterms:W3CDTF">2016-08-04T15:56:07Z</dcterms:modified>
</cp:coreProperties>
</file>