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-3034" y="-1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F4C6-237F-446E-B2E1-1B2526F631B0}" type="datetimeFigureOut">
              <a:rPr lang="ko-KR" altLang="en-US" smtClean="0"/>
              <a:t>2016-07-31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28C9-FED3-42FF-817F-E3E580227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87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F4C6-237F-446E-B2E1-1B2526F631B0}" type="datetimeFigureOut">
              <a:rPr lang="ko-KR" altLang="en-US" smtClean="0"/>
              <a:t>2016-07-31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28C9-FED3-42FF-817F-E3E580227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645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F4C6-237F-446E-B2E1-1B2526F631B0}" type="datetimeFigureOut">
              <a:rPr lang="ko-KR" altLang="en-US" smtClean="0"/>
              <a:t>2016-07-31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28C9-FED3-42FF-817F-E3E580227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862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F4C6-237F-446E-B2E1-1B2526F631B0}" type="datetimeFigureOut">
              <a:rPr lang="ko-KR" altLang="en-US" smtClean="0"/>
              <a:t>2016-07-31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28C9-FED3-42FF-817F-E3E580227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16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F4C6-237F-446E-B2E1-1B2526F631B0}" type="datetimeFigureOut">
              <a:rPr lang="ko-KR" altLang="en-US" smtClean="0"/>
              <a:t>2016-07-31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28C9-FED3-42FF-817F-E3E580227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08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F4C6-237F-446E-B2E1-1B2526F631B0}" type="datetimeFigureOut">
              <a:rPr lang="ko-KR" altLang="en-US" smtClean="0"/>
              <a:t>2016-07-31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28C9-FED3-42FF-817F-E3E580227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142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F4C6-237F-446E-B2E1-1B2526F631B0}" type="datetimeFigureOut">
              <a:rPr lang="ko-KR" altLang="en-US" smtClean="0"/>
              <a:t>2016-07-31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28C9-FED3-42FF-817F-E3E580227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3131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F4C6-237F-446E-B2E1-1B2526F631B0}" type="datetimeFigureOut">
              <a:rPr lang="ko-KR" altLang="en-US" smtClean="0"/>
              <a:t>2016-07-31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28C9-FED3-42FF-817F-E3E580227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251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F4C6-237F-446E-B2E1-1B2526F631B0}" type="datetimeFigureOut">
              <a:rPr lang="ko-KR" altLang="en-US" smtClean="0"/>
              <a:t>2016-07-31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28C9-FED3-42FF-817F-E3E580227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0181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F4C6-237F-446E-B2E1-1B2526F631B0}" type="datetimeFigureOut">
              <a:rPr lang="ko-KR" altLang="en-US" smtClean="0"/>
              <a:t>2016-07-31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28C9-FED3-42FF-817F-E3E580227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122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F4C6-237F-446E-B2E1-1B2526F631B0}" type="datetimeFigureOut">
              <a:rPr lang="ko-KR" altLang="en-US" smtClean="0"/>
              <a:t>2016-07-31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28C9-FED3-42FF-817F-E3E580227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267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EF4C6-237F-446E-B2E1-1B2526F631B0}" type="datetimeFigureOut">
              <a:rPr lang="ko-KR" altLang="en-US" smtClean="0"/>
              <a:t>2016-07-31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728C9-FED3-42FF-817F-E3E580227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595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 rot="20700000">
            <a:off x="-297477" y="451078"/>
            <a:ext cx="9517965" cy="5952068"/>
            <a:chOff x="-121429" y="-147249"/>
            <a:chExt cx="9517965" cy="5952068"/>
          </a:xfrm>
        </p:grpSpPr>
        <p:sp>
          <p:nvSpPr>
            <p:cNvPr id="10" name="제목 1"/>
            <p:cNvSpPr txBox="1">
              <a:spLocks/>
            </p:cNvSpPr>
            <p:nvPr/>
          </p:nvSpPr>
          <p:spPr>
            <a:xfrm>
              <a:off x="-121429" y="2828785"/>
              <a:ext cx="9517965" cy="1488017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800" b="1" spc="-10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itchFamily="34" charset="0"/>
                  <a:ea typeface="HY헤드라인M" pitchFamily="18" charset="-127"/>
                </a:rPr>
                <a:t>POWERPOINT</a:t>
              </a:r>
              <a:endParaRPr lang="ko-KR" altLang="en-US" sz="13800" b="1" spc="-10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  <a:ea typeface="HY헤드라인M" pitchFamily="18" charset="-127"/>
              </a:endParaRPr>
            </a:p>
          </p:txBody>
        </p:sp>
        <p:sp>
          <p:nvSpPr>
            <p:cNvPr id="11" name="제목 1"/>
            <p:cNvSpPr txBox="1">
              <a:spLocks/>
            </p:cNvSpPr>
            <p:nvPr/>
          </p:nvSpPr>
          <p:spPr>
            <a:xfrm>
              <a:off x="-121429" y="4316802"/>
              <a:ext cx="9517965" cy="1488017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800" b="1" spc="-10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itchFamily="34" charset="0"/>
                  <a:ea typeface="HY헤드라인M" pitchFamily="18" charset="-127"/>
                </a:rPr>
                <a:t>TYPOGRAPHY</a:t>
              </a:r>
              <a:endParaRPr lang="ko-KR" altLang="en-US" sz="13800" b="1" spc="-10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  <a:ea typeface="HY헤드라인M" pitchFamily="18" charset="-127"/>
              </a:endParaRPr>
            </a:p>
          </p:txBody>
        </p:sp>
        <p:sp>
          <p:nvSpPr>
            <p:cNvPr id="8" name="제목 1"/>
            <p:cNvSpPr txBox="1">
              <a:spLocks/>
            </p:cNvSpPr>
            <p:nvPr/>
          </p:nvSpPr>
          <p:spPr>
            <a:xfrm>
              <a:off x="-121429" y="-147249"/>
              <a:ext cx="9517965" cy="1488017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800" b="1" spc="-10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itchFamily="34" charset="0"/>
                  <a:ea typeface="HY헤드라인M" pitchFamily="18" charset="-127"/>
                </a:rPr>
                <a:t>POWERPOINT</a:t>
              </a:r>
              <a:endParaRPr lang="ko-KR" altLang="en-US" sz="13800" b="1" spc="-10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  <a:ea typeface="HY헤드라인M" pitchFamily="18" charset="-127"/>
              </a:endParaRPr>
            </a:p>
          </p:txBody>
        </p:sp>
        <p:sp>
          <p:nvSpPr>
            <p:cNvPr id="9" name="제목 1"/>
            <p:cNvSpPr txBox="1">
              <a:spLocks/>
            </p:cNvSpPr>
            <p:nvPr/>
          </p:nvSpPr>
          <p:spPr>
            <a:xfrm>
              <a:off x="-121429" y="1340768"/>
              <a:ext cx="9517965" cy="1488017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800" b="1" spc="-10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itchFamily="34" charset="0"/>
                  <a:ea typeface="HY헤드라인M" pitchFamily="18" charset="-127"/>
                </a:rPr>
                <a:t>TYPOGRAPHY</a:t>
              </a:r>
              <a:endParaRPr lang="ko-KR" altLang="en-US" sz="13800" b="1" spc="-10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  <a:ea typeface="HY헤드라인M" pitchFamily="18" charset="-127"/>
              </a:endParaRPr>
            </a:p>
          </p:txBody>
        </p:sp>
      </p:grp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  <a:lumOff val="5000"/>
              <a:alpha val="9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685800" y="2693988"/>
            <a:ext cx="7772400" cy="147002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800" spc="-3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>파워포인트</a:t>
            </a:r>
            <a:r>
              <a:rPr lang="en-US" altLang="ko-KR" sz="4000" spc="-3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4000" spc="-3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HY헤드라인M" pitchFamily="18" charset="-127"/>
                <a:ea typeface="HY헤드라인M" pitchFamily="18" charset="-127"/>
              </a:rPr>
            </a:br>
            <a:r>
              <a:rPr lang="ko-KR" altLang="en-US" sz="4800" b="1" spc="-3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타이포그래피</a:t>
            </a:r>
          </a:p>
        </p:txBody>
      </p:sp>
    </p:spTree>
    <p:extLst>
      <p:ext uri="{BB962C8B-B14F-4D97-AF65-F5344CB8AC3E}">
        <p14:creationId xmlns:p14="http://schemas.microsoft.com/office/powerpoint/2010/main" val="377325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1470025"/>
          </a:xfrm>
        </p:spPr>
        <p:txBody>
          <a:bodyPr wrap="none">
            <a:noAutofit/>
          </a:bodyPr>
          <a:lstStyle/>
          <a:p>
            <a:r>
              <a:rPr lang="ko-KR" altLang="en-US" smtClean="0"/>
              <a:t>파워포인트</a:t>
            </a:r>
            <a:r>
              <a:rPr lang="en-US" altLang="ko-KR" smtClean="0"/>
              <a:t/>
            </a:r>
            <a:br>
              <a:rPr lang="en-US" altLang="ko-KR" smtClean="0"/>
            </a:br>
            <a:r>
              <a:rPr lang="ko-KR" altLang="en-US" smtClean="0"/>
              <a:t>타이포그래</a:t>
            </a:r>
            <a:r>
              <a:rPr lang="ko-KR" altLang="en-US"/>
              <a:t>피</a:t>
            </a: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685800" y="4221089"/>
            <a:ext cx="7772400" cy="147002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pc="-300" smtClean="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파워포인트</a:t>
            </a:r>
            <a:r>
              <a:rPr lang="en-US" altLang="ko-KR" spc="-300" smtClean="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/>
            </a:r>
            <a:br>
              <a:rPr lang="en-US" altLang="ko-KR" spc="-300" smtClean="0">
                <a:ln>
                  <a:solidFill>
                    <a:schemeClr val="accent1">
                      <a:alpha val="0"/>
                    </a:schemeClr>
                  </a:solidFill>
                </a:ln>
              </a:rPr>
            </a:br>
            <a:r>
              <a:rPr lang="ko-KR" altLang="en-US" spc="-300" smtClean="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타이포그래피</a:t>
            </a:r>
            <a:endParaRPr lang="ko-KR" altLang="en-US" spc="-300">
              <a:ln>
                <a:solidFill>
                  <a:schemeClr val="accent1">
                    <a:alpha val="0"/>
                  </a:schemeClr>
                </a:solidFill>
              </a:ln>
            </a:endParaRPr>
          </a:p>
        </p:txBody>
      </p:sp>
      <p:sp>
        <p:nvSpPr>
          <p:cNvPr id="10" name="아래쪽 화살표 9"/>
          <p:cNvSpPr/>
          <p:nvPr/>
        </p:nvSpPr>
        <p:spPr>
          <a:xfrm>
            <a:off x="3781298" y="3068960"/>
            <a:ext cx="1581404" cy="792088"/>
          </a:xfrm>
          <a:prstGeom prst="downArrow">
            <a:avLst>
              <a:gd name="adj1" fmla="val 64110"/>
              <a:gd name="adj2" fmla="val 30952"/>
            </a:avLst>
          </a:prstGeom>
          <a:gradFill>
            <a:gsLst>
              <a:gs pos="100000">
                <a:schemeClr val="bg1">
                  <a:lumMod val="85000"/>
                </a:schemeClr>
              </a:gs>
              <a:gs pos="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ko-KR" altLang="en-US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3400734" y="548681"/>
            <a:ext cx="2251386" cy="42581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기본 맑은고딕</a:t>
            </a:r>
            <a:endParaRPr lang="ko-KR" altLang="en-US" sz="1800" spc="-8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KoPub바탕체 Medium" pitchFamily="18" charset="-127"/>
              <a:ea typeface="KoPub바탕체 Medium" pitchFamily="18" charset="-127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3040694" y="5949281"/>
            <a:ext cx="2971466" cy="42581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윤곽선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자간 조절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450766" y="365252"/>
            <a:ext cx="8242468" cy="6192688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66000">
                  <a:srgbClr val="BFBFBF">
                    <a:alpha val="0"/>
                  </a:srgbClr>
                </a:gs>
                <a:gs pos="31000">
                  <a:schemeClr val="bg1">
                    <a:lumMod val="75000"/>
                    <a:alpha val="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403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1470025"/>
          </a:xfrm>
        </p:spPr>
        <p:txBody>
          <a:bodyPr wrap="none">
            <a:noAutofit/>
          </a:bodyPr>
          <a:lstStyle/>
          <a:p>
            <a:r>
              <a:rPr lang="ko-KR" altLang="en-US" b="1" smtClean="0"/>
              <a:t>파워포인트</a:t>
            </a:r>
            <a:r>
              <a:rPr lang="en-US" altLang="ko-KR" b="1" smtClean="0"/>
              <a:t/>
            </a:r>
            <a:br>
              <a:rPr lang="en-US" altLang="ko-KR" b="1" smtClean="0"/>
            </a:br>
            <a:r>
              <a:rPr lang="ko-KR" altLang="en-US" b="1" smtClean="0"/>
              <a:t>타이포그래</a:t>
            </a:r>
            <a:r>
              <a:rPr lang="ko-KR" altLang="en-US" b="1"/>
              <a:t>피</a:t>
            </a: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685800" y="4221089"/>
            <a:ext cx="7772400" cy="147002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b="1" spc="-300" smtClean="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파워포인트</a:t>
            </a:r>
            <a:r>
              <a:rPr lang="en-US" altLang="ko-KR" b="1" spc="-300" smtClean="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/>
            </a:r>
            <a:br>
              <a:rPr lang="en-US" altLang="ko-KR" b="1" spc="-300" smtClean="0">
                <a:ln>
                  <a:solidFill>
                    <a:schemeClr val="accent1">
                      <a:alpha val="0"/>
                    </a:schemeClr>
                  </a:solidFill>
                </a:ln>
              </a:rPr>
            </a:br>
            <a:r>
              <a:rPr lang="ko-KR" altLang="en-US" b="1" spc="-300" smtClean="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타이포그래피</a:t>
            </a:r>
            <a:endParaRPr lang="ko-KR" altLang="en-US" b="1" spc="-300">
              <a:ln>
                <a:solidFill>
                  <a:schemeClr val="accent1">
                    <a:alpha val="0"/>
                  </a:schemeClr>
                </a:solidFill>
              </a:ln>
            </a:endParaRPr>
          </a:p>
        </p:txBody>
      </p:sp>
      <p:sp>
        <p:nvSpPr>
          <p:cNvPr id="10" name="아래쪽 화살표 9"/>
          <p:cNvSpPr/>
          <p:nvPr/>
        </p:nvSpPr>
        <p:spPr>
          <a:xfrm>
            <a:off x="3781298" y="3068960"/>
            <a:ext cx="1581404" cy="792088"/>
          </a:xfrm>
          <a:prstGeom prst="downArrow">
            <a:avLst>
              <a:gd name="adj1" fmla="val 64110"/>
              <a:gd name="adj2" fmla="val 30952"/>
            </a:avLst>
          </a:prstGeom>
          <a:gradFill>
            <a:gsLst>
              <a:gs pos="100000">
                <a:schemeClr val="bg1">
                  <a:lumMod val="85000"/>
                </a:schemeClr>
              </a:gs>
              <a:gs pos="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ko-KR" altLang="en-US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3400734" y="548681"/>
            <a:ext cx="2251386" cy="42581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기본 맑은고딕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굵게</a:t>
            </a:r>
            <a:endParaRPr lang="ko-KR" altLang="en-US" sz="1800" spc="-8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KoPub바탕체 Medium" pitchFamily="18" charset="-127"/>
              <a:ea typeface="KoPub바탕체 Medium" pitchFamily="18" charset="-127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2752662" y="5949281"/>
            <a:ext cx="3547530" cy="42581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윤곽선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자간 조절</a:t>
            </a:r>
            <a:r>
              <a:rPr lang="en-US" altLang="ko-KR" sz="18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굵게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450766" y="365252"/>
            <a:ext cx="8242468" cy="6192688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66000">
                  <a:srgbClr val="BFBFBF">
                    <a:alpha val="0"/>
                  </a:srgbClr>
                </a:gs>
                <a:gs pos="31000">
                  <a:schemeClr val="bg1">
                    <a:lumMod val="75000"/>
                    <a:alpha val="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01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1470025"/>
          </a:xfrm>
        </p:spPr>
        <p:txBody>
          <a:bodyPr wrap="none">
            <a:noAutofit/>
          </a:bodyPr>
          <a:lstStyle/>
          <a:p>
            <a:r>
              <a:rPr lang="ko-KR" altLang="en-US" b="1" spc="-30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파워포인트</a:t>
            </a:r>
            <a:r>
              <a:rPr lang="en-US" altLang="ko-KR" b="1" spc="-30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/>
            </a:r>
            <a:br>
              <a:rPr lang="en-US" altLang="ko-KR" b="1" spc="-300">
                <a:ln>
                  <a:solidFill>
                    <a:schemeClr val="accent1">
                      <a:alpha val="0"/>
                    </a:schemeClr>
                  </a:solidFill>
                </a:ln>
              </a:rPr>
            </a:br>
            <a:r>
              <a:rPr lang="ko-KR" altLang="en-US" b="1" spc="-30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타이포그래피</a:t>
            </a: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685800" y="4221089"/>
            <a:ext cx="7772400" cy="147002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pc="-300" smtClean="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파워포인트</a:t>
            </a:r>
            <a:r>
              <a:rPr lang="en-US" altLang="ko-KR" spc="-300" smtClean="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/>
            </a:r>
            <a:br>
              <a:rPr lang="en-US" altLang="ko-KR" spc="-300" smtClean="0">
                <a:ln>
                  <a:solidFill>
                    <a:schemeClr val="accent1">
                      <a:alpha val="0"/>
                    </a:schemeClr>
                  </a:solidFill>
                </a:ln>
              </a:rPr>
            </a:br>
            <a:r>
              <a:rPr lang="ko-KR" altLang="en-US" b="1" spc="-300" smtClean="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타이포그래피</a:t>
            </a:r>
            <a:endParaRPr lang="ko-KR" altLang="en-US" b="1" spc="-300">
              <a:ln>
                <a:solidFill>
                  <a:schemeClr val="accent1">
                    <a:alpha val="0"/>
                  </a:schemeClr>
                </a:solidFill>
              </a:ln>
            </a:endParaRPr>
          </a:p>
        </p:txBody>
      </p:sp>
      <p:sp>
        <p:nvSpPr>
          <p:cNvPr id="10" name="아래쪽 화살표 9"/>
          <p:cNvSpPr/>
          <p:nvPr/>
        </p:nvSpPr>
        <p:spPr>
          <a:xfrm>
            <a:off x="3781298" y="3068960"/>
            <a:ext cx="1581404" cy="792088"/>
          </a:xfrm>
          <a:prstGeom prst="downArrow">
            <a:avLst>
              <a:gd name="adj1" fmla="val 64110"/>
              <a:gd name="adj2" fmla="val 30952"/>
            </a:avLst>
          </a:prstGeom>
          <a:gradFill>
            <a:gsLst>
              <a:gs pos="100000">
                <a:schemeClr val="bg1">
                  <a:lumMod val="85000"/>
                </a:schemeClr>
              </a:gs>
              <a:gs pos="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ko-KR" altLang="en-US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2752662" y="548681"/>
            <a:ext cx="3547530" cy="42581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윤곽선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자간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굵게</a:t>
            </a:r>
            <a:endParaRPr lang="ko-KR" altLang="en-US" sz="1800" spc="-8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KoPub바탕체 Medium" pitchFamily="18" charset="-127"/>
              <a:ea typeface="KoPub바탕체 Medium" pitchFamily="18" charset="-127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1672542" y="5949281"/>
            <a:ext cx="5707770" cy="42581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윤곽선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자간 조절</a:t>
            </a:r>
            <a:r>
              <a:rPr lang="en-US" altLang="ko-KR" sz="18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굵기 조절</a:t>
            </a:r>
            <a:endParaRPr lang="ko-KR" altLang="en-US" sz="1800" spc="-8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KoPub바탕체 Medium" pitchFamily="18" charset="-127"/>
              <a:ea typeface="KoPub바탕체 Mediu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50766" y="365252"/>
            <a:ext cx="8242468" cy="6192688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66000">
                  <a:srgbClr val="BFBFBF">
                    <a:alpha val="0"/>
                  </a:srgbClr>
                </a:gs>
                <a:gs pos="31000">
                  <a:schemeClr val="bg1">
                    <a:lumMod val="75000"/>
                    <a:alpha val="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047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1470025"/>
          </a:xfrm>
        </p:spPr>
        <p:txBody>
          <a:bodyPr wrap="none">
            <a:noAutofit/>
          </a:bodyPr>
          <a:lstStyle/>
          <a:p>
            <a:r>
              <a:rPr lang="ko-KR" altLang="en-US" spc="-30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파워포인트</a:t>
            </a:r>
            <a:r>
              <a:rPr lang="en-US" altLang="ko-KR" b="1" spc="-30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/>
            </a:r>
            <a:br>
              <a:rPr lang="en-US" altLang="ko-KR" b="1" spc="-300">
                <a:ln>
                  <a:solidFill>
                    <a:schemeClr val="accent1">
                      <a:alpha val="0"/>
                    </a:schemeClr>
                  </a:solidFill>
                </a:ln>
              </a:rPr>
            </a:br>
            <a:r>
              <a:rPr lang="ko-KR" altLang="en-US" b="1" spc="-30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타이포그래피</a:t>
            </a: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685800" y="4221089"/>
            <a:ext cx="7772400" cy="147002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3600" spc="-300" smtClean="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파워포인트</a:t>
            </a:r>
            <a:r>
              <a:rPr lang="en-US" altLang="ko-KR" sz="3600" spc="-300" smtClean="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/>
            </a:r>
            <a:br>
              <a:rPr lang="en-US" altLang="ko-KR" sz="3600" spc="-300" smtClean="0">
                <a:ln>
                  <a:solidFill>
                    <a:schemeClr val="accent1">
                      <a:alpha val="0"/>
                    </a:schemeClr>
                  </a:solidFill>
                </a:ln>
              </a:rPr>
            </a:br>
            <a:r>
              <a:rPr lang="ko-KR" altLang="en-US" sz="5400" b="1" spc="-300" smtClean="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타이포그래피</a:t>
            </a:r>
            <a:endParaRPr lang="ko-KR" altLang="en-US" sz="5400" b="1" spc="-300">
              <a:ln>
                <a:solidFill>
                  <a:schemeClr val="accent1">
                    <a:alpha val="0"/>
                  </a:schemeClr>
                </a:solidFill>
              </a:ln>
            </a:endParaRPr>
          </a:p>
        </p:txBody>
      </p:sp>
      <p:sp>
        <p:nvSpPr>
          <p:cNvPr id="10" name="아래쪽 화살표 9"/>
          <p:cNvSpPr/>
          <p:nvPr/>
        </p:nvSpPr>
        <p:spPr>
          <a:xfrm>
            <a:off x="3781298" y="3068960"/>
            <a:ext cx="1581404" cy="792088"/>
          </a:xfrm>
          <a:prstGeom prst="downArrow">
            <a:avLst>
              <a:gd name="adj1" fmla="val 64110"/>
              <a:gd name="adj2" fmla="val 30952"/>
            </a:avLst>
          </a:prstGeom>
          <a:gradFill>
            <a:gsLst>
              <a:gs pos="100000">
                <a:schemeClr val="bg1">
                  <a:lumMod val="85000"/>
                </a:schemeClr>
              </a:gs>
              <a:gs pos="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ko-KR" altLang="en-US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888566" y="548681"/>
            <a:ext cx="5275722" cy="42581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윤곽선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자간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굵기 조절</a:t>
            </a:r>
            <a:endParaRPr lang="ko-KR" altLang="en-US" sz="1800" spc="-8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KoPub바탕체 Medium" pitchFamily="18" charset="-127"/>
              <a:ea typeface="KoPub바탕체 Medium" pitchFamily="18" charset="-127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1168486" y="5949281"/>
            <a:ext cx="6715882" cy="42581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윤곽선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자간 조절</a:t>
            </a:r>
            <a:r>
              <a:rPr lang="en-US" altLang="ko-KR" sz="18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굵기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크기 조절</a:t>
            </a:r>
            <a:endParaRPr lang="ko-KR" altLang="en-US" sz="1800" spc="-8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KoPub바탕체 Medium" pitchFamily="18" charset="-127"/>
              <a:ea typeface="KoPub바탕체 Mediu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50766" y="365252"/>
            <a:ext cx="8242468" cy="6192688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66000">
                  <a:srgbClr val="BFBFBF">
                    <a:alpha val="0"/>
                  </a:srgbClr>
                </a:gs>
                <a:gs pos="31000">
                  <a:schemeClr val="bg1">
                    <a:lumMod val="75000"/>
                    <a:alpha val="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261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1470025"/>
          </a:xfrm>
        </p:spPr>
        <p:txBody>
          <a:bodyPr wrap="none">
            <a:noAutofit/>
          </a:bodyPr>
          <a:lstStyle/>
          <a:p>
            <a:r>
              <a: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파워포인트</a:t>
            </a:r>
            <a:r>
              <a:rPr lang="en-US" altLang="ko-KR" sz="3600" spc="-30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/>
            </a:r>
            <a:br>
              <a:rPr lang="en-US" altLang="ko-KR" sz="3600" spc="-300">
                <a:ln>
                  <a:solidFill>
                    <a:schemeClr val="accent1">
                      <a:alpha val="0"/>
                    </a:schemeClr>
                  </a:solidFill>
                </a:ln>
              </a:rPr>
            </a:br>
            <a:r>
              <a:rPr lang="ko-KR" altLang="en-US" sz="5400" b="1" spc="-30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타이포그래피</a:t>
            </a: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685800" y="4221089"/>
            <a:ext cx="7772400" cy="147002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3600" spc="-30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파워포인트</a:t>
            </a:r>
            <a:r>
              <a:rPr lang="en-US" altLang="ko-KR" sz="3600" spc="-30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altLang="ko-KR" sz="3600" spc="-30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ko-KR" altLang="en-US" sz="5400" b="1" spc="-30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타이포그래피</a:t>
            </a:r>
            <a:endParaRPr lang="ko-KR" altLang="en-US" sz="5400" b="1" spc="-30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아래쪽 화살표 9"/>
          <p:cNvSpPr/>
          <p:nvPr/>
        </p:nvSpPr>
        <p:spPr>
          <a:xfrm>
            <a:off x="3781298" y="3068960"/>
            <a:ext cx="1581404" cy="792088"/>
          </a:xfrm>
          <a:prstGeom prst="downArrow">
            <a:avLst>
              <a:gd name="adj1" fmla="val 64110"/>
              <a:gd name="adj2" fmla="val 30952"/>
            </a:avLst>
          </a:prstGeom>
          <a:gradFill>
            <a:gsLst>
              <a:gs pos="100000">
                <a:schemeClr val="bg1">
                  <a:lumMod val="85000"/>
                </a:schemeClr>
              </a:gs>
              <a:gs pos="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ko-KR" altLang="en-US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952462" y="548681"/>
            <a:ext cx="7147930" cy="42581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윤곽선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자간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굵기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</a:t>
            </a:r>
            <a:r>
              <a:rPr lang="ko-KR" altLang="en-US" sz="18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크기 조절</a:t>
            </a:r>
            <a:endParaRPr lang="ko-KR" altLang="en-US" sz="1800" spc="-8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KoPub바탕체 Medium" pitchFamily="18" charset="-127"/>
              <a:ea typeface="KoPub바탕체 Medium" pitchFamily="18" charset="-127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1168486" y="5949281"/>
            <a:ext cx="6715882" cy="42581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윤곽선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자간 조절</a:t>
            </a:r>
            <a:r>
              <a:rPr lang="en-US" altLang="ko-KR" sz="18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굵기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크기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색 조절</a:t>
            </a:r>
            <a:endParaRPr lang="ko-KR" altLang="en-US" sz="1800" spc="-8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KoPub바탕체 Medium" pitchFamily="18" charset="-127"/>
              <a:ea typeface="KoPub바탕체 Mediu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50766" y="365252"/>
            <a:ext cx="8242468" cy="6192688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66000">
                  <a:srgbClr val="BFBFBF">
                    <a:alpha val="0"/>
                  </a:srgbClr>
                </a:gs>
                <a:gs pos="31000">
                  <a:schemeClr val="bg1">
                    <a:lumMod val="75000"/>
                    <a:alpha val="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2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51520" y="1268761"/>
            <a:ext cx="8640960" cy="1470025"/>
          </a:xfrm>
        </p:spPr>
        <p:txBody>
          <a:bodyPr wrap="none">
            <a:noAutofit/>
          </a:bodyPr>
          <a:lstStyle/>
          <a:p>
            <a:r>
              <a:rPr lang="ko-KR" altLang="en-US" smtClean="0">
                <a:latin typeface="HY헤드라인M" pitchFamily="18" charset="-127"/>
                <a:ea typeface="HY헤드라인M" pitchFamily="18" charset="-127"/>
              </a:rPr>
              <a:t>파워포인트</a:t>
            </a:r>
            <a:r>
              <a:rPr lang="en-US" altLang="ko-KR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mtClean="0">
                <a:latin typeface="HY헤드라인M" pitchFamily="18" charset="-127"/>
                <a:ea typeface="HY헤드라인M" pitchFamily="18" charset="-127"/>
              </a:rPr>
            </a:br>
            <a:r>
              <a:rPr lang="ko-KR" altLang="en-US" smtClean="0">
                <a:latin typeface="HY헤드라인M" pitchFamily="18" charset="-127"/>
                <a:ea typeface="HY헤드라인M" pitchFamily="18" charset="-127"/>
              </a:rPr>
              <a:t>타이포그래</a:t>
            </a:r>
            <a:r>
              <a:rPr lang="ko-KR" altLang="en-US">
                <a:latin typeface="HY헤드라인M" pitchFamily="18" charset="-127"/>
                <a:ea typeface="HY헤드라인M" pitchFamily="18" charset="-127"/>
              </a:rPr>
              <a:t>피</a:t>
            </a: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685800" y="4221089"/>
            <a:ext cx="7772400" cy="147002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3200" spc="-3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>파워포인트</a:t>
            </a:r>
            <a:r>
              <a:rPr lang="en-US" altLang="ko-KR" spc="-3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pc="-3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Y헤드라인M" pitchFamily="18" charset="-127"/>
                <a:ea typeface="HY헤드라인M" pitchFamily="18" charset="-127"/>
              </a:rPr>
            </a:br>
            <a:r>
              <a:rPr lang="ko-KR" altLang="en-US" sz="5400" b="1" spc="-3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>타이포그래피</a:t>
            </a:r>
          </a:p>
        </p:txBody>
      </p:sp>
      <p:sp>
        <p:nvSpPr>
          <p:cNvPr id="10" name="아래쪽 화살표 9"/>
          <p:cNvSpPr/>
          <p:nvPr/>
        </p:nvSpPr>
        <p:spPr>
          <a:xfrm>
            <a:off x="3781298" y="3068960"/>
            <a:ext cx="1581404" cy="792088"/>
          </a:xfrm>
          <a:prstGeom prst="downArrow">
            <a:avLst>
              <a:gd name="adj1" fmla="val 64110"/>
              <a:gd name="adj2" fmla="val 30952"/>
            </a:avLst>
          </a:prstGeom>
          <a:gradFill>
            <a:gsLst>
              <a:gs pos="100000">
                <a:schemeClr val="bg1">
                  <a:lumMod val="85000"/>
                </a:schemeClr>
              </a:gs>
              <a:gs pos="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ko-KR" altLang="en-US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3400734" y="548681"/>
            <a:ext cx="2251386" cy="42581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기본 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HY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헤드라인 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M</a:t>
            </a:r>
            <a:endParaRPr lang="ko-KR" altLang="en-US" sz="1800" spc="-8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KoPub바탕체 Medium" pitchFamily="18" charset="-127"/>
              <a:ea typeface="KoPub바탕체 Medium" pitchFamily="18" charset="-127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80454" y="5949281"/>
            <a:ext cx="7291946" cy="42581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윤곽선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자간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굵기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크기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색 조절</a:t>
            </a:r>
            <a:endParaRPr lang="ko-KR" altLang="en-US" sz="1800" spc="-8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KoPub바탕체 Medium" pitchFamily="18" charset="-127"/>
              <a:ea typeface="KoPub바탕체 Medium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50766" y="365252"/>
            <a:ext cx="8242468" cy="6192688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66000">
                  <a:srgbClr val="BFBFBF">
                    <a:alpha val="0"/>
                  </a:srgbClr>
                </a:gs>
                <a:gs pos="31000">
                  <a:schemeClr val="bg1">
                    <a:lumMod val="75000"/>
                    <a:alpha val="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531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51520" y="1268761"/>
            <a:ext cx="8640960" cy="1470025"/>
          </a:xfrm>
        </p:spPr>
        <p:txBody>
          <a:bodyPr wrap="none">
            <a:noAutofit/>
          </a:bodyPr>
          <a:lstStyle/>
          <a:p>
            <a:r>
              <a:rPr lang="ko-KR" altLang="en-US" sz="4800" smtClean="0">
                <a:latin typeface="HY견고딕" pitchFamily="18" charset="-127"/>
                <a:ea typeface="HY견고딕" pitchFamily="18" charset="-127"/>
              </a:rPr>
              <a:t>파워포인트</a:t>
            </a:r>
            <a:r>
              <a:rPr lang="en-US" altLang="ko-KR" sz="480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4800" smtClean="0">
                <a:latin typeface="HY견고딕" pitchFamily="18" charset="-127"/>
                <a:ea typeface="HY견고딕" pitchFamily="18" charset="-127"/>
              </a:rPr>
            </a:br>
            <a:r>
              <a:rPr lang="ko-KR" altLang="en-US" sz="4800" smtClean="0">
                <a:latin typeface="HY견고딕" pitchFamily="18" charset="-127"/>
                <a:ea typeface="HY견고딕" pitchFamily="18" charset="-127"/>
              </a:rPr>
              <a:t>타이포그래</a:t>
            </a:r>
            <a:r>
              <a:rPr lang="ko-KR" altLang="en-US" sz="4800">
                <a:latin typeface="HY견고딕" pitchFamily="18" charset="-127"/>
                <a:ea typeface="HY견고딕" pitchFamily="18" charset="-127"/>
              </a:rPr>
              <a:t>피</a:t>
            </a: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685800" y="4221089"/>
            <a:ext cx="7772400" cy="147002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3600" spc="-2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파워포인트</a:t>
            </a:r>
            <a:r>
              <a:rPr lang="en-US" altLang="ko-KR" sz="3600" spc="-3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3600" spc="-3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HY견고딕" pitchFamily="18" charset="-127"/>
                <a:ea typeface="HY견고딕" pitchFamily="18" charset="-127"/>
              </a:rPr>
            </a:br>
            <a:r>
              <a:rPr lang="ko-KR" altLang="en-US" sz="5400" b="1" spc="-2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HY견고딕" pitchFamily="18" charset="-127"/>
                <a:ea typeface="HY견고딕" pitchFamily="18" charset="-127"/>
              </a:rPr>
              <a:t>타이포그래피</a:t>
            </a:r>
          </a:p>
        </p:txBody>
      </p:sp>
      <p:sp>
        <p:nvSpPr>
          <p:cNvPr id="10" name="아래쪽 화살표 9"/>
          <p:cNvSpPr/>
          <p:nvPr/>
        </p:nvSpPr>
        <p:spPr>
          <a:xfrm>
            <a:off x="3781298" y="3068960"/>
            <a:ext cx="1581404" cy="792088"/>
          </a:xfrm>
          <a:prstGeom prst="downArrow">
            <a:avLst>
              <a:gd name="adj1" fmla="val 64110"/>
              <a:gd name="adj2" fmla="val 30952"/>
            </a:avLst>
          </a:prstGeom>
          <a:gradFill>
            <a:gsLst>
              <a:gs pos="100000">
                <a:schemeClr val="bg1">
                  <a:lumMod val="85000"/>
                </a:schemeClr>
              </a:gs>
              <a:gs pos="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ko-KR" altLang="en-US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3400734" y="548681"/>
            <a:ext cx="2251386" cy="42581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기본 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HY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견고딕</a:t>
            </a:r>
            <a:endParaRPr lang="ko-KR" altLang="en-US" sz="1800" spc="-8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KoPub바탕체 Medium" pitchFamily="18" charset="-127"/>
              <a:ea typeface="KoPub바탕체 Medium" pitchFamily="18" charset="-127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80454" y="5949281"/>
            <a:ext cx="7291946" cy="42581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윤곽선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자간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굵기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크기 조절</a:t>
            </a:r>
            <a:r>
              <a:rPr lang="en-US" altLang="ko-KR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, </a:t>
            </a:r>
            <a:r>
              <a:rPr lang="ko-KR" altLang="en-US" sz="18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바탕체 Medium" pitchFamily="18" charset="-127"/>
                <a:ea typeface="KoPub바탕체 Medium" pitchFamily="18" charset="-127"/>
              </a:rPr>
              <a:t>색 조절</a:t>
            </a:r>
            <a:endParaRPr lang="ko-KR" altLang="en-US" sz="1800" spc="-8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KoPub바탕체 Medium" pitchFamily="18" charset="-127"/>
              <a:ea typeface="KoPub바탕체 Medium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50766" y="365252"/>
            <a:ext cx="8242468" cy="6192688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66000">
                  <a:srgbClr val="BFBFBF">
                    <a:alpha val="0"/>
                  </a:srgbClr>
                </a:gs>
                <a:gs pos="31000">
                  <a:schemeClr val="bg1">
                    <a:lumMod val="75000"/>
                    <a:alpha val="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040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131</Words>
  <Application>Microsoft Office PowerPoint</Application>
  <PresentationFormat>화면 슬라이드 쇼(4:3)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PowerPoint 프레젠테이션</vt:lpstr>
      <vt:lpstr>파워포인트 타이포그래피</vt:lpstr>
      <vt:lpstr>파워포인트 타이포그래피</vt:lpstr>
      <vt:lpstr>파워포인트 타이포그래피</vt:lpstr>
      <vt:lpstr>파워포인트 타이포그래피</vt:lpstr>
      <vt:lpstr>파워포인트 타이포그래피</vt:lpstr>
      <vt:lpstr>파워포인트 타이포그래피</vt:lpstr>
      <vt:lpstr>파워포인트 타이포그래피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파워포인트 타이포그래피</dc:title>
  <dc:creator>USER</dc:creator>
  <cp:lastModifiedBy>USER</cp:lastModifiedBy>
  <cp:revision>8</cp:revision>
  <dcterms:created xsi:type="dcterms:W3CDTF">2016-07-31T01:56:10Z</dcterms:created>
  <dcterms:modified xsi:type="dcterms:W3CDTF">2016-07-31T06:00:22Z</dcterms:modified>
</cp:coreProperties>
</file>