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7552" autoAdjust="0"/>
  </p:normalViewPr>
  <p:slideViewPr>
    <p:cSldViewPr>
      <p:cViewPr varScale="1">
        <p:scale>
          <a:sx n="106" d="100"/>
          <a:sy n="106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AA94F-089A-4165-9B07-7CA04CBF6DA2}" type="datetimeFigureOut">
              <a:rPr lang="ko-KR" altLang="en-US" smtClean="0"/>
              <a:pPr/>
              <a:t>2008-06-09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A8E92-0FBD-4F3D-B989-E024D6C661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23861" y="1714488"/>
            <a:ext cx="428628" cy="4286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7552489" y="1714488"/>
            <a:ext cx="428628" cy="4286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7123861" y="2143116"/>
            <a:ext cx="428628" cy="4286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7552489" y="2143116"/>
            <a:ext cx="428628" cy="4286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928794" y="3000372"/>
            <a:ext cx="1785950" cy="28575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영상 </a:t>
            </a:r>
            <a:r>
              <a:rPr lang="en-US" altLang="ko-KR" sz="1000" dirty="0" smtClean="0"/>
              <a:t>4</a:t>
            </a:r>
            <a:r>
              <a:rPr lang="ko-KR" altLang="en-US" sz="1000" dirty="0" smtClean="0"/>
              <a:t>분할기 </a:t>
            </a:r>
            <a:r>
              <a:rPr lang="en-US" altLang="ko-KR" sz="1000" dirty="0" smtClean="0"/>
              <a:t>PROSTAR</a:t>
            </a:r>
            <a:r>
              <a:rPr lang="ko-KR" altLang="en-US" sz="1000" dirty="0" smtClean="0"/>
              <a:t>제품</a:t>
            </a:r>
            <a:endParaRPr lang="en-US" altLang="ko-KR" sz="1000" dirty="0" smtClean="0"/>
          </a:p>
        </p:txBody>
      </p:sp>
      <p:sp>
        <p:nvSpPr>
          <p:cNvPr id="13" name="자유형 12"/>
          <p:cNvSpPr/>
          <p:nvPr/>
        </p:nvSpPr>
        <p:spPr>
          <a:xfrm>
            <a:off x="1497561" y="2366387"/>
            <a:ext cx="729673" cy="609600"/>
          </a:xfrm>
          <a:custGeom>
            <a:avLst/>
            <a:gdLst>
              <a:gd name="connsiteX0" fmla="*/ 0 w 729673"/>
              <a:gd name="connsiteY0" fmla="*/ 0 h 609600"/>
              <a:gd name="connsiteX1" fmla="*/ 628073 w 729673"/>
              <a:gd name="connsiteY1" fmla="*/ 9236 h 609600"/>
              <a:gd name="connsiteX2" fmla="*/ 729673 w 729673"/>
              <a:gd name="connsiteY2" fmla="*/ 9236 h 609600"/>
              <a:gd name="connsiteX3" fmla="*/ 729673 w 729673"/>
              <a:gd name="connsiteY3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673" h="609600">
                <a:moveTo>
                  <a:pt x="0" y="0"/>
                </a:moveTo>
                <a:lnTo>
                  <a:pt x="628073" y="9236"/>
                </a:lnTo>
                <a:lnTo>
                  <a:pt x="729673" y="9236"/>
                </a:lnTo>
                <a:lnTo>
                  <a:pt x="729673" y="609600"/>
                </a:lnTo>
              </a:path>
            </a:pathLst>
          </a:cu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/>
          <p:cNvCxnSpPr>
            <a:endCxn id="8" idx="1"/>
          </p:cNvCxnSpPr>
          <p:nvPr/>
        </p:nvCxnSpPr>
        <p:spPr>
          <a:xfrm>
            <a:off x="1500166" y="3143248"/>
            <a:ext cx="428628" cy="158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자유형 17"/>
          <p:cNvSpPr/>
          <p:nvPr/>
        </p:nvSpPr>
        <p:spPr>
          <a:xfrm>
            <a:off x="1469852" y="3345441"/>
            <a:ext cx="766618" cy="434109"/>
          </a:xfrm>
          <a:custGeom>
            <a:avLst/>
            <a:gdLst>
              <a:gd name="connsiteX0" fmla="*/ 0 w 766618"/>
              <a:gd name="connsiteY0" fmla="*/ 434109 h 434109"/>
              <a:gd name="connsiteX1" fmla="*/ 766618 w 766618"/>
              <a:gd name="connsiteY1" fmla="*/ 434109 h 434109"/>
              <a:gd name="connsiteX2" fmla="*/ 766618 w 766618"/>
              <a:gd name="connsiteY2" fmla="*/ 0 h 434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6618" h="434109">
                <a:moveTo>
                  <a:pt x="0" y="434109"/>
                </a:moveTo>
                <a:lnTo>
                  <a:pt x="766618" y="434109"/>
                </a:lnTo>
                <a:lnTo>
                  <a:pt x="766618" y="0"/>
                </a:lnTo>
              </a:path>
            </a:pathLst>
          </a:cu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자유형 18"/>
          <p:cNvSpPr/>
          <p:nvPr/>
        </p:nvSpPr>
        <p:spPr>
          <a:xfrm>
            <a:off x="1428728" y="3357563"/>
            <a:ext cx="1000132" cy="1143008"/>
          </a:xfrm>
          <a:custGeom>
            <a:avLst/>
            <a:gdLst>
              <a:gd name="connsiteX0" fmla="*/ 0 w 766618"/>
              <a:gd name="connsiteY0" fmla="*/ 434109 h 434109"/>
              <a:gd name="connsiteX1" fmla="*/ 766618 w 766618"/>
              <a:gd name="connsiteY1" fmla="*/ 434109 h 434109"/>
              <a:gd name="connsiteX2" fmla="*/ 766618 w 766618"/>
              <a:gd name="connsiteY2" fmla="*/ 0 h 434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6618" h="434109">
                <a:moveTo>
                  <a:pt x="0" y="434109"/>
                </a:moveTo>
                <a:lnTo>
                  <a:pt x="766618" y="434109"/>
                </a:lnTo>
                <a:lnTo>
                  <a:pt x="766618" y="0"/>
                </a:lnTo>
              </a:path>
            </a:pathLst>
          </a:cu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/>
          <p:cNvCxnSpPr/>
          <p:nvPr/>
        </p:nvCxnSpPr>
        <p:spPr>
          <a:xfrm rot="5400000" flipH="1" flipV="1">
            <a:off x="2715406" y="2785264"/>
            <a:ext cx="285752" cy="1588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86446" y="2928934"/>
            <a:ext cx="615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RS-485</a:t>
            </a:r>
            <a:endParaRPr lang="ko-KR" altLang="en-US" sz="1050" dirty="0"/>
          </a:p>
        </p:txBody>
      </p:sp>
      <p:sp>
        <p:nvSpPr>
          <p:cNvPr id="25" name="직사각형 24"/>
          <p:cNvSpPr/>
          <p:nvPr/>
        </p:nvSpPr>
        <p:spPr>
          <a:xfrm>
            <a:off x="6715140" y="3143248"/>
            <a:ext cx="1428760" cy="6429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7643834" y="3500438"/>
            <a:ext cx="142876" cy="142876"/>
          </a:xfrm>
          <a:prstGeom prst="ellips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7072330" y="3429000"/>
            <a:ext cx="214314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6858016" y="3214686"/>
            <a:ext cx="428628" cy="1428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 flipV="1">
            <a:off x="7358082" y="3214686"/>
            <a:ext cx="642942" cy="1428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2428860" y="2000240"/>
            <a:ext cx="1000132" cy="571504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/>
              <a:t>영상송신기</a:t>
            </a:r>
            <a:r>
              <a:rPr lang="en-US" altLang="ko-KR" sz="1000" b="1" dirty="0" smtClean="0"/>
              <a:t>PTZ</a:t>
            </a:r>
            <a:r>
              <a:rPr lang="ko-KR" altLang="en-US" sz="1000" b="1" dirty="0" smtClean="0"/>
              <a:t>수신모뎀</a:t>
            </a:r>
            <a:endParaRPr lang="en-US" altLang="ko-KR" sz="1000" b="1" dirty="0" smtClean="0"/>
          </a:p>
          <a:p>
            <a:pPr algn="ctr"/>
            <a:r>
              <a:rPr lang="en-US" altLang="ko-KR" sz="1000" b="1" dirty="0" smtClean="0"/>
              <a:t>447MHz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2928926" y="3643314"/>
            <a:ext cx="1214446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4QUAD</a:t>
            </a:r>
            <a:r>
              <a:rPr lang="ko-KR" altLang="en-US" sz="1000" b="1" dirty="0" smtClean="0"/>
              <a:t>수신기</a:t>
            </a:r>
            <a:endParaRPr lang="en-US" altLang="ko-KR" sz="1000" b="1" dirty="0" smtClean="0"/>
          </a:p>
          <a:p>
            <a:pPr algn="ctr"/>
            <a:r>
              <a:rPr lang="ko-KR" altLang="en-US" sz="1000" b="1" dirty="0" smtClean="0"/>
              <a:t>릴레이 </a:t>
            </a:r>
            <a:r>
              <a:rPr lang="en-US" altLang="ko-KR" sz="1000" b="1" dirty="0" smtClean="0"/>
              <a:t>BOX</a:t>
            </a:r>
          </a:p>
          <a:p>
            <a:pPr algn="ctr"/>
            <a:r>
              <a:rPr lang="en-US" altLang="ko-KR" sz="1000" b="1" dirty="0" smtClean="0"/>
              <a:t>320MHz</a:t>
            </a:r>
          </a:p>
        </p:txBody>
      </p:sp>
      <p:sp>
        <p:nvSpPr>
          <p:cNvPr id="35" name="모서리가 둥근 직사각형 34"/>
          <p:cNvSpPr/>
          <p:nvPr/>
        </p:nvSpPr>
        <p:spPr>
          <a:xfrm>
            <a:off x="5643570" y="2071678"/>
            <a:ext cx="1071570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/>
              <a:t>영상수신기</a:t>
            </a:r>
            <a:endParaRPr lang="en-US" altLang="ko-KR" sz="1000" b="1" dirty="0" smtClean="0"/>
          </a:p>
          <a:p>
            <a:pPr algn="ctr"/>
            <a:r>
              <a:rPr lang="en-US" altLang="ko-KR" sz="1000" b="1" dirty="0" smtClean="0"/>
              <a:t>PTZ</a:t>
            </a:r>
            <a:r>
              <a:rPr lang="ko-KR" altLang="en-US" sz="1000" b="1" dirty="0" smtClean="0"/>
              <a:t>송신모뎀</a:t>
            </a:r>
            <a:endParaRPr lang="en-US" altLang="ko-KR" sz="1000" b="1" dirty="0" smtClean="0"/>
          </a:p>
        </p:txBody>
      </p:sp>
      <p:cxnSp>
        <p:nvCxnSpPr>
          <p:cNvPr id="36" name="직선 화살표 연결선 35"/>
          <p:cNvCxnSpPr/>
          <p:nvPr/>
        </p:nvCxnSpPr>
        <p:spPr>
          <a:xfrm rot="5400000" flipH="1" flipV="1">
            <a:off x="3287704" y="3498850"/>
            <a:ext cx="284164" cy="1588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/>
          <p:nvPr/>
        </p:nvCxnSpPr>
        <p:spPr>
          <a:xfrm>
            <a:off x="6786578" y="2428868"/>
            <a:ext cx="285752" cy="158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/>
          <p:cNvSpPr/>
          <p:nvPr/>
        </p:nvSpPr>
        <p:spPr>
          <a:xfrm>
            <a:off x="6500826" y="4143380"/>
            <a:ext cx="714380" cy="35719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/>
        </p:nvSpPr>
        <p:spPr>
          <a:xfrm flipH="1" flipV="1">
            <a:off x="6643702" y="4214818"/>
            <a:ext cx="71438" cy="714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타원 43"/>
          <p:cNvSpPr/>
          <p:nvPr/>
        </p:nvSpPr>
        <p:spPr>
          <a:xfrm flipH="1" flipV="1">
            <a:off x="6796102" y="4214818"/>
            <a:ext cx="71438" cy="714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타원 44"/>
          <p:cNvSpPr/>
          <p:nvPr/>
        </p:nvSpPr>
        <p:spPr>
          <a:xfrm flipH="1" flipV="1">
            <a:off x="6948502" y="4214818"/>
            <a:ext cx="71438" cy="714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타원 45"/>
          <p:cNvSpPr/>
          <p:nvPr/>
        </p:nvSpPr>
        <p:spPr>
          <a:xfrm flipH="1" flipV="1">
            <a:off x="7072330" y="4214818"/>
            <a:ext cx="71438" cy="714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타원 46"/>
          <p:cNvSpPr/>
          <p:nvPr/>
        </p:nvSpPr>
        <p:spPr>
          <a:xfrm flipH="1" flipV="1">
            <a:off x="6929454" y="4357694"/>
            <a:ext cx="71438" cy="714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자유형 48"/>
          <p:cNvSpPr/>
          <p:nvPr/>
        </p:nvSpPr>
        <p:spPr>
          <a:xfrm>
            <a:off x="6354618" y="2604655"/>
            <a:ext cx="332509" cy="683490"/>
          </a:xfrm>
          <a:custGeom>
            <a:avLst/>
            <a:gdLst>
              <a:gd name="connsiteX0" fmla="*/ 332509 w 332509"/>
              <a:gd name="connsiteY0" fmla="*/ 683490 h 683490"/>
              <a:gd name="connsiteX1" fmla="*/ 332509 w 332509"/>
              <a:gd name="connsiteY1" fmla="*/ 683490 h 683490"/>
              <a:gd name="connsiteX2" fmla="*/ 18473 w 332509"/>
              <a:gd name="connsiteY2" fmla="*/ 683490 h 683490"/>
              <a:gd name="connsiteX3" fmla="*/ 0 w 332509"/>
              <a:gd name="connsiteY3" fmla="*/ 0 h 683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509" h="683490">
                <a:moveTo>
                  <a:pt x="332509" y="683490"/>
                </a:moveTo>
                <a:lnTo>
                  <a:pt x="332509" y="683490"/>
                </a:lnTo>
                <a:lnTo>
                  <a:pt x="18473" y="683490"/>
                </a:lnTo>
                <a:lnTo>
                  <a:pt x="0" y="0"/>
                </a:lnTo>
              </a:path>
            </a:pathLst>
          </a:custGeom>
          <a:ln w="28575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자유형 49"/>
          <p:cNvSpPr/>
          <p:nvPr/>
        </p:nvSpPr>
        <p:spPr>
          <a:xfrm>
            <a:off x="1440873" y="2207491"/>
            <a:ext cx="1016000" cy="2161309"/>
          </a:xfrm>
          <a:custGeom>
            <a:avLst/>
            <a:gdLst>
              <a:gd name="connsiteX0" fmla="*/ 0 w 1016000"/>
              <a:gd name="connsiteY0" fmla="*/ 2161309 h 2161309"/>
              <a:gd name="connsiteX1" fmla="*/ 212436 w 1016000"/>
              <a:gd name="connsiteY1" fmla="*/ 2161309 h 2161309"/>
              <a:gd name="connsiteX2" fmla="*/ 277091 w 1016000"/>
              <a:gd name="connsiteY2" fmla="*/ 2152073 h 2161309"/>
              <a:gd name="connsiteX3" fmla="*/ 267854 w 1016000"/>
              <a:gd name="connsiteY3" fmla="*/ 0 h 2161309"/>
              <a:gd name="connsiteX4" fmla="*/ 1016000 w 1016000"/>
              <a:gd name="connsiteY4" fmla="*/ 0 h 216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6000" h="2161309">
                <a:moveTo>
                  <a:pt x="0" y="2161309"/>
                </a:moveTo>
                <a:lnTo>
                  <a:pt x="212436" y="2161309"/>
                </a:lnTo>
                <a:lnTo>
                  <a:pt x="277091" y="2152073"/>
                </a:lnTo>
                <a:lnTo>
                  <a:pt x="267854" y="0"/>
                </a:lnTo>
                <a:lnTo>
                  <a:pt x="1016000" y="0"/>
                </a:lnTo>
              </a:path>
            </a:pathLst>
          </a:custGeom>
          <a:ln w="28575"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5" name="직선 화살표 연결선 54"/>
          <p:cNvCxnSpPr/>
          <p:nvPr/>
        </p:nvCxnSpPr>
        <p:spPr>
          <a:xfrm flipH="1">
            <a:off x="1428728" y="3564813"/>
            <a:ext cx="279999" cy="7063"/>
          </a:xfrm>
          <a:prstGeom prst="straightConnector1">
            <a:avLst/>
          </a:prstGeom>
          <a:ln w="19050">
            <a:prstDash val="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/>
          <p:nvPr/>
        </p:nvCxnSpPr>
        <p:spPr>
          <a:xfrm flipH="1">
            <a:off x="1428728" y="3000372"/>
            <a:ext cx="279999" cy="7063"/>
          </a:xfrm>
          <a:prstGeom prst="straightConnector1">
            <a:avLst/>
          </a:prstGeom>
          <a:ln w="19050">
            <a:prstDash val="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/>
          <p:nvPr/>
        </p:nvCxnSpPr>
        <p:spPr>
          <a:xfrm flipH="1">
            <a:off x="1428728" y="2214554"/>
            <a:ext cx="279999" cy="7063"/>
          </a:xfrm>
          <a:prstGeom prst="straightConnector1">
            <a:avLst/>
          </a:prstGeom>
          <a:ln w="19050">
            <a:prstDash val="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1071538" y="5429264"/>
            <a:ext cx="857256" cy="158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>
            <a:off x="1071538" y="5786454"/>
            <a:ext cx="857256" cy="15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928794" y="528638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영상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데이</a:t>
            </a:r>
            <a:r>
              <a:rPr lang="ko-KR" altLang="en-US" sz="1200" dirty="0"/>
              <a:t>터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206311" y="1460572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5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모니터</a:t>
            </a:r>
            <a:endParaRPr lang="ko-KR" altLang="en-US" sz="10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785918" y="1928802"/>
            <a:ext cx="615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RS-485</a:t>
            </a:r>
            <a:endParaRPr lang="ko-KR" altLang="en-US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2000232" y="414338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50" smtClean="0"/>
              <a:t>영</a:t>
            </a:r>
            <a:r>
              <a:rPr lang="ko-KR" altLang="en-US" sz="1050"/>
              <a:t>상</a:t>
            </a:r>
            <a:endParaRPr lang="ko-KR" altLang="en-US" sz="1050" dirty="0"/>
          </a:p>
        </p:txBody>
      </p:sp>
      <p:sp>
        <p:nvSpPr>
          <p:cNvPr id="65" name="TextBox 64"/>
          <p:cNvSpPr txBox="1"/>
          <p:nvPr/>
        </p:nvSpPr>
        <p:spPr>
          <a:xfrm>
            <a:off x="6643702" y="2428868"/>
            <a:ext cx="453970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1050" dirty="0" smtClean="0"/>
              <a:t>영</a:t>
            </a:r>
            <a:r>
              <a:rPr lang="ko-KR" altLang="en-US" sz="1050" dirty="0"/>
              <a:t>상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15074" y="4572008"/>
            <a:ext cx="18573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 smtClean="0"/>
              <a:t>영상선택용 스위치</a:t>
            </a:r>
            <a:r>
              <a:rPr lang="en-US" altLang="ko-KR" sz="1050" dirty="0" smtClean="0"/>
              <a:t>BOX</a:t>
            </a:r>
          </a:p>
          <a:p>
            <a:r>
              <a:rPr lang="ko-KR" altLang="en-US" sz="1050" dirty="0" smtClean="0"/>
              <a:t>송신기 내장</a:t>
            </a:r>
            <a:endParaRPr lang="ko-KR" altLang="en-US" sz="1050" dirty="0"/>
          </a:p>
        </p:txBody>
      </p:sp>
      <p:sp>
        <p:nvSpPr>
          <p:cNvPr id="67" name="TextBox 66"/>
          <p:cNvSpPr txBox="1"/>
          <p:nvPr/>
        </p:nvSpPr>
        <p:spPr>
          <a:xfrm>
            <a:off x="6929454" y="2928934"/>
            <a:ext cx="12858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제어용 키보드</a:t>
            </a:r>
            <a:endParaRPr lang="ko-KR" altLang="en-US" sz="10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071802" y="1285860"/>
            <a:ext cx="18573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/>
              <a:t>447MHz</a:t>
            </a:r>
            <a:r>
              <a:rPr lang="ko-KR" altLang="en-US" sz="1050" dirty="0" smtClean="0"/>
              <a:t>안테나</a:t>
            </a:r>
            <a:endParaRPr lang="en-US" altLang="ko-KR" sz="1050" dirty="0" smtClean="0"/>
          </a:p>
          <a:p>
            <a:r>
              <a:rPr lang="ko-KR" altLang="en-US" sz="1050" dirty="0" smtClean="0"/>
              <a:t>길이 </a:t>
            </a:r>
            <a:r>
              <a:rPr lang="en-US" altLang="ko-KR" sz="1050" dirty="0" smtClean="0"/>
              <a:t>30Cm</a:t>
            </a:r>
            <a:endParaRPr lang="ko-KR" altLang="en-US" sz="1050" dirty="0"/>
          </a:p>
        </p:txBody>
      </p:sp>
      <p:sp>
        <p:nvSpPr>
          <p:cNvPr id="69" name="자유형 68"/>
          <p:cNvSpPr/>
          <p:nvPr/>
        </p:nvSpPr>
        <p:spPr>
          <a:xfrm>
            <a:off x="6724073" y="1431636"/>
            <a:ext cx="286327" cy="757382"/>
          </a:xfrm>
          <a:custGeom>
            <a:avLst/>
            <a:gdLst>
              <a:gd name="connsiteX0" fmla="*/ 0 w 286327"/>
              <a:gd name="connsiteY0" fmla="*/ 757382 h 757382"/>
              <a:gd name="connsiteX1" fmla="*/ 166254 w 286327"/>
              <a:gd name="connsiteY1" fmla="*/ 757382 h 757382"/>
              <a:gd name="connsiteX2" fmla="*/ 157018 w 286327"/>
              <a:gd name="connsiteY2" fmla="*/ 0 h 757382"/>
              <a:gd name="connsiteX3" fmla="*/ 27709 w 286327"/>
              <a:gd name="connsiteY3" fmla="*/ 9237 h 757382"/>
              <a:gd name="connsiteX4" fmla="*/ 147782 w 286327"/>
              <a:gd name="connsiteY4" fmla="*/ 120073 h 757382"/>
              <a:gd name="connsiteX5" fmla="*/ 286327 w 286327"/>
              <a:gd name="connsiteY5" fmla="*/ 18473 h 757382"/>
              <a:gd name="connsiteX6" fmla="*/ 286327 w 286327"/>
              <a:gd name="connsiteY6" fmla="*/ 0 h 757382"/>
              <a:gd name="connsiteX7" fmla="*/ 110836 w 286327"/>
              <a:gd name="connsiteY7" fmla="*/ 0 h 757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6327" h="757382">
                <a:moveTo>
                  <a:pt x="0" y="757382"/>
                </a:moveTo>
                <a:lnTo>
                  <a:pt x="166254" y="757382"/>
                </a:lnTo>
                <a:lnTo>
                  <a:pt x="157018" y="0"/>
                </a:lnTo>
                <a:lnTo>
                  <a:pt x="27709" y="9237"/>
                </a:lnTo>
                <a:lnTo>
                  <a:pt x="147782" y="120073"/>
                </a:lnTo>
                <a:lnTo>
                  <a:pt x="286327" y="18473"/>
                </a:lnTo>
                <a:lnTo>
                  <a:pt x="286327" y="0"/>
                </a:lnTo>
                <a:lnTo>
                  <a:pt x="110836" y="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자유형 69"/>
          <p:cNvSpPr/>
          <p:nvPr/>
        </p:nvSpPr>
        <p:spPr>
          <a:xfrm>
            <a:off x="3428992" y="1643050"/>
            <a:ext cx="286327" cy="571504"/>
          </a:xfrm>
          <a:custGeom>
            <a:avLst/>
            <a:gdLst>
              <a:gd name="connsiteX0" fmla="*/ 0 w 286327"/>
              <a:gd name="connsiteY0" fmla="*/ 757382 h 757382"/>
              <a:gd name="connsiteX1" fmla="*/ 166254 w 286327"/>
              <a:gd name="connsiteY1" fmla="*/ 757382 h 757382"/>
              <a:gd name="connsiteX2" fmla="*/ 157018 w 286327"/>
              <a:gd name="connsiteY2" fmla="*/ 0 h 757382"/>
              <a:gd name="connsiteX3" fmla="*/ 27709 w 286327"/>
              <a:gd name="connsiteY3" fmla="*/ 9237 h 757382"/>
              <a:gd name="connsiteX4" fmla="*/ 147782 w 286327"/>
              <a:gd name="connsiteY4" fmla="*/ 120073 h 757382"/>
              <a:gd name="connsiteX5" fmla="*/ 286327 w 286327"/>
              <a:gd name="connsiteY5" fmla="*/ 18473 h 757382"/>
              <a:gd name="connsiteX6" fmla="*/ 286327 w 286327"/>
              <a:gd name="connsiteY6" fmla="*/ 0 h 757382"/>
              <a:gd name="connsiteX7" fmla="*/ 110836 w 286327"/>
              <a:gd name="connsiteY7" fmla="*/ 0 h 757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6327" h="757382">
                <a:moveTo>
                  <a:pt x="0" y="757382"/>
                </a:moveTo>
                <a:lnTo>
                  <a:pt x="166254" y="757382"/>
                </a:lnTo>
                <a:lnTo>
                  <a:pt x="157018" y="0"/>
                </a:lnTo>
                <a:lnTo>
                  <a:pt x="27709" y="9237"/>
                </a:lnTo>
                <a:lnTo>
                  <a:pt x="147782" y="120073"/>
                </a:lnTo>
                <a:lnTo>
                  <a:pt x="286327" y="18473"/>
                </a:lnTo>
                <a:lnTo>
                  <a:pt x="286327" y="0"/>
                </a:lnTo>
                <a:lnTo>
                  <a:pt x="110836" y="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자유형 70"/>
          <p:cNvSpPr/>
          <p:nvPr/>
        </p:nvSpPr>
        <p:spPr>
          <a:xfrm>
            <a:off x="4143372" y="3500438"/>
            <a:ext cx="286327" cy="571504"/>
          </a:xfrm>
          <a:custGeom>
            <a:avLst/>
            <a:gdLst>
              <a:gd name="connsiteX0" fmla="*/ 0 w 286327"/>
              <a:gd name="connsiteY0" fmla="*/ 757382 h 757382"/>
              <a:gd name="connsiteX1" fmla="*/ 166254 w 286327"/>
              <a:gd name="connsiteY1" fmla="*/ 757382 h 757382"/>
              <a:gd name="connsiteX2" fmla="*/ 157018 w 286327"/>
              <a:gd name="connsiteY2" fmla="*/ 0 h 757382"/>
              <a:gd name="connsiteX3" fmla="*/ 27709 w 286327"/>
              <a:gd name="connsiteY3" fmla="*/ 9237 h 757382"/>
              <a:gd name="connsiteX4" fmla="*/ 147782 w 286327"/>
              <a:gd name="connsiteY4" fmla="*/ 120073 h 757382"/>
              <a:gd name="connsiteX5" fmla="*/ 286327 w 286327"/>
              <a:gd name="connsiteY5" fmla="*/ 18473 h 757382"/>
              <a:gd name="connsiteX6" fmla="*/ 286327 w 286327"/>
              <a:gd name="connsiteY6" fmla="*/ 0 h 757382"/>
              <a:gd name="connsiteX7" fmla="*/ 110836 w 286327"/>
              <a:gd name="connsiteY7" fmla="*/ 0 h 757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6327" h="757382">
                <a:moveTo>
                  <a:pt x="0" y="757382"/>
                </a:moveTo>
                <a:lnTo>
                  <a:pt x="166254" y="757382"/>
                </a:lnTo>
                <a:lnTo>
                  <a:pt x="157018" y="0"/>
                </a:lnTo>
                <a:lnTo>
                  <a:pt x="27709" y="9237"/>
                </a:lnTo>
                <a:lnTo>
                  <a:pt x="147782" y="120073"/>
                </a:lnTo>
                <a:lnTo>
                  <a:pt x="286327" y="18473"/>
                </a:lnTo>
                <a:lnTo>
                  <a:pt x="286327" y="0"/>
                </a:lnTo>
                <a:lnTo>
                  <a:pt x="110836" y="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자유형 71"/>
          <p:cNvSpPr/>
          <p:nvPr/>
        </p:nvSpPr>
        <p:spPr>
          <a:xfrm flipH="1">
            <a:off x="6143636" y="3929066"/>
            <a:ext cx="356615" cy="571504"/>
          </a:xfrm>
          <a:custGeom>
            <a:avLst/>
            <a:gdLst>
              <a:gd name="connsiteX0" fmla="*/ 0 w 286327"/>
              <a:gd name="connsiteY0" fmla="*/ 757382 h 757382"/>
              <a:gd name="connsiteX1" fmla="*/ 166254 w 286327"/>
              <a:gd name="connsiteY1" fmla="*/ 757382 h 757382"/>
              <a:gd name="connsiteX2" fmla="*/ 157018 w 286327"/>
              <a:gd name="connsiteY2" fmla="*/ 0 h 757382"/>
              <a:gd name="connsiteX3" fmla="*/ 27709 w 286327"/>
              <a:gd name="connsiteY3" fmla="*/ 9237 h 757382"/>
              <a:gd name="connsiteX4" fmla="*/ 147782 w 286327"/>
              <a:gd name="connsiteY4" fmla="*/ 120073 h 757382"/>
              <a:gd name="connsiteX5" fmla="*/ 286327 w 286327"/>
              <a:gd name="connsiteY5" fmla="*/ 18473 h 757382"/>
              <a:gd name="connsiteX6" fmla="*/ 286327 w 286327"/>
              <a:gd name="connsiteY6" fmla="*/ 0 h 757382"/>
              <a:gd name="connsiteX7" fmla="*/ 110836 w 286327"/>
              <a:gd name="connsiteY7" fmla="*/ 0 h 757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6327" h="757382">
                <a:moveTo>
                  <a:pt x="0" y="757382"/>
                </a:moveTo>
                <a:lnTo>
                  <a:pt x="166254" y="757382"/>
                </a:lnTo>
                <a:lnTo>
                  <a:pt x="157018" y="0"/>
                </a:lnTo>
                <a:lnTo>
                  <a:pt x="27709" y="9237"/>
                </a:lnTo>
                <a:lnTo>
                  <a:pt x="147782" y="120073"/>
                </a:lnTo>
                <a:lnTo>
                  <a:pt x="286327" y="18473"/>
                </a:lnTo>
                <a:lnTo>
                  <a:pt x="286327" y="0"/>
                </a:lnTo>
                <a:lnTo>
                  <a:pt x="110836" y="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TextBox 72"/>
          <p:cNvSpPr txBox="1"/>
          <p:nvPr/>
        </p:nvSpPr>
        <p:spPr>
          <a:xfrm>
            <a:off x="5929322" y="1214422"/>
            <a:ext cx="121444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/>
              <a:t>447MHz</a:t>
            </a:r>
            <a:r>
              <a:rPr lang="ko-KR" altLang="en-US" sz="1050" dirty="0" smtClean="0"/>
              <a:t>안테나</a:t>
            </a:r>
            <a:endParaRPr lang="en-US" altLang="ko-KR" sz="1050" dirty="0" smtClean="0"/>
          </a:p>
          <a:p>
            <a:r>
              <a:rPr lang="ko-KR" altLang="en-US" sz="1050" dirty="0" smtClean="0"/>
              <a:t>길이 </a:t>
            </a:r>
            <a:r>
              <a:rPr lang="en-US" altLang="ko-KR" sz="1050" dirty="0" smtClean="0"/>
              <a:t>30Cm</a:t>
            </a:r>
            <a:endParaRPr lang="ko-KR" altLang="en-US" sz="1050" dirty="0"/>
          </a:p>
        </p:txBody>
      </p:sp>
      <p:sp>
        <p:nvSpPr>
          <p:cNvPr id="74" name="TextBox 73"/>
          <p:cNvSpPr txBox="1"/>
          <p:nvPr/>
        </p:nvSpPr>
        <p:spPr>
          <a:xfrm>
            <a:off x="5286380" y="3942196"/>
            <a:ext cx="18573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/>
              <a:t>320MHz</a:t>
            </a:r>
            <a:r>
              <a:rPr lang="ko-KR" altLang="en-US" sz="1050" dirty="0" smtClean="0"/>
              <a:t>안테나</a:t>
            </a:r>
            <a:endParaRPr lang="en-US" altLang="ko-KR" sz="1050" dirty="0" smtClean="0"/>
          </a:p>
          <a:p>
            <a:r>
              <a:rPr lang="ko-KR" altLang="en-US" sz="1050" dirty="0" smtClean="0"/>
              <a:t>길이 </a:t>
            </a:r>
            <a:r>
              <a:rPr lang="en-US" altLang="ko-KR" sz="1050" dirty="0" smtClean="0"/>
              <a:t>30Cm</a:t>
            </a:r>
            <a:endParaRPr lang="ko-KR" altLang="en-US" sz="1050" dirty="0"/>
          </a:p>
        </p:txBody>
      </p:sp>
      <p:sp>
        <p:nvSpPr>
          <p:cNvPr id="75" name="자유형 74"/>
          <p:cNvSpPr/>
          <p:nvPr/>
        </p:nvSpPr>
        <p:spPr>
          <a:xfrm>
            <a:off x="3857620" y="2318326"/>
            <a:ext cx="1656489" cy="110541"/>
          </a:xfrm>
          <a:custGeom>
            <a:avLst/>
            <a:gdLst>
              <a:gd name="connsiteX0" fmla="*/ 0 w 2004291"/>
              <a:gd name="connsiteY0" fmla="*/ 101600 h 101600"/>
              <a:gd name="connsiteX1" fmla="*/ 960582 w 2004291"/>
              <a:gd name="connsiteY1" fmla="*/ 92364 h 101600"/>
              <a:gd name="connsiteX2" fmla="*/ 738909 w 2004291"/>
              <a:gd name="connsiteY2" fmla="*/ 0 h 101600"/>
              <a:gd name="connsiteX3" fmla="*/ 2004291 w 2004291"/>
              <a:gd name="connsiteY3" fmla="*/ 9237 h 10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4291" h="101600">
                <a:moveTo>
                  <a:pt x="0" y="101600"/>
                </a:moveTo>
                <a:lnTo>
                  <a:pt x="960582" y="92364"/>
                </a:lnTo>
                <a:lnTo>
                  <a:pt x="738909" y="0"/>
                </a:lnTo>
                <a:lnTo>
                  <a:pt x="2004291" y="9237"/>
                </a:ln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자유형 75"/>
          <p:cNvSpPr/>
          <p:nvPr/>
        </p:nvSpPr>
        <p:spPr>
          <a:xfrm rot="10800000">
            <a:off x="3929057" y="1643050"/>
            <a:ext cx="1714513" cy="71438"/>
          </a:xfrm>
          <a:custGeom>
            <a:avLst/>
            <a:gdLst>
              <a:gd name="connsiteX0" fmla="*/ 0 w 2004291"/>
              <a:gd name="connsiteY0" fmla="*/ 101600 h 101600"/>
              <a:gd name="connsiteX1" fmla="*/ 960582 w 2004291"/>
              <a:gd name="connsiteY1" fmla="*/ 92364 h 101600"/>
              <a:gd name="connsiteX2" fmla="*/ 738909 w 2004291"/>
              <a:gd name="connsiteY2" fmla="*/ 0 h 101600"/>
              <a:gd name="connsiteX3" fmla="*/ 2004291 w 2004291"/>
              <a:gd name="connsiteY3" fmla="*/ 9237 h 10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4291" h="101600">
                <a:moveTo>
                  <a:pt x="0" y="101600"/>
                </a:moveTo>
                <a:lnTo>
                  <a:pt x="960582" y="92364"/>
                </a:lnTo>
                <a:lnTo>
                  <a:pt x="738909" y="0"/>
                </a:lnTo>
                <a:lnTo>
                  <a:pt x="2004291" y="9237"/>
                </a:ln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자유형 76"/>
          <p:cNvSpPr/>
          <p:nvPr/>
        </p:nvSpPr>
        <p:spPr>
          <a:xfrm rot="11417866">
            <a:off x="4577935" y="3672689"/>
            <a:ext cx="1138093" cy="113206"/>
          </a:xfrm>
          <a:custGeom>
            <a:avLst/>
            <a:gdLst>
              <a:gd name="connsiteX0" fmla="*/ 0 w 2004291"/>
              <a:gd name="connsiteY0" fmla="*/ 101600 h 101600"/>
              <a:gd name="connsiteX1" fmla="*/ 960582 w 2004291"/>
              <a:gd name="connsiteY1" fmla="*/ 92364 h 101600"/>
              <a:gd name="connsiteX2" fmla="*/ 738909 w 2004291"/>
              <a:gd name="connsiteY2" fmla="*/ 0 h 101600"/>
              <a:gd name="connsiteX3" fmla="*/ 2004291 w 2004291"/>
              <a:gd name="connsiteY3" fmla="*/ 9237 h 10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4291" h="101600">
                <a:moveTo>
                  <a:pt x="0" y="101600"/>
                </a:moveTo>
                <a:lnTo>
                  <a:pt x="960582" y="92364"/>
                </a:lnTo>
                <a:lnTo>
                  <a:pt x="738909" y="0"/>
                </a:lnTo>
                <a:lnTo>
                  <a:pt x="2004291" y="9237"/>
                </a:ln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5000628" y="1643050"/>
            <a:ext cx="6896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447MHz</a:t>
            </a:r>
            <a:endParaRPr lang="ko-KR" altLang="en-US" sz="1050" dirty="0"/>
          </a:p>
        </p:txBody>
      </p:sp>
      <p:sp>
        <p:nvSpPr>
          <p:cNvPr id="79" name="TextBox 78"/>
          <p:cNvSpPr txBox="1"/>
          <p:nvPr/>
        </p:nvSpPr>
        <p:spPr>
          <a:xfrm>
            <a:off x="4357686" y="2071678"/>
            <a:ext cx="7633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5800MHz</a:t>
            </a:r>
            <a:endParaRPr lang="ko-KR" altLang="en-US" sz="1050" dirty="0"/>
          </a:p>
        </p:txBody>
      </p:sp>
      <p:sp>
        <p:nvSpPr>
          <p:cNvPr id="80" name="TextBox 79"/>
          <p:cNvSpPr txBox="1"/>
          <p:nvPr/>
        </p:nvSpPr>
        <p:spPr>
          <a:xfrm>
            <a:off x="4643438" y="3429000"/>
            <a:ext cx="6896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320MHz</a:t>
            </a:r>
            <a:endParaRPr lang="ko-KR" altLang="en-US" sz="1050" dirty="0"/>
          </a:p>
        </p:txBody>
      </p:sp>
      <p:sp>
        <p:nvSpPr>
          <p:cNvPr id="82" name="TextBox 81"/>
          <p:cNvSpPr txBox="1"/>
          <p:nvPr/>
        </p:nvSpPr>
        <p:spPr>
          <a:xfrm>
            <a:off x="2071670" y="214290"/>
            <a:ext cx="6215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무선</a:t>
            </a:r>
            <a:r>
              <a: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</a:t>
            </a:r>
            <a:r>
              <a:rPr lang="ko-KR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제어구성   </a:t>
            </a:r>
            <a:endParaRPr lang="ko-KR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6929454" y="3429000"/>
            <a:ext cx="71438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5" name="Picture 21" descr="PTCamera_no_b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85786" y="1857364"/>
            <a:ext cx="785818" cy="504825"/>
          </a:xfrm>
          <a:prstGeom prst="rect">
            <a:avLst/>
          </a:prstGeom>
          <a:noFill/>
        </p:spPr>
      </p:pic>
      <p:pic>
        <p:nvPicPr>
          <p:cNvPr id="86" name="Picture 21" descr="PTCamera_no_b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85786" y="2643182"/>
            <a:ext cx="785818" cy="504825"/>
          </a:xfrm>
          <a:prstGeom prst="rect">
            <a:avLst/>
          </a:prstGeom>
          <a:noFill/>
        </p:spPr>
      </p:pic>
      <p:pic>
        <p:nvPicPr>
          <p:cNvPr id="87" name="Picture 21" descr="PTCamera_no_b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14348" y="3286124"/>
            <a:ext cx="785818" cy="504825"/>
          </a:xfrm>
          <a:prstGeom prst="rect">
            <a:avLst/>
          </a:prstGeom>
          <a:noFill/>
        </p:spPr>
      </p:pic>
      <p:pic>
        <p:nvPicPr>
          <p:cNvPr id="88" name="Picture 21" descr="PTCamera_no_b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14348" y="4067183"/>
            <a:ext cx="785818" cy="504825"/>
          </a:xfrm>
          <a:prstGeom prst="rect">
            <a:avLst/>
          </a:prstGeom>
          <a:noFill/>
        </p:spPr>
      </p:pic>
      <p:pic>
        <p:nvPicPr>
          <p:cNvPr id="89" name="그림 88" descr="tx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5072074"/>
            <a:ext cx="1214446" cy="840206"/>
          </a:xfrm>
          <a:prstGeom prst="rect">
            <a:avLst/>
          </a:prstGeom>
        </p:spPr>
      </p:pic>
      <p:pic>
        <p:nvPicPr>
          <p:cNvPr id="90" name="그림 89" descr="rx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488" y="4786322"/>
            <a:ext cx="1328739" cy="1622236"/>
          </a:xfrm>
          <a:prstGeom prst="rect">
            <a:avLst/>
          </a:prstGeom>
        </p:spPr>
      </p:pic>
      <p:sp>
        <p:nvSpPr>
          <p:cNvPr id="91" name="TextBox 90"/>
          <p:cNvSpPr txBox="1"/>
          <p:nvPr/>
        </p:nvSpPr>
        <p:spPr>
          <a:xfrm>
            <a:off x="2928926" y="5143512"/>
            <a:ext cx="1080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 smtClean="0"/>
              <a:t>QUAD</a:t>
            </a:r>
            <a:r>
              <a:rPr lang="ko-KR" altLang="en-US" sz="1200" dirty="0" smtClean="0"/>
              <a:t>수신</a:t>
            </a:r>
            <a:r>
              <a:rPr lang="ko-KR" altLang="en-US" sz="1200" dirty="0" smtClean="0"/>
              <a:t>기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릴레이 </a:t>
            </a:r>
            <a:r>
              <a:rPr lang="en-US" altLang="ko-KR" sz="1200" dirty="0" smtClean="0"/>
              <a:t>BOX</a:t>
            </a:r>
            <a:endParaRPr lang="en-US" altLang="ko-KR" sz="1200" dirty="0" smtClean="0"/>
          </a:p>
          <a:p>
            <a:pPr algn="ctr"/>
            <a:endParaRPr lang="ko-KR" altLang="en-US" sz="1200" dirty="0"/>
          </a:p>
        </p:txBody>
      </p:sp>
      <p:sp>
        <p:nvSpPr>
          <p:cNvPr id="93" name="TextBox 92"/>
          <p:cNvSpPr txBox="1"/>
          <p:nvPr/>
        </p:nvSpPr>
        <p:spPr>
          <a:xfrm>
            <a:off x="4286248" y="5929330"/>
            <a:ext cx="18573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/>
              <a:t>QUAD</a:t>
            </a:r>
            <a:r>
              <a:rPr lang="ko-KR" altLang="en-US" sz="1050" dirty="0" smtClean="0"/>
              <a:t>제어용 스위치</a:t>
            </a:r>
            <a:r>
              <a:rPr lang="en-US" altLang="ko-KR" sz="1050" dirty="0" smtClean="0"/>
              <a:t>BOX</a:t>
            </a:r>
            <a:endParaRPr lang="en-US" altLang="ko-KR" sz="1050" dirty="0" smtClean="0"/>
          </a:p>
        </p:txBody>
      </p:sp>
      <p:sp>
        <p:nvSpPr>
          <p:cNvPr id="94" name="TextBox 93"/>
          <p:cNvSpPr txBox="1"/>
          <p:nvPr/>
        </p:nvSpPr>
        <p:spPr>
          <a:xfrm>
            <a:off x="6286512" y="5286388"/>
            <a:ext cx="185738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>
                <a:solidFill>
                  <a:schemeClr val="accent6">
                    <a:lumMod val="75000"/>
                  </a:schemeClr>
                </a:solidFill>
              </a:rPr>
              <a:t>QUAD</a:t>
            </a:r>
            <a:r>
              <a:rPr lang="ko-KR" altLang="en-US" sz="1050" b="1" dirty="0" smtClean="0">
                <a:solidFill>
                  <a:schemeClr val="accent6">
                    <a:lumMod val="75000"/>
                  </a:schemeClr>
                </a:solidFill>
              </a:rPr>
              <a:t>무선제어장치 제품</a:t>
            </a:r>
            <a:endParaRPr lang="en-US" altLang="ko-KR" sz="105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ko-KR" sz="105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ko-KR" sz="1050" b="1" dirty="0" smtClean="0">
                <a:solidFill>
                  <a:schemeClr val="accent6">
                    <a:lumMod val="75000"/>
                  </a:schemeClr>
                </a:solidFill>
              </a:rPr>
              <a:t>1. K-4: 4QUAD</a:t>
            </a:r>
            <a:r>
              <a:rPr lang="ko-KR" altLang="en-US" sz="1050" b="1" dirty="0" smtClean="0">
                <a:solidFill>
                  <a:schemeClr val="accent6">
                    <a:lumMod val="75000"/>
                  </a:schemeClr>
                </a:solidFill>
              </a:rPr>
              <a:t>제어용</a:t>
            </a:r>
            <a:endParaRPr lang="en-US" altLang="ko-KR" sz="105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ko-KR" sz="1050" b="1" dirty="0" smtClean="0">
                <a:solidFill>
                  <a:schemeClr val="accent6">
                    <a:lumMod val="75000"/>
                  </a:schemeClr>
                </a:solidFill>
              </a:rPr>
              <a:t>2.</a:t>
            </a:r>
            <a:r>
              <a:rPr lang="ko-KR" altLang="en-US" sz="105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ko-KR" sz="1050" b="1" dirty="0" smtClean="0">
                <a:solidFill>
                  <a:schemeClr val="accent6">
                    <a:lumMod val="75000"/>
                  </a:schemeClr>
                </a:solidFill>
              </a:rPr>
              <a:t>K-8: 8QUAD</a:t>
            </a:r>
            <a:r>
              <a:rPr lang="ko-KR" altLang="en-US" sz="1050" b="1" dirty="0" smtClean="0">
                <a:solidFill>
                  <a:schemeClr val="accent6">
                    <a:lumMod val="75000"/>
                  </a:schemeClr>
                </a:solidFill>
              </a:rPr>
              <a:t>제어용</a:t>
            </a:r>
            <a:endParaRPr lang="en-US" altLang="ko-KR" sz="105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ko-KR" sz="1050" b="1" dirty="0" smtClean="0">
                <a:solidFill>
                  <a:schemeClr val="accent6">
                    <a:lumMod val="75000"/>
                  </a:schemeClr>
                </a:solidFill>
              </a:rPr>
              <a:t>3. K-9: 9QUAD</a:t>
            </a:r>
            <a:r>
              <a:rPr lang="ko-KR" altLang="en-US" sz="1050" b="1" dirty="0" smtClean="0">
                <a:solidFill>
                  <a:schemeClr val="accent6">
                    <a:lumMod val="75000"/>
                  </a:schemeClr>
                </a:solidFill>
              </a:rPr>
              <a:t>제어용</a:t>
            </a:r>
            <a:endParaRPr lang="en-US" altLang="ko-KR" sz="105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82</Words>
  <Application>Microsoft Office PowerPoint</Application>
  <PresentationFormat>화면 슬라이드 쇼(4:3)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LOCAL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12</cp:revision>
  <dcterms:created xsi:type="dcterms:W3CDTF">2008-05-30T04:38:03Z</dcterms:created>
  <dcterms:modified xsi:type="dcterms:W3CDTF">2008-06-09T03:27:24Z</dcterms:modified>
</cp:coreProperties>
</file>