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notesMasterIdLst>
    <p:notesMasterId r:id="rId7"/>
  </p:notesMasterIdLst>
  <p:sldIdLst>
    <p:sldId id="401" r:id="rId2"/>
    <p:sldId id="480" r:id="rId3"/>
    <p:sldId id="344" r:id="rId4"/>
    <p:sldId id="521" r:id="rId5"/>
    <p:sldId id="454" r:id="rId6"/>
  </p:sldIdLst>
  <p:sldSz cx="12192000" cy="6858000"/>
  <p:notesSz cx="6858000" cy="9144000"/>
  <p:embeddedFontLst>
    <p:embeddedFont>
      <p:font typeface="Georgia" panose="02040502050405020303" pitchFamily="18" charset="0"/>
      <p:regular r:id="rId8"/>
      <p:bold r:id="rId9"/>
      <p:italic r:id="rId10"/>
      <p:boldItalic r:id="rId11"/>
    </p:embeddedFont>
    <p:embeddedFont>
      <p:font typeface="Ubuntu" panose="020B0600000101010101" charset="-127"/>
      <p:regular r:id="rId12"/>
      <p:bold r:id="rId13"/>
      <p:italic r:id="rId14"/>
      <p:boldItalic r:id="rId15"/>
    </p:embeddedFont>
    <p:embeddedFont>
      <p:font typeface="함초롬바탕" panose="02030604000101010101" pitchFamily="18" charset="-127"/>
      <p:regular r:id="rId16"/>
      <p:bold r:id="rId17"/>
    </p:embeddedFont>
    <p:embeddedFont>
      <p:font typeface="HY견명조" panose="02030600000101010101" pitchFamily="18" charset="-127"/>
      <p:regular r:id="rId18"/>
    </p:embeddedFont>
    <p:embeddedFont>
      <p:font typeface="맑은 고딕" panose="020B0503020000020004" pitchFamily="50" charset="-127"/>
      <p:regular r:id="rId19"/>
      <p:bold r:id="rId20"/>
    </p:embeddedFont>
    <p:embeddedFont>
      <p:font typeface="HY견고딕" panose="02030600000101010101" pitchFamily="18" charset="-127"/>
      <p:regular r:id="rId21"/>
    </p:embeddedFont>
    <p:embeddedFont>
      <p:font typeface="KoPubWorld돋움체 Medium" panose="00000600000000000000" pitchFamily="2" charset="-127"/>
      <p:regular r:id="rId22"/>
    </p:embeddedFont>
    <p:embeddedFont>
      <p:font typeface="HY헤드라인M" panose="02030600000101010101" pitchFamily="18" charset="-127"/>
      <p:regular r:id="rId23"/>
    </p:embeddedFont>
    <p:embeddedFont>
      <p:font typeface="KoPubWorld돋움체 Bold" panose="00000800000000000000" pitchFamily="2" charset="-127"/>
      <p:bold r:id="rId24"/>
    </p:embeddedFont>
    <p:embeddedFont>
      <p:font typeface="Arvo" panose="020B0600000101010101" charset="-127"/>
      <p:regular r:id="rId25"/>
      <p:bold r:id="rId26"/>
      <p:italic r:id="rId27"/>
      <p:boldItalic r:id="rId2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02" userDrawn="1">
          <p15:clr>
            <a:srgbClr val="A4A3A4"/>
          </p15:clr>
        </p15:guide>
        <p15:guide id="3" orient="horz" pos="368" userDrawn="1">
          <p15:clr>
            <a:srgbClr val="A4A3A4"/>
          </p15:clr>
        </p15:guide>
        <p15:guide id="4" pos="7378" userDrawn="1">
          <p15:clr>
            <a:srgbClr val="A4A3A4"/>
          </p15:clr>
        </p15:guide>
        <p15:guide id="5" orient="horz" pos="4042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18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3A4"/>
    <a:srgbClr val="2064D4"/>
    <a:srgbClr val="B8B8B8"/>
    <a:srgbClr val="4CA9E2"/>
    <a:srgbClr val="6B6B6B"/>
    <a:srgbClr val="034DA2"/>
    <a:srgbClr val="FFFFFF"/>
    <a:srgbClr val="55A393"/>
    <a:srgbClr val="C0EEFE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53" autoAdjust="0"/>
  </p:normalViewPr>
  <p:slideViewPr>
    <p:cSldViewPr snapToGrid="0" showGuides="1">
      <p:cViewPr varScale="1">
        <p:scale>
          <a:sx n="112" d="100"/>
          <a:sy n="112" d="100"/>
        </p:scale>
        <p:origin x="414" y="96"/>
      </p:cViewPr>
      <p:guideLst>
        <p:guide pos="302"/>
        <p:guide orient="horz" pos="368"/>
        <p:guide pos="7378"/>
        <p:guide orient="horz" pos="4042"/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44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font" Target="fonts/font21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font" Target="fonts/font2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CFC4A-E23E-46CD-9752-10326974EAD0}" type="datetimeFigureOut">
              <a:rPr lang="ko-KR" altLang="en-US" smtClean="0"/>
              <a:pPr/>
              <a:t>2021-07-26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F0127-A8DB-4D87-B767-7B302C3117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0613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50C5E456-F15B-410A-8231-015100EF006D}" type="datetimeFigureOut">
              <a:rPr lang="ko-KR" altLang="en-US" smtClean="0"/>
              <a:pPr/>
              <a:t>2021-07-26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A510F799-02DB-4E73-A5A6-4EBAFD2C572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753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50C5E456-F15B-410A-8231-015100EF006D}" type="datetimeFigureOut">
              <a:rPr lang="ko-KR" altLang="en-US" smtClean="0"/>
              <a:pPr/>
              <a:t>2021-07-26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A510F799-02DB-4E73-A5A6-4EBAFD2C572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9581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50C5E456-F15B-410A-8231-015100EF006D}" type="datetimeFigureOut">
              <a:rPr lang="ko-KR" altLang="en-US" smtClean="0"/>
              <a:pPr/>
              <a:t>2021-07-26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A510F799-02DB-4E73-A5A6-4EBAFD2C572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1536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3 columns slide" userDrawn="1">
  <p:cSld name="Title &amp; 3 columns slide"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-15800" y="1236100"/>
            <a:ext cx="121920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 dirty="0"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113982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600">
                <a:solidFill>
                  <a:srgbClr val="D9D9D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  <a:sym typeface="Arvo"/>
              </a:defRPr>
            </a:lvl1pPr>
            <a:lvl2pPr lvl="1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6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defTabSz="1219170" latinLnBrk="0">
              <a:buClr>
                <a:srgbClr val="000000"/>
              </a:buClr>
              <a:defRPr/>
            </a:pPr>
            <a:fld id="{00000000-1234-1234-1234-123412341234}" type="slidenum">
              <a:rPr lang="es" kern="0" smtClean="0"/>
              <a:pPr defTabSz="1219170" latinLnBrk="0">
                <a:buClr>
                  <a:srgbClr val="000000"/>
                </a:buClr>
                <a:defRPr/>
              </a:pPr>
              <a:t>‹#›</a:t>
            </a:fld>
            <a:endParaRPr lang="es" kern="0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AAD4D6D8-4F73-44B5-8D87-4FA06859F6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07528" y="0"/>
            <a:ext cx="384472" cy="35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82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5"/>
          <p:cNvSpPr txBox="1">
            <a:spLocks/>
          </p:cNvSpPr>
          <p:nvPr userDrawn="1"/>
        </p:nvSpPr>
        <p:spPr>
          <a:xfrm>
            <a:off x="11429203" y="6421213"/>
            <a:ext cx="330999" cy="1985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defTabSz="957437"/>
            <a:fld id="{567E9EC0-8CF6-4578-9DC6-EEFE9EDFA1F8}" type="slidenum">
              <a:rPr lang="ko-KR" altLang="en-US" sz="1000" spc="-5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pPr defTabSz="957437"/>
              <a:t>‹#›</a:t>
            </a:fld>
            <a:endParaRPr lang="ko-KR" altLang="en-US" sz="1000" b="0" spc="-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50000"/>
                  <a:lumOff val="50000"/>
                </a:prstClr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0" y="1"/>
            <a:ext cx="12192000" cy="1052512"/>
          </a:xfrm>
          <a:prstGeom prst="rect">
            <a:avLst/>
          </a:prstGeom>
          <a:solidFill>
            <a:srgbClr val="DA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006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1" name="직사각형 10"/>
          <p:cNvSpPr/>
          <p:nvPr userDrawn="1"/>
        </p:nvSpPr>
        <p:spPr>
          <a:xfrm>
            <a:off x="431801" y="554155"/>
            <a:ext cx="11328400" cy="970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6"/>
          </a:p>
        </p:txBody>
      </p:sp>
      <p:grpSp>
        <p:nvGrpSpPr>
          <p:cNvPr id="26" name="그룹 25"/>
          <p:cNvGrpSpPr/>
          <p:nvPr userDrawn="1"/>
        </p:nvGrpSpPr>
        <p:grpSpPr>
          <a:xfrm>
            <a:off x="312280" y="495058"/>
            <a:ext cx="11567442" cy="845711"/>
            <a:chOff x="234209" y="495056"/>
            <a:chExt cx="8675582" cy="1030081"/>
          </a:xfrm>
        </p:grpSpPr>
        <p:pic>
          <p:nvPicPr>
            <p:cNvPr id="12" name="Picture 1" descr="D:\★알바\그라선.png">
              <a:extLst>
                <a:ext uri="{FF2B5EF4-FFF2-40B4-BE49-F238E27FC236}">
                  <a16:creationId xmlns:a16="http://schemas.microsoft.com/office/drawing/2014/main" id="{D59D144E-7872-4F5E-A7D9-FD3DE22B0F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820150" y="495056"/>
              <a:ext cx="89641" cy="1030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" descr="D:\★알바\그라선.png">
              <a:extLst>
                <a:ext uri="{FF2B5EF4-FFF2-40B4-BE49-F238E27FC236}">
                  <a16:creationId xmlns:a16="http://schemas.microsoft.com/office/drawing/2014/main" id="{D59D144E-7872-4F5E-A7D9-FD3DE22B0F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209" y="495056"/>
              <a:ext cx="89641" cy="1030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그림 2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6400927"/>
            <a:ext cx="984964" cy="23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직선 연결선 2"/>
          <p:cNvCxnSpPr/>
          <p:nvPr userDrawn="1"/>
        </p:nvCxnSpPr>
        <p:spPr>
          <a:xfrm>
            <a:off x="1535018" y="6520463"/>
            <a:ext cx="976828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0196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50C5E456-F15B-410A-8231-015100EF006D}" type="datetimeFigureOut">
              <a:rPr lang="ko-KR" altLang="en-US" smtClean="0"/>
              <a:pPr/>
              <a:t>2021-07-26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A510F799-02DB-4E73-A5A6-4EBAFD2C572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0814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50C5E456-F15B-410A-8231-015100EF006D}" type="datetimeFigureOut">
              <a:rPr lang="ko-KR" altLang="en-US" smtClean="0"/>
              <a:pPr/>
              <a:t>2021-07-26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A510F799-02DB-4E73-A5A6-4EBAFD2C572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9699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50C5E456-F15B-410A-8231-015100EF006D}" type="datetimeFigureOut">
              <a:rPr lang="ko-KR" altLang="en-US" smtClean="0"/>
              <a:pPr/>
              <a:t>2021-07-26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A510F799-02DB-4E73-A5A6-4EBAFD2C572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223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50C5E456-F15B-410A-8231-015100EF006D}" type="datetimeFigureOut">
              <a:rPr lang="ko-KR" altLang="en-US" smtClean="0"/>
              <a:pPr/>
              <a:t>2021-07-26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A510F799-02DB-4E73-A5A6-4EBAFD2C572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0296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50C5E456-F15B-410A-8231-015100EF006D}" type="datetimeFigureOut">
              <a:rPr lang="ko-KR" altLang="en-US" smtClean="0"/>
              <a:pPr/>
              <a:t>2021-07-26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A510F799-02DB-4E73-A5A6-4EBAFD2C572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42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50C5E456-F15B-410A-8231-015100EF006D}" type="datetimeFigureOut">
              <a:rPr lang="ko-KR" altLang="en-US" smtClean="0"/>
              <a:pPr/>
              <a:t>2021-07-26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A510F799-02DB-4E73-A5A6-4EBAFD2C572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3605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28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24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50C5E456-F15B-410A-8231-015100EF006D}" type="datetimeFigureOut">
              <a:rPr lang="ko-KR" altLang="en-US" smtClean="0"/>
              <a:pPr/>
              <a:t>2021-07-26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A510F799-02DB-4E73-A5A6-4EBAFD2C572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7648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50C5E456-F15B-410A-8231-015100EF006D}" type="datetimeFigureOut">
              <a:rPr lang="ko-KR" altLang="en-US" smtClean="0"/>
              <a:pPr/>
              <a:t>2021-07-26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A510F799-02DB-4E73-A5A6-4EBAFD2C572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4795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409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703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2095501" y="769388"/>
            <a:ext cx="8072438" cy="15001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5400" b="1"/>
              <a:t>My </a:t>
            </a:r>
            <a:r>
              <a:rPr lang="en-US" sz="5400" b="1" smtClean="0"/>
              <a:t>Life Line</a:t>
            </a:r>
            <a:endParaRPr lang="ko-KR" altLang="en-US" sz="5400" dirty="0"/>
          </a:p>
        </p:txBody>
      </p:sp>
      <p:sp>
        <p:nvSpPr>
          <p:cNvPr id="13315" name="부제목 1"/>
          <p:cNvSpPr>
            <a:spLocks noGrp="1"/>
          </p:cNvSpPr>
          <p:nvPr>
            <p:ph type="subTitle" idx="1"/>
          </p:nvPr>
        </p:nvSpPr>
        <p:spPr>
          <a:xfrm>
            <a:off x="2095501" y="3500438"/>
            <a:ext cx="7977026" cy="500041"/>
          </a:xfrm>
        </p:spPr>
        <p:txBody>
          <a:bodyPr/>
          <a:lstStyle/>
          <a:p>
            <a:pPr eaLnBrk="1" hangingPunct="1"/>
            <a:r>
              <a:rPr lang="ko-KR" altLang="en-US" smtClean="0"/>
              <a:t>작성 날짜</a:t>
            </a:r>
            <a:r>
              <a:rPr lang="en-US" altLang="ko-KR" smtClean="0"/>
              <a:t>:  2021. </a:t>
            </a:r>
            <a:r>
              <a:rPr lang="en-US" altLang="ko-KR"/>
              <a:t>7</a:t>
            </a:r>
            <a:r>
              <a:rPr lang="en-US" altLang="ko-KR" smtClean="0"/>
              <a:t>. 26.      </a:t>
            </a:r>
            <a:r>
              <a:rPr lang="ko-KR" altLang="en-US" smtClean="0"/>
              <a:t>성명 </a:t>
            </a:r>
            <a:r>
              <a:rPr lang="en-US" altLang="ko-KR" smtClean="0"/>
              <a:t>: </a:t>
            </a:r>
            <a:r>
              <a:rPr lang="ko-KR" altLang="en-US" smtClean="0"/>
              <a:t>홍길동</a:t>
            </a:r>
            <a:r>
              <a:rPr lang="en-US" altLang="ko-KR" smtClean="0"/>
              <a:t> </a:t>
            </a:r>
            <a:r>
              <a:rPr lang="ko-KR" altLang="en-US" smtClean="0"/>
              <a:t>나이</a:t>
            </a:r>
            <a:r>
              <a:rPr lang="en-US" altLang="ko-KR" smtClean="0"/>
              <a:t>: 20</a:t>
            </a:r>
            <a:r>
              <a:rPr lang="ko-KR" altLang="en-US" smtClean="0"/>
              <a:t>세</a:t>
            </a:r>
            <a:r>
              <a:rPr lang="en-US" altLang="ko-KR" smtClean="0"/>
              <a:t>         </a:t>
            </a:r>
          </a:p>
          <a:p>
            <a:pPr eaLnBrk="1" hangingPunct="1"/>
            <a:endParaRPr lang="ko-KR" altLang="en-US" smtClean="0"/>
          </a:p>
        </p:txBody>
      </p:sp>
      <p:sp>
        <p:nvSpPr>
          <p:cNvPr id="13316" name="AutoShape 12"/>
          <p:cNvSpPr>
            <a:spLocks noChangeArrowheads="1"/>
          </p:cNvSpPr>
          <p:nvPr/>
        </p:nvSpPr>
        <p:spPr bwMode="auto">
          <a:xfrm>
            <a:off x="3524250" y="2428875"/>
            <a:ext cx="5416550" cy="304800"/>
          </a:xfrm>
          <a:custGeom>
            <a:avLst/>
            <a:gdLst>
              <a:gd name="T0" fmla="*/ 1018715517 w 21600"/>
              <a:gd name="T1" fmla="*/ 0 h 21600"/>
              <a:gd name="T2" fmla="*/ 0 w 21600"/>
              <a:gd name="T3" fmla="*/ 2150533 h 21600"/>
              <a:gd name="T4" fmla="*/ 1018715517 w 21600"/>
              <a:gd name="T5" fmla="*/ 4301067 h 21600"/>
              <a:gd name="T6" fmla="*/ 1358287189 w 21600"/>
              <a:gd name="T7" fmla="*/ 215053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endParaRPr kumimoji="0" lang="ko-KR" altLang="en-US" sz="1587">
              <a:latin typeface="Georgia" panose="02040502050405020303" pitchFamily="18" charset="0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3786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가로로 말린 두루마리 모양 18"/>
          <p:cNvSpPr/>
          <p:nvPr/>
        </p:nvSpPr>
        <p:spPr>
          <a:xfrm>
            <a:off x="568349" y="2832980"/>
            <a:ext cx="7716982" cy="3282440"/>
          </a:xfrm>
          <a:prstGeom prst="horizont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37143" y="826662"/>
            <a:ext cx="3460579" cy="643200"/>
          </a:xfrm>
        </p:spPr>
        <p:txBody>
          <a:bodyPr/>
          <a:lstStyle/>
          <a:p>
            <a:r>
              <a:rPr lang="ko-KR" altLang="en-US" smtClean="0"/>
              <a:t>인생그래프 그리기</a:t>
            </a:r>
            <a:endParaRPr lang="ko-KR" altLang="en-US" dirty="0"/>
          </a:p>
        </p:txBody>
      </p:sp>
      <p:sp>
        <p:nvSpPr>
          <p:cNvPr id="6" name="Google Shape;273;p41"/>
          <p:cNvSpPr txBox="1">
            <a:spLocks/>
          </p:cNvSpPr>
          <p:nvPr/>
        </p:nvSpPr>
        <p:spPr>
          <a:xfrm>
            <a:off x="1395714" y="2208840"/>
            <a:ext cx="5339547" cy="8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sz="2400" b="1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algn="ctr"/>
            <a:r>
              <a:rPr lang="en-US" altLang="ko-KR" sz="3200" dirty="0">
                <a:solidFill>
                  <a:srgbClr val="0052A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en-US" altLang="ko-KR" sz="3200">
                <a:solidFill>
                  <a:srgbClr val="0052A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en-US" altLang="ko-KR" sz="3200" smtClean="0">
                <a:solidFill>
                  <a:srgbClr val="0052A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Life graph</a:t>
            </a:r>
            <a:endParaRPr lang="en-US" sz="3200" dirty="0">
              <a:solidFill>
                <a:srgbClr val="0052A5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1" name="Google Shape;7632;p76"/>
          <p:cNvGrpSpPr/>
          <p:nvPr/>
        </p:nvGrpSpPr>
        <p:grpSpPr>
          <a:xfrm>
            <a:off x="3776355" y="852303"/>
            <a:ext cx="506332" cy="469875"/>
            <a:chOff x="-45673275" y="3937700"/>
            <a:chExt cx="299325" cy="300900"/>
          </a:xfrm>
        </p:grpSpPr>
        <p:sp>
          <p:nvSpPr>
            <p:cNvPr id="12" name="Google Shape;7633;p76"/>
            <p:cNvSpPr/>
            <p:nvPr/>
          </p:nvSpPr>
          <p:spPr>
            <a:xfrm>
              <a:off x="-45673275" y="3937700"/>
              <a:ext cx="285925" cy="135500"/>
            </a:xfrm>
            <a:custGeom>
              <a:avLst/>
              <a:gdLst/>
              <a:ahLst/>
              <a:cxnLst/>
              <a:rect l="l" t="t" r="r" b="b"/>
              <a:pathLst>
                <a:path w="11437" h="5420" extrusionOk="0">
                  <a:moveTo>
                    <a:pt x="11437" y="1"/>
                  </a:moveTo>
                  <a:lnTo>
                    <a:pt x="221" y="3435"/>
                  </a:lnTo>
                  <a:cubicBezTo>
                    <a:pt x="63" y="3466"/>
                    <a:pt x="0" y="3624"/>
                    <a:pt x="0" y="3781"/>
                  </a:cubicBezTo>
                  <a:cubicBezTo>
                    <a:pt x="0" y="3939"/>
                    <a:pt x="95" y="4065"/>
                    <a:pt x="221" y="4159"/>
                  </a:cubicBezTo>
                  <a:lnTo>
                    <a:pt x="4348" y="5420"/>
                  </a:lnTo>
                  <a:lnTo>
                    <a:pt x="11405" y="64"/>
                  </a:lnTo>
                  <a:lnTo>
                    <a:pt x="11437" y="1"/>
                  </a:lnTo>
                  <a:close/>
                </a:path>
              </a:pathLst>
            </a:custGeom>
            <a:solidFill>
              <a:srgbClr val="0063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7634;p76"/>
            <p:cNvSpPr/>
            <p:nvPr/>
          </p:nvSpPr>
          <p:spPr>
            <a:xfrm>
              <a:off x="-45577975" y="3990475"/>
              <a:ext cx="151250" cy="150925"/>
            </a:xfrm>
            <a:custGeom>
              <a:avLst/>
              <a:gdLst/>
              <a:ahLst/>
              <a:cxnLst/>
              <a:rect l="l" t="t" r="r" b="b"/>
              <a:pathLst>
                <a:path w="6050" h="6037" extrusionOk="0">
                  <a:moveTo>
                    <a:pt x="6049" y="1"/>
                  </a:moveTo>
                  <a:lnTo>
                    <a:pt x="536" y="4159"/>
                  </a:lnTo>
                  <a:lnTo>
                    <a:pt x="32" y="5577"/>
                  </a:lnTo>
                  <a:cubicBezTo>
                    <a:pt x="0" y="5703"/>
                    <a:pt x="32" y="5861"/>
                    <a:pt x="126" y="5955"/>
                  </a:cubicBezTo>
                  <a:cubicBezTo>
                    <a:pt x="186" y="6015"/>
                    <a:pt x="259" y="6037"/>
                    <a:pt x="336" y="6037"/>
                  </a:cubicBezTo>
                  <a:cubicBezTo>
                    <a:pt x="381" y="6037"/>
                    <a:pt x="427" y="6030"/>
                    <a:pt x="473" y="6018"/>
                  </a:cubicBezTo>
                  <a:lnTo>
                    <a:pt x="1891" y="5514"/>
                  </a:lnTo>
                  <a:lnTo>
                    <a:pt x="6049" y="1"/>
                  </a:lnTo>
                  <a:close/>
                </a:path>
              </a:pathLst>
            </a:custGeom>
            <a:solidFill>
              <a:srgbClr val="0063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7635;p76"/>
            <p:cNvSpPr/>
            <p:nvPr/>
          </p:nvSpPr>
          <p:spPr>
            <a:xfrm>
              <a:off x="-45509450" y="3951100"/>
              <a:ext cx="135500" cy="286725"/>
            </a:xfrm>
            <a:custGeom>
              <a:avLst/>
              <a:gdLst/>
              <a:ahLst/>
              <a:cxnLst/>
              <a:rect l="l" t="t" r="r" b="b"/>
              <a:pathLst>
                <a:path w="5420" h="11469" extrusionOk="0">
                  <a:moveTo>
                    <a:pt x="5419" y="0"/>
                  </a:moveTo>
                  <a:lnTo>
                    <a:pt x="5356" y="32"/>
                  </a:lnTo>
                  <a:lnTo>
                    <a:pt x="0" y="7089"/>
                  </a:lnTo>
                  <a:lnTo>
                    <a:pt x="1261" y="11216"/>
                  </a:lnTo>
                  <a:cubicBezTo>
                    <a:pt x="1324" y="11374"/>
                    <a:pt x="1481" y="11468"/>
                    <a:pt x="1639" y="11468"/>
                  </a:cubicBezTo>
                  <a:cubicBezTo>
                    <a:pt x="1796" y="11468"/>
                    <a:pt x="1891" y="11342"/>
                    <a:pt x="1985" y="11216"/>
                  </a:cubicBezTo>
                  <a:lnTo>
                    <a:pt x="5419" y="0"/>
                  </a:lnTo>
                  <a:close/>
                </a:path>
              </a:pathLst>
            </a:custGeom>
            <a:solidFill>
              <a:srgbClr val="0063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7636;p76"/>
            <p:cNvSpPr/>
            <p:nvPr/>
          </p:nvSpPr>
          <p:spPr>
            <a:xfrm>
              <a:off x="-45670925" y="4114125"/>
              <a:ext cx="72500" cy="70325"/>
            </a:xfrm>
            <a:custGeom>
              <a:avLst/>
              <a:gdLst/>
              <a:ahLst/>
              <a:cxnLst/>
              <a:rect l="l" t="t" r="r" b="b"/>
              <a:pathLst>
                <a:path w="2900" h="2813" extrusionOk="0">
                  <a:moveTo>
                    <a:pt x="2521" y="1"/>
                  </a:moveTo>
                  <a:cubicBezTo>
                    <a:pt x="2435" y="1"/>
                    <a:pt x="2348" y="32"/>
                    <a:pt x="2269" y="95"/>
                  </a:cubicBezTo>
                  <a:lnTo>
                    <a:pt x="127" y="2206"/>
                  </a:lnTo>
                  <a:cubicBezTo>
                    <a:pt x="1" y="2332"/>
                    <a:pt x="1" y="2553"/>
                    <a:pt x="127" y="2742"/>
                  </a:cubicBezTo>
                  <a:cubicBezTo>
                    <a:pt x="190" y="2789"/>
                    <a:pt x="277" y="2813"/>
                    <a:pt x="371" y="2813"/>
                  </a:cubicBezTo>
                  <a:cubicBezTo>
                    <a:pt x="466" y="2813"/>
                    <a:pt x="568" y="2789"/>
                    <a:pt x="662" y="2742"/>
                  </a:cubicBezTo>
                  <a:lnTo>
                    <a:pt x="2773" y="600"/>
                  </a:lnTo>
                  <a:cubicBezTo>
                    <a:pt x="2899" y="473"/>
                    <a:pt x="2899" y="253"/>
                    <a:pt x="2773" y="95"/>
                  </a:cubicBezTo>
                  <a:cubicBezTo>
                    <a:pt x="2695" y="32"/>
                    <a:pt x="2608" y="1"/>
                    <a:pt x="2521" y="1"/>
                  </a:cubicBezTo>
                  <a:close/>
                </a:path>
              </a:pathLst>
            </a:custGeom>
            <a:solidFill>
              <a:srgbClr val="0063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7637;p76"/>
            <p:cNvSpPr/>
            <p:nvPr/>
          </p:nvSpPr>
          <p:spPr>
            <a:xfrm>
              <a:off x="-45620500" y="4163550"/>
              <a:ext cx="70900" cy="71125"/>
            </a:xfrm>
            <a:custGeom>
              <a:avLst/>
              <a:gdLst/>
              <a:ahLst/>
              <a:cxnLst/>
              <a:rect l="l" t="t" r="r" b="b"/>
              <a:pathLst>
                <a:path w="2836" h="2845" extrusionOk="0">
                  <a:moveTo>
                    <a:pt x="2489" y="1"/>
                  </a:moveTo>
                  <a:cubicBezTo>
                    <a:pt x="2395" y="1"/>
                    <a:pt x="2300" y="24"/>
                    <a:pt x="2237" y="72"/>
                  </a:cubicBezTo>
                  <a:lnTo>
                    <a:pt x="126" y="2214"/>
                  </a:lnTo>
                  <a:cubicBezTo>
                    <a:pt x="0" y="2340"/>
                    <a:pt x="0" y="2561"/>
                    <a:pt x="126" y="2718"/>
                  </a:cubicBezTo>
                  <a:cubicBezTo>
                    <a:pt x="221" y="2781"/>
                    <a:pt x="284" y="2844"/>
                    <a:pt x="378" y="2844"/>
                  </a:cubicBezTo>
                  <a:cubicBezTo>
                    <a:pt x="441" y="2844"/>
                    <a:pt x="567" y="2781"/>
                    <a:pt x="599" y="2718"/>
                  </a:cubicBezTo>
                  <a:lnTo>
                    <a:pt x="2741" y="607"/>
                  </a:lnTo>
                  <a:cubicBezTo>
                    <a:pt x="2836" y="481"/>
                    <a:pt x="2836" y="229"/>
                    <a:pt x="2741" y="72"/>
                  </a:cubicBezTo>
                  <a:cubicBezTo>
                    <a:pt x="2678" y="24"/>
                    <a:pt x="2584" y="1"/>
                    <a:pt x="2489" y="1"/>
                  </a:cubicBezTo>
                  <a:close/>
                </a:path>
              </a:pathLst>
            </a:custGeom>
            <a:solidFill>
              <a:srgbClr val="0063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7638;p76"/>
            <p:cNvSpPr/>
            <p:nvPr/>
          </p:nvSpPr>
          <p:spPr>
            <a:xfrm>
              <a:off x="-45673275" y="4159625"/>
              <a:ext cx="79575" cy="78975"/>
            </a:xfrm>
            <a:custGeom>
              <a:avLst/>
              <a:gdLst/>
              <a:ahLst/>
              <a:cxnLst/>
              <a:rect l="l" t="t" r="r" b="b"/>
              <a:pathLst>
                <a:path w="3183" h="3159" extrusionOk="0">
                  <a:moveTo>
                    <a:pt x="2816" y="0"/>
                  </a:moveTo>
                  <a:cubicBezTo>
                    <a:pt x="2726" y="0"/>
                    <a:pt x="2631" y="24"/>
                    <a:pt x="2552" y="71"/>
                  </a:cubicBezTo>
                  <a:lnTo>
                    <a:pt x="95" y="2529"/>
                  </a:lnTo>
                  <a:cubicBezTo>
                    <a:pt x="0" y="2655"/>
                    <a:pt x="0" y="2875"/>
                    <a:pt x="95" y="3033"/>
                  </a:cubicBezTo>
                  <a:cubicBezTo>
                    <a:pt x="189" y="3127"/>
                    <a:pt x="252" y="3159"/>
                    <a:pt x="347" y="3159"/>
                  </a:cubicBezTo>
                  <a:cubicBezTo>
                    <a:pt x="441" y="3159"/>
                    <a:pt x="536" y="3127"/>
                    <a:pt x="599" y="3033"/>
                  </a:cubicBezTo>
                  <a:lnTo>
                    <a:pt x="3025" y="607"/>
                  </a:lnTo>
                  <a:cubicBezTo>
                    <a:pt x="3182" y="449"/>
                    <a:pt x="3182" y="197"/>
                    <a:pt x="3056" y="71"/>
                  </a:cubicBezTo>
                  <a:cubicBezTo>
                    <a:pt x="2993" y="24"/>
                    <a:pt x="2907" y="0"/>
                    <a:pt x="2816" y="0"/>
                  </a:cubicBezTo>
                  <a:close/>
                </a:path>
              </a:pathLst>
            </a:custGeom>
            <a:solidFill>
              <a:srgbClr val="0063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8" name="직사각형 17"/>
          <p:cNvSpPr/>
          <p:nvPr/>
        </p:nvSpPr>
        <p:spPr>
          <a:xfrm>
            <a:off x="1264222" y="3579798"/>
            <a:ext cx="6545841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kern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인생곡선</a:t>
            </a:r>
            <a:r>
              <a:rPr lang="en-US" altLang="ko-KR" kern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(life line, </a:t>
            </a:r>
            <a:r>
              <a:rPr lang="ko-KR" altLang="en-US" kern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人生曲線</a:t>
            </a:r>
            <a:r>
              <a:rPr lang="en-US" altLang="ko-KR" kern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  <a:r>
              <a:rPr lang="ko-KR" altLang="en-US" ker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이란 이 기법의 목표는 내담자로 하여금 자신의 과거와 현재 및 미래의 모습을 표현하도록 함으로써 자신의 삶의 여정을 돌아보고 자신을 이해하도록 만드는 것이다</a:t>
            </a:r>
            <a:r>
              <a:rPr lang="en-US" altLang="ko-KR" ker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 </a:t>
            </a:r>
            <a:endParaRPr lang="ko-KR" altLang="en-US" sz="1400" kern="0" spc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cxnSp>
        <p:nvCxnSpPr>
          <p:cNvPr id="22" name="구부러진 연결선 21"/>
          <p:cNvCxnSpPr/>
          <p:nvPr/>
        </p:nvCxnSpPr>
        <p:spPr>
          <a:xfrm rot="5400000" flipH="1" flipV="1">
            <a:off x="8591049" y="2541270"/>
            <a:ext cx="3462682" cy="2077056"/>
          </a:xfrm>
          <a:prstGeom prst="curvedConnector3">
            <a:avLst>
              <a:gd name="adj1" fmla="val 50000"/>
            </a:avLst>
          </a:prstGeom>
          <a:ln w="793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그림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636" y="5247401"/>
            <a:ext cx="1330778" cy="1187593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069" y="654869"/>
            <a:ext cx="856622" cy="11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64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3481307" y="408981"/>
            <a:ext cx="4713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smtClean="0">
                <a:solidFill>
                  <a:srgbClr val="2064D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인생그래프 </a:t>
            </a:r>
            <a:r>
              <a:rPr lang="ko-KR" altLang="en-US" sz="3200" b="1">
                <a:solidFill>
                  <a:srgbClr val="2064D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그리기 </a:t>
            </a:r>
            <a:r>
              <a:rPr lang="en-US" altLang="ko-KR" sz="3200" b="1">
                <a:solidFill>
                  <a:srgbClr val="2064D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ko-KR" altLang="en-US" sz="3200" b="1" smtClean="0">
                <a:solidFill>
                  <a:srgbClr val="2064D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단계</a:t>
            </a:r>
            <a:endParaRPr lang="ko-KR" altLang="en-US" sz="32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2064D4"/>
              </a:solidFill>
              <a:latin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2058032" y="1785747"/>
            <a:ext cx="2071798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058032" y="5642640"/>
            <a:ext cx="2071798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058032" y="1785748"/>
            <a:ext cx="0" cy="550769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0025323" y="1785748"/>
            <a:ext cx="0" cy="550769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4129832" y="1785747"/>
            <a:ext cx="5895493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058032" y="2336516"/>
            <a:ext cx="0" cy="55077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10025323" y="2336516"/>
            <a:ext cx="0" cy="55077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2058032" y="2887286"/>
            <a:ext cx="0" cy="550769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10025323" y="2887286"/>
            <a:ext cx="0" cy="550769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2058032" y="3438054"/>
            <a:ext cx="0" cy="55227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0025323" y="3438054"/>
            <a:ext cx="0" cy="55227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2058032" y="3990332"/>
            <a:ext cx="0" cy="55077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10025323" y="3990332"/>
            <a:ext cx="0" cy="55077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2058032" y="4541103"/>
            <a:ext cx="0" cy="550769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0025323" y="4541103"/>
            <a:ext cx="0" cy="550769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2058032" y="5091870"/>
            <a:ext cx="0" cy="55077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10025323" y="5091870"/>
            <a:ext cx="0" cy="55077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6272548" y="4372099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1125077" y="1544523"/>
            <a:ext cx="9793139" cy="3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  <a:buSzPct val="75000"/>
            </a:pPr>
            <a:endParaRPr lang="en-US" altLang="ko-KR" sz="2000" b="1" dirty="0">
              <a:solidFill>
                <a:srgbClr val="A5A5C3"/>
              </a:solidFill>
              <a:latin typeface="굴림" panose="020B0600000101010101" pitchFamily="50" charset="-127"/>
              <a:ea typeface="HY견고딕" panose="02030600000101010101" pitchFamily="18" charset="-127"/>
            </a:endParaRPr>
          </a:p>
          <a:p>
            <a:pPr marL="0" indent="0">
              <a:spcBef>
                <a:spcPct val="50000"/>
              </a:spcBef>
              <a:buSzPct val="75000"/>
            </a:pPr>
            <a:r>
              <a:rPr lang="ko-KR" altLang="en-US" sz="2000" b="1" smtClean="0">
                <a:latin typeface="+mn-ea"/>
              </a:rPr>
              <a:t>준비물은 </a:t>
            </a:r>
            <a:r>
              <a:rPr lang="ko-KR" altLang="en-US" sz="2000" b="1">
                <a:latin typeface="+mn-ea"/>
              </a:rPr>
              <a:t>다양한 크기의 용지</a:t>
            </a:r>
            <a:r>
              <a:rPr lang="en-US" altLang="ko-KR" sz="2000" b="1">
                <a:latin typeface="+mn-ea"/>
              </a:rPr>
              <a:t>, </a:t>
            </a:r>
            <a:r>
              <a:rPr lang="ko-KR" altLang="en-US" sz="2000" b="1">
                <a:latin typeface="+mn-ea"/>
              </a:rPr>
              <a:t>색연필이나 색 사인펜이나 크레파스 중 하나이고</a:t>
            </a:r>
            <a:r>
              <a:rPr lang="en-US" altLang="ko-KR" sz="2000" b="1">
                <a:latin typeface="+mn-ea"/>
              </a:rPr>
              <a:t>, </a:t>
            </a:r>
            <a:r>
              <a:rPr lang="ko-KR" altLang="en-US" sz="2000" b="1">
                <a:latin typeface="+mn-ea"/>
              </a:rPr>
              <a:t>실시시간은 제한이 없다</a:t>
            </a:r>
            <a:r>
              <a:rPr lang="en-US" altLang="ko-KR" sz="2000" b="1">
                <a:latin typeface="+mn-ea"/>
              </a:rPr>
              <a:t>. </a:t>
            </a:r>
            <a:r>
              <a:rPr lang="ko-KR" altLang="en-US" sz="2000" b="1" smtClean="0">
                <a:latin typeface="+mn-ea"/>
              </a:rPr>
              <a:t>실시방법은 먼저</a:t>
            </a:r>
            <a:r>
              <a:rPr lang="en-US" altLang="ko-KR" sz="2000" b="1">
                <a:latin typeface="+mn-ea"/>
              </a:rPr>
              <a:t>, </a:t>
            </a:r>
            <a:r>
              <a:rPr lang="ko-KR" altLang="en-US" sz="2000" b="1">
                <a:latin typeface="+mn-ea"/>
              </a:rPr>
              <a:t>연령대별로 연결되어 있는 생활선 양식지를 </a:t>
            </a:r>
            <a:r>
              <a:rPr lang="ko-KR" altLang="en-US" sz="2000" b="1" smtClean="0">
                <a:latin typeface="+mn-ea"/>
              </a:rPr>
              <a:t>준비한다</a:t>
            </a:r>
            <a:r>
              <a:rPr lang="en-US" altLang="ko-KR" sz="2000" b="1" smtClean="0">
                <a:latin typeface="+mn-ea"/>
              </a:rPr>
              <a:t>. </a:t>
            </a:r>
          </a:p>
          <a:p>
            <a:pPr marL="514350" indent="-514350">
              <a:spcBef>
                <a:spcPct val="50000"/>
              </a:spcBef>
              <a:buSzPct val="75000"/>
              <a:buAutoNum type="arabicPeriod"/>
            </a:pPr>
            <a:r>
              <a:rPr lang="ko-KR" altLang="en-US" sz="2000" b="1" smtClean="0">
                <a:latin typeface="+mn-ea"/>
              </a:rPr>
              <a:t>태어나서부터 </a:t>
            </a:r>
            <a:r>
              <a:rPr lang="ko-KR" altLang="en-US" sz="2000" b="1">
                <a:latin typeface="+mn-ea"/>
              </a:rPr>
              <a:t>현재</a:t>
            </a:r>
            <a:r>
              <a:rPr lang="en-US" altLang="ko-KR" sz="2000" b="1">
                <a:latin typeface="+mn-ea"/>
              </a:rPr>
              <a:t>, </a:t>
            </a:r>
            <a:r>
              <a:rPr lang="ko-KR" altLang="en-US" sz="2000" b="1">
                <a:latin typeface="+mn-ea"/>
              </a:rPr>
              <a:t>그리고 미래에 대하여 자신의 상황이 긍정적으로 생각되면 수평선 위에 삶의 선을 표시하고</a:t>
            </a:r>
            <a:r>
              <a:rPr lang="en-US" altLang="ko-KR" sz="2000" b="1">
                <a:latin typeface="+mn-ea"/>
              </a:rPr>
              <a:t>, </a:t>
            </a:r>
            <a:r>
              <a:rPr lang="ko-KR" altLang="en-US" sz="2000" b="1">
                <a:latin typeface="+mn-ea"/>
              </a:rPr>
              <a:t>부정적이거나 힘들다고 생각되면 수평선 아래에 삶의 선을 표시하도록 한다</a:t>
            </a:r>
            <a:r>
              <a:rPr lang="en-US" altLang="ko-KR" sz="2000" b="1">
                <a:latin typeface="+mn-ea"/>
              </a:rPr>
              <a:t>. </a:t>
            </a:r>
            <a:endParaRPr lang="en-US" altLang="ko-KR" sz="2000" b="1" smtClean="0">
              <a:latin typeface="+mn-ea"/>
            </a:endParaRPr>
          </a:p>
          <a:p>
            <a:pPr marL="514350" indent="-514350">
              <a:spcBef>
                <a:spcPct val="50000"/>
              </a:spcBef>
              <a:buSzPct val="75000"/>
              <a:buAutoNum type="arabicPeriod"/>
            </a:pPr>
            <a:r>
              <a:rPr lang="ko-KR" altLang="en-US" sz="2000" b="1" smtClean="0">
                <a:latin typeface="+mn-ea"/>
              </a:rPr>
              <a:t>그다음 </a:t>
            </a:r>
            <a:r>
              <a:rPr lang="ko-KR" altLang="en-US" sz="2000" b="1">
                <a:latin typeface="+mn-ea"/>
              </a:rPr>
              <a:t>연령대별로 표시한 삶의 선을 연결한다</a:t>
            </a:r>
            <a:r>
              <a:rPr lang="en-US" altLang="ko-KR" sz="2000" b="1">
                <a:latin typeface="+mn-ea"/>
              </a:rPr>
              <a:t>. </a:t>
            </a:r>
            <a:endParaRPr lang="en-US" altLang="ko-KR" sz="2000" b="1" smtClean="0">
              <a:latin typeface="+mn-ea"/>
            </a:endParaRPr>
          </a:p>
          <a:p>
            <a:pPr marL="514350" indent="-514350">
              <a:spcBef>
                <a:spcPct val="50000"/>
              </a:spcBef>
              <a:buSzPct val="75000"/>
              <a:buAutoNum type="arabicPeriod"/>
            </a:pPr>
            <a:r>
              <a:rPr lang="ko-KR" altLang="en-US" sz="2000" b="1" smtClean="0">
                <a:latin typeface="+mn-ea"/>
              </a:rPr>
              <a:t>마지막으로</a:t>
            </a:r>
            <a:r>
              <a:rPr lang="en-US" altLang="ko-KR" sz="2000" b="1">
                <a:latin typeface="+mn-ea"/>
              </a:rPr>
              <a:t>, </a:t>
            </a:r>
            <a:r>
              <a:rPr lang="ko-KR" altLang="en-US" sz="2000" b="1">
                <a:latin typeface="+mn-ea"/>
              </a:rPr>
              <a:t>표시한 삶의 선과 관련하여 이야기를 나눈다</a:t>
            </a:r>
            <a:r>
              <a:rPr lang="en-US" altLang="ko-KR" sz="2000" b="1" smtClean="0">
                <a:latin typeface="+mn-ea"/>
              </a:rPr>
              <a:t>.</a:t>
            </a:r>
            <a:endParaRPr lang="en-US" altLang="ko-KR" sz="2000" b="1">
              <a:latin typeface="+mn-ea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569861" y="1442905"/>
            <a:ext cx="10903572" cy="320357"/>
          </a:xfrm>
          <a:prstGeom prst="rect">
            <a:avLst/>
          </a:prstGeom>
          <a:solidFill>
            <a:srgbClr val="0023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23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511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768476" y="1524006"/>
            <a:ext cx="4924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/>
              <a:t>행복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752603" y="4876806"/>
            <a:ext cx="4924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/>
              <a:t>불행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590800" y="1524004"/>
            <a:ext cx="838200" cy="18002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590800" y="3324232"/>
            <a:ext cx="838200" cy="18002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319338" y="3154370"/>
            <a:ext cx="2728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/>
              <a:t>0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429000" y="1524004"/>
            <a:ext cx="838200" cy="18002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429000" y="3324232"/>
            <a:ext cx="838200" cy="18002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4267200" y="1524004"/>
            <a:ext cx="838200" cy="18002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4267200" y="3324232"/>
            <a:ext cx="838200" cy="18002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5105400" y="1524004"/>
            <a:ext cx="838200" cy="18002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5105400" y="3324232"/>
            <a:ext cx="838200" cy="18002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5943600" y="1524004"/>
            <a:ext cx="838200" cy="18002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5943600" y="3324232"/>
            <a:ext cx="838200" cy="18002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6781800" y="1524004"/>
            <a:ext cx="838200" cy="18002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6781800" y="3324232"/>
            <a:ext cx="838200" cy="18002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7620000" y="1524004"/>
            <a:ext cx="838200" cy="18002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7620000" y="3324232"/>
            <a:ext cx="838200" cy="18002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8458200" y="1524004"/>
            <a:ext cx="838200" cy="18002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8458200" y="3324232"/>
            <a:ext cx="838200" cy="18002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9296400" y="1524004"/>
            <a:ext cx="838200" cy="18002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9296400" y="3324232"/>
            <a:ext cx="838200" cy="18002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/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3309938" y="5124456"/>
            <a:ext cx="2728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/>
              <a:t>5</a:t>
            </a: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4060826" y="5124456"/>
            <a:ext cx="3609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/>
              <a:t>10</a:t>
            </a: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4899026" y="5124456"/>
            <a:ext cx="3609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/>
              <a:t>15</a:t>
            </a: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5737226" y="5124456"/>
            <a:ext cx="3609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/>
              <a:t>20</a:t>
            </a:r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6629401" y="5124456"/>
            <a:ext cx="3609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/>
              <a:t>25</a:t>
            </a:r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7413626" y="5124456"/>
            <a:ext cx="3609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/>
              <a:t>30</a:t>
            </a: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8251826" y="5124456"/>
            <a:ext cx="3609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/>
              <a:t>35</a:t>
            </a:r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9090026" y="5124456"/>
            <a:ext cx="3609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/>
              <a:t>40</a:t>
            </a: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9928226" y="5124456"/>
            <a:ext cx="3609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/>
              <a:t>45</a:t>
            </a:r>
          </a:p>
        </p:txBody>
      </p:sp>
      <p:sp>
        <p:nvSpPr>
          <p:cNvPr id="15392" name="Rectangle 32"/>
          <p:cNvSpPr>
            <a:spLocks noChangeArrowheads="1"/>
          </p:cNvSpPr>
          <p:nvPr/>
        </p:nvSpPr>
        <p:spPr bwMode="auto">
          <a:xfrm>
            <a:off x="2590800" y="5384800"/>
            <a:ext cx="838200" cy="1295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sz="1400"/>
          </a:p>
        </p:txBody>
      </p:sp>
      <p:sp>
        <p:nvSpPr>
          <p:cNvPr id="15393" name="Rectangle 33"/>
          <p:cNvSpPr>
            <a:spLocks noChangeArrowheads="1"/>
          </p:cNvSpPr>
          <p:nvPr/>
        </p:nvSpPr>
        <p:spPr bwMode="auto">
          <a:xfrm>
            <a:off x="3429000" y="5384800"/>
            <a:ext cx="838200" cy="1295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sz="1400"/>
          </a:p>
        </p:txBody>
      </p:sp>
      <p:sp>
        <p:nvSpPr>
          <p:cNvPr id="15394" name="Rectangle 34"/>
          <p:cNvSpPr>
            <a:spLocks noChangeArrowheads="1"/>
          </p:cNvSpPr>
          <p:nvPr/>
        </p:nvSpPr>
        <p:spPr bwMode="auto">
          <a:xfrm>
            <a:off x="4267200" y="5384800"/>
            <a:ext cx="838200" cy="1295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sz="1400"/>
          </a:p>
        </p:txBody>
      </p:sp>
      <p:sp>
        <p:nvSpPr>
          <p:cNvPr id="15395" name="Rectangle 35"/>
          <p:cNvSpPr>
            <a:spLocks noChangeArrowheads="1"/>
          </p:cNvSpPr>
          <p:nvPr/>
        </p:nvSpPr>
        <p:spPr bwMode="auto">
          <a:xfrm>
            <a:off x="5105400" y="5384800"/>
            <a:ext cx="838200" cy="1295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sz="1400"/>
          </a:p>
        </p:txBody>
      </p:sp>
      <p:sp>
        <p:nvSpPr>
          <p:cNvPr id="15396" name="Rectangle 36"/>
          <p:cNvSpPr>
            <a:spLocks noChangeArrowheads="1"/>
          </p:cNvSpPr>
          <p:nvPr/>
        </p:nvSpPr>
        <p:spPr bwMode="auto">
          <a:xfrm>
            <a:off x="5943600" y="5384800"/>
            <a:ext cx="838200" cy="1295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sz="1400"/>
          </a:p>
        </p:txBody>
      </p:sp>
      <p:sp>
        <p:nvSpPr>
          <p:cNvPr id="15397" name="Rectangle 37"/>
          <p:cNvSpPr>
            <a:spLocks noChangeArrowheads="1"/>
          </p:cNvSpPr>
          <p:nvPr/>
        </p:nvSpPr>
        <p:spPr bwMode="auto">
          <a:xfrm>
            <a:off x="6781800" y="5384800"/>
            <a:ext cx="838200" cy="1295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sz="1400"/>
          </a:p>
        </p:txBody>
      </p:sp>
      <p:sp>
        <p:nvSpPr>
          <p:cNvPr id="15398" name="Rectangle 38"/>
          <p:cNvSpPr>
            <a:spLocks noChangeArrowheads="1"/>
          </p:cNvSpPr>
          <p:nvPr/>
        </p:nvSpPr>
        <p:spPr bwMode="auto">
          <a:xfrm>
            <a:off x="7620000" y="5384800"/>
            <a:ext cx="838200" cy="1295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sz="1400"/>
          </a:p>
        </p:txBody>
      </p:sp>
      <p:sp>
        <p:nvSpPr>
          <p:cNvPr id="15399" name="Rectangle 39"/>
          <p:cNvSpPr>
            <a:spLocks noChangeArrowheads="1"/>
          </p:cNvSpPr>
          <p:nvPr/>
        </p:nvSpPr>
        <p:spPr bwMode="auto">
          <a:xfrm>
            <a:off x="8458200" y="5384800"/>
            <a:ext cx="838200" cy="1295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sz="1400"/>
          </a:p>
        </p:txBody>
      </p:sp>
      <p:sp>
        <p:nvSpPr>
          <p:cNvPr id="15400" name="Rectangle 40"/>
          <p:cNvSpPr>
            <a:spLocks noChangeArrowheads="1"/>
          </p:cNvSpPr>
          <p:nvPr/>
        </p:nvSpPr>
        <p:spPr bwMode="auto">
          <a:xfrm>
            <a:off x="9296400" y="5384800"/>
            <a:ext cx="838200" cy="1295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sz="1400"/>
          </a:p>
        </p:txBody>
      </p:sp>
      <p:sp>
        <p:nvSpPr>
          <p:cNvPr id="15401" name="Text Box 41"/>
          <p:cNvSpPr txBox="1">
            <a:spLocks noChangeArrowheads="1"/>
          </p:cNvSpPr>
          <p:nvPr/>
        </p:nvSpPr>
        <p:spPr bwMode="auto">
          <a:xfrm>
            <a:off x="1965328" y="85884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ko-KR" altLang="ko-KR"/>
          </a:p>
        </p:txBody>
      </p:sp>
      <p:sp>
        <p:nvSpPr>
          <p:cNvPr id="15402" name="Text Box 42"/>
          <p:cNvSpPr txBox="1">
            <a:spLocks noChangeArrowheads="1"/>
          </p:cNvSpPr>
          <p:nvPr/>
        </p:nvSpPr>
        <p:spPr bwMode="auto">
          <a:xfrm>
            <a:off x="1981201" y="963613"/>
            <a:ext cx="18854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b="1"/>
              <a:t>Life Line 1</a:t>
            </a:r>
            <a:r>
              <a:rPr lang="ko-KR" altLang="en-US" sz="1600" b="1"/>
              <a:t>차 작성</a:t>
            </a:r>
          </a:p>
        </p:txBody>
      </p:sp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2057401" y="5059370"/>
            <a:ext cx="5020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/>
              <a:t>-100</a:t>
            </a:r>
          </a:p>
        </p:txBody>
      </p:sp>
      <p:sp>
        <p:nvSpPr>
          <p:cNvPr id="15404" name="Text Box 44"/>
          <p:cNvSpPr txBox="1">
            <a:spLocks noChangeArrowheads="1"/>
          </p:cNvSpPr>
          <p:nvPr/>
        </p:nvSpPr>
        <p:spPr bwMode="auto">
          <a:xfrm>
            <a:off x="2136775" y="4724406"/>
            <a:ext cx="4171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/>
              <a:t>-80</a:t>
            </a:r>
          </a:p>
        </p:txBody>
      </p:sp>
      <p:sp>
        <p:nvSpPr>
          <p:cNvPr id="15405" name="Text Box 45"/>
          <p:cNvSpPr txBox="1">
            <a:spLocks noChangeArrowheads="1"/>
          </p:cNvSpPr>
          <p:nvPr/>
        </p:nvSpPr>
        <p:spPr bwMode="auto">
          <a:xfrm>
            <a:off x="2136775" y="4343406"/>
            <a:ext cx="4171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/>
              <a:t>-60</a:t>
            </a:r>
          </a:p>
        </p:txBody>
      </p:sp>
      <p:sp>
        <p:nvSpPr>
          <p:cNvPr id="15406" name="Text Box 46"/>
          <p:cNvSpPr txBox="1">
            <a:spLocks noChangeArrowheads="1"/>
          </p:cNvSpPr>
          <p:nvPr/>
        </p:nvSpPr>
        <p:spPr bwMode="auto">
          <a:xfrm>
            <a:off x="2133601" y="3916370"/>
            <a:ext cx="4171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/>
              <a:t>-40</a:t>
            </a:r>
          </a:p>
        </p:txBody>
      </p:sp>
      <p:sp>
        <p:nvSpPr>
          <p:cNvPr id="15407" name="Text Box 47"/>
          <p:cNvSpPr txBox="1">
            <a:spLocks noChangeArrowheads="1"/>
          </p:cNvSpPr>
          <p:nvPr/>
        </p:nvSpPr>
        <p:spPr bwMode="auto">
          <a:xfrm>
            <a:off x="2136775" y="3505201"/>
            <a:ext cx="4171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/>
              <a:t>-20</a:t>
            </a:r>
          </a:p>
        </p:txBody>
      </p:sp>
      <p:sp>
        <p:nvSpPr>
          <p:cNvPr id="15408" name="Line 48"/>
          <p:cNvSpPr>
            <a:spLocks noChangeShapeType="1"/>
          </p:cNvSpPr>
          <p:nvPr/>
        </p:nvSpPr>
        <p:spPr bwMode="auto">
          <a:xfrm>
            <a:off x="2590800" y="42672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5409" name="Line 49"/>
          <p:cNvSpPr>
            <a:spLocks noChangeShapeType="1"/>
          </p:cNvSpPr>
          <p:nvPr/>
        </p:nvSpPr>
        <p:spPr bwMode="auto">
          <a:xfrm>
            <a:off x="2590800" y="23622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5410" name="Text Box 50"/>
          <p:cNvSpPr txBox="1">
            <a:spLocks noChangeArrowheads="1"/>
          </p:cNvSpPr>
          <p:nvPr/>
        </p:nvSpPr>
        <p:spPr bwMode="auto">
          <a:xfrm>
            <a:off x="2035178" y="2819406"/>
            <a:ext cx="5709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/>
              <a:t>  +20</a:t>
            </a:r>
          </a:p>
        </p:txBody>
      </p:sp>
      <p:sp>
        <p:nvSpPr>
          <p:cNvPr id="15411" name="Text Box 51"/>
          <p:cNvSpPr txBox="1">
            <a:spLocks noChangeArrowheads="1"/>
          </p:cNvSpPr>
          <p:nvPr/>
        </p:nvSpPr>
        <p:spPr bwMode="auto">
          <a:xfrm>
            <a:off x="2136775" y="2438406"/>
            <a:ext cx="4619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/>
              <a:t>+40</a:t>
            </a:r>
          </a:p>
        </p:txBody>
      </p:sp>
      <p:sp>
        <p:nvSpPr>
          <p:cNvPr id="15412" name="Text Box 52"/>
          <p:cNvSpPr txBox="1">
            <a:spLocks noChangeArrowheads="1"/>
          </p:cNvSpPr>
          <p:nvPr/>
        </p:nvSpPr>
        <p:spPr bwMode="auto">
          <a:xfrm>
            <a:off x="2136775" y="2057402"/>
            <a:ext cx="4619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/>
              <a:t>+60</a:t>
            </a:r>
          </a:p>
        </p:txBody>
      </p:sp>
      <p:sp>
        <p:nvSpPr>
          <p:cNvPr id="15413" name="Text Box 53"/>
          <p:cNvSpPr txBox="1">
            <a:spLocks noChangeArrowheads="1"/>
          </p:cNvSpPr>
          <p:nvPr/>
        </p:nvSpPr>
        <p:spPr bwMode="auto">
          <a:xfrm>
            <a:off x="2133601" y="1676404"/>
            <a:ext cx="4619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/>
              <a:t>+80</a:t>
            </a:r>
          </a:p>
        </p:txBody>
      </p:sp>
      <p:sp>
        <p:nvSpPr>
          <p:cNvPr id="15414" name="Text Box 54"/>
          <p:cNvSpPr txBox="1">
            <a:spLocks noChangeArrowheads="1"/>
          </p:cNvSpPr>
          <p:nvPr/>
        </p:nvSpPr>
        <p:spPr bwMode="auto">
          <a:xfrm>
            <a:off x="2057400" y="1295406"/>
            <a:ext cx="5453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/>
              <a:t>+100</a:t>
            </a:r>
          </a:p>
        </p:txBody>
      </p:sp>
      <p:sp>
        <p:nvSpPr>
          <p:cNvPr id="15415" name="Line 55"/>
          <p:cNvSpPr>
            <a:spLocks noChangeShapeType="1"/>
          </p:cNvSpPr>
          <p:nvPr/>
        </p:nvSpPr>
        <p:spPr bwMode="auto">
          <a:xfrm>
            <a:off x="1981200" y="18288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5416" name="Oval 56"/>
          <p:cNvSpPr>
            <a:spLocks noChangeArrowheads="1"/>
          </p:cNvSpPr>
          <p:nvPr/>
        </p:nvSpPr>
        <p:spPr bwMode="auto">
          <a:xfrm>
            <a:off x="19050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417" name="Text Box 57"/>
          <p:cNvSpPr txBox="1">
            <a:spLocks noChangeArrowheads="1"/>
          </p:cNvSpPr>
          <p:nvPr/>
        </p:nvSpPr>
        <p:spPr bwMode="auto">
          <a:xfrm>
            <a:off x="1873253" y="5689607"/>
            <a:ext cx="6463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/>
              <a:t>기억에</a:t>
            </a:r>
          </a:p>
          <a:p>
            <a:r>
              <a:rPr lang="ko-KR" altLang="en-US" sz="1200"/>
              <a:t>남는 </a:t>
            </a:r>
          </a:p>
          <a:p>
            <a:r>
              <a:rPr lang="ko-KR" altLang="en-US" sz="1200"/>
              <a:t>사건들</a:t>
            </a:r>
          </a:p>
        </p:txBody>
      </p:sp>
      <p:sp>
        <p:nvSpPr>
          <p:cNvPr id="58" name="Rectangle 2"/>
          <p:cNvSpPr txBox="1">
            <a:spLocks noChangeArrowheads="1"/>
          </p:cNvSpPr>
          <p:nvPr/>
        </p:nvSpPr>
        <p:spPr>
          <a:xfrm>
            <a:off x="1752603" y="98425"/>
            <a:ext cx="8675687" cy="692150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kern="0"/>
              <a:t>인생 그래프 작성 하기 </a:t>
            </a:r>
            <a:r>
              <a:rPr kumimoji="1" lang="en-US" altLang="ko-KR" sz="3200" kern="0" smtClean="0"/>
              <a:t>- </a:t>
            </a:r>
            <a:r>
              <a:rPr kumimoji="1" lang="en-US" altLang="ko-KR" sz="3200" kern="0" smtClean="0">
                <a:latin typeface="+mj-lt"/>
                <a:ea typeface="+mj-ea"/>
                <a:cs typeface="+mj-cs"/>
              </a:rPr>
              <a:t>Life </a:t>
            </a:r>
            <a:r>
              <a:rPr kumimoji="1" lang="en-US" altLang="ko-KR" sz="3200" kern="0">
                <a:latin typeface="+mj-lt"/>
                <a:ea typeface="+mj-ea"/>
                <a:cs typeface="+mj-cs"/>
              </a:rPr>
              <a:t>Line</a:t>
            </a:r>
          </a:p>
        </p:txBody>
      </p:sp>
    </p:spTree>
    <p:extLst>
      <p:ext uri="{BB962C8B-B14F-4D97-AF65-F5344CB8AC3E}">
        <p14:creationId xmlns:p14="http://schemas.microsoft.com/office/powerpoint/2010/main" val="163897986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042419" y="691734"/>
            <a:ext cx="8071993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just"/>
            <a:r>
              <a:rPr lang="ko-KR" altLang="en-US" sz="2400" b="1" kern="0" spc="-60" smtClean="0">
                <a:solidFill>
                  <a:srgbClr val="16297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KoPubWorld돋움체 Bold" panose="00000800000000000000" pitchFamily="2" charset="-127"/>
              </a:rPr>
              <a:t>인생의 학교</a:t>
            </a:r>
            <a:endParaRPr lang="en-US" altLang="ko-KR" sz="2400" b="1" kern="0" spc="-60" dirty="0">
              <a:solidFill>
                <a:srgbClr val="162978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KoPubWorld돋움체 Bold" panose="00000800000000000000" pitchFamily="2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063751" y="1412875"/>
            <a:ext cx="8064500" cy="2020964"/>
            <a:chOff x="539750" y="1412875"/>
            <a:chExt cx="8064500" cy="2020964"/>
          </a:xfrm>
        </p:grpSpPr>
        <p:sp>
          <p:nvSpPr>
            <p:cNvPr id="8" name="모서리가 둥근 직사각형 7"/>
            <p:cNvSpPr/>
            <p:nvPr/>
          </p:nvSpPr>
          <p:spPr>
            <a:xfrm>
              <a:off x="539750" y="1412875"/>
              <a:ext cx="8064500" cy="1656085"/>
            </a:xfrm>
            <a:prstGeom prst="roundRect">
              <a:avLst>
                <a:gd name="adj" fmla="val 6293"/>
              </a:avLst>
            </a:prstGeom>
            <a:solidFill>
              <a:schemeClr val="tx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1467" b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806033" y="1600478"/>
              <a:ext cx="7531935" cy="915196"/>
              <a:chOff x="729407" y="1600478"/>
              <a:chExt cx="7531935" cy="915196"/>
            </a:xfrm>
          </p:grpSpPr>
          <p:sp>
            <p:nvSpPr>
              <p:cNvPr id="3" name="Rectangle 21"/>
              <p:cNvSpPr>
                <a:spLocks noChangeArrowheads="1"/>
              </p:cNvSpPr>
              <p:nvPr/>
            </p:nvSpPr>
            <p:spPr bwMode="auto">
              <a:xfrm>
                <a:off x="729407" y="1774830"/>
                <a:ext cx="7531935" cy="740844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ko-KR" altLang="en-US" sz="2006" b="1" kern="0" spc="-60">
                    <a:latin typeface="맑은 고딕" panose="020B0503020000020004" pitchFamily="50" charset="-127"/>
                    <a:cs typeface="KoPubWorld돋움체 Bold" panose="00000800000000000000" pitchFamily="2" charset="-127"/>
                  </a:rPr>
                  <a:t>﻿</a:t>
                </a:r>
                <a:r>
                  <a:rPr lang="ko-KR" altLang="en-US" sz="2006" b="1" kern="0" spc="-60" smtClean="0">
                    <a:latin typeface="맑은 고딕" panose="020B0503020000020004" pitchFamily="50" charset="-127"/>
                    <a:cs typeface="KoPubWorld돋움체 Bold" panose="00000800000000000000" pitchFamily="2" charset="-127"/>
                  </a:rPr>
                  <a:t>인생이란 </a:t>
                </a:r>
                <a:r>
                  <a:rPr lang="ko-KR" altLang="en-US" sz="2006" b="1" kern="0" spc="-60">
                    <a:latin typeface="맑은 고딕" panose="020B0503020000020004" pitchFamily="50" charset="-127"/>
                    <a:cs typeface="KoPubWorld돋움체 Bold" panose="00000800000000000000" pitchFamily="2" charset="-127"/>
                  </a:rPr>
                  <a:t>학교에는 불행이란 훌륭한 스승이 있다</a:t>
                </a:r>
                <a:r>
                  <a:rPr lang="en-US" altLang="ko-KR" sz="2006" b="1" kern="0" spc="-60" smtClean="0">
                    <a:latin typeface="맑은 고딕" panose="020B0503020000020004" pitchFamily="50" charset="-127"/>
                    <a:cs typeface="KoPubWorld돋움체 Bold" panose="00000800000000000000" pitchFamily="2" charset="-127"/>
                  </a:rPr>
                  <a:t>.</a:t>
                </a:r>
                <a:endParaRPr lang="en-US" altLang="ko-KR" sz="2006" b="1" kern="0" spc="-60">
                  <a:latin typeface="맑은 고딕" panose="020B0503020000020004" pitchFamily="50" charset="-127"/>
                  <a:cs typeface="KoPubWorld돋움체 Bold" panose="00000800000000000000" pitchFamily="2" charset="-127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ko-KR" altLang="en-US" sz="2006" b="1" kern="0" spc="-60">
                    <a:latin typeface="맑은 고딕" panose="020B0503020000020004" pitchFamily="50" charset="-127"/>
                    <a:cs typeface="KoPubWorld돋움체 Bold" panose="00000800000000000000" pitchFamily="2" charset="-127"/>
                  </a:rPr>
                  <a:t>그 스승 때문에 우리는 더욱 단련되는 것이다</a:t>
                </a:r>
                <a:r>
                  <a:rPr lang="en-US" altLang="ko-KR" sz="2006" b="1" kern="0" spc="-60" smtClean="0">
                    <a:latin typeface="맑은 고딕" panose="020B0503020000020004" pitchFamily="50" charset="-127"/>
                    <a:cs typeface="KoPubWorld돋움체 Bold" panose="00000800000000000000" pitchFamily="2" charset="-127"/>
                  </a:rPr>
                  <a:t>.</a:t>
                </a:r>
                <a:endParaRPr lang="en-US" altLang="ko-KR" sz="2006" b="1" kern="0" spc="-60">
                  <a:latin typeface="맑은 고딕" panose="020B0503020000020004" pitchFamily="50" charset="-127"/>
                  <a:cs typeface="KoPubWorld돋움체 Bold" panose="00000800000000000000" pitchFamily="2" charset="-127"/>
                </a:endParaRPr>
              </a:p>
            </p:txBody>
          </p:sp>
          <p:grpSp>
            <p:nvGrpSpPr>
              <p:cNvPr id="19" name="그룹 18"/>
              <p:cNvGrpSpPr/>
              <p:nvPr/>
            </p:nvGrpSpPr>
            <p:grpSpPr>
              <a:xfrm>
                <a:off x="1475656" y="1600478"/>
                <a:ext cx="206790" cy="138582"/>
                <a:chOff x="3160139" y="3359709"/>
                <a:chExt cx="206790" cy="138582"/>
              </a:xfrm>
            </p:grpSpPr>
            <p:sp>
              <p:nvSpPr>
                <p:cNvPr id="20" name="타원 2">
                  <a:extLst>
                    <a:ext uri="{FF2B5EF4-FFF2-40B4-BE49-F238E27FC236}">
                      <a16:creationId xmlns:a16="http://schemas.microsoft.com/office/drawing/2014/main" id="{079D17C9-3816-40EC-A67D-973B0CD7A43D}"/>
                    </a:ext>
                  </a:extLst>
                </p:cNvPr>
                <p:cNvSpPr/>
                <p:nvPr/>
              </p:nvSpPr>
              <p:spPr>
                <a:xfrm>
                  <a:off x="3160139" y="3359709"/>
                  <a:ext cx="98195" cy="138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222" h="275507">
                      <a:moveTo>
                        <a:pt x="189955" y="121"/>
                      </a:moveTo>
                      <a:cubicBezTo>
                        <a:pt x="148162" y="13679"/>
                        <a:pt x="113387" y="41387"/>
                        <a:pt x="94306" y="80952"/>
                      </a:cubicBezTo>
                      <a:cubicBezTo>
                        <a:pt x="95390" y="80304"/>
                        <a:pt x="96498" y="80285"/>
                        <a:pt x="97611" y="80285"/>
                      </a:cubicBezTo>
                      <a:cubicBezTo>
                        <a:pt x="151520" y="80285"/>
                        <a:pt x="195222" y="123987"/>
                        <a:pt x="195222" y="177896"/>
                      </a:cubicBezTo>
                      <a:cubicBezTo>
                        <a:pt x="195222" y="231805"/>
                        <a:pt x="151520" y="275507"/>
                        <a:pt x="97611" y="275507"/>
                      </a:cubicBezTo>
                      <a:cubicBezTo>
                        <a:pt x="56830" y="275507"/>
                        <a:pt x="21890" y="250498"/>
                        <a:pt x="7472" y="214906"/>
                      </a:cubicBezTo>
                      <a:lnTo>
                        <a:pt x="6700" y="215145"/>
                      </a:lnTo>
                      <a:lnTo>
                        <a:pt x="4961" y="202467"/>
                      </a:lnTo>
                      <a:cubicBezTo>
                        <a:pt x="1126" y="194935"/>
                        <a:pt x="0" y="186547"/>
                        <a:pt x="0" y="177896"/>
                      </a:cubicBezTo>
                      <a:lnTo>
                        <a:pt x="947" y="173205"/>
                      </a:lnTo>
                      <a:cubicBezTo>
                        <a:pt x="-2084" y="149619"/>
                        <a:pt x="2757" y="125847"/>
                        <a:pt x="12970" y="103282"/>
                      </a:cubicBezTo>
                      <a:cubicBezTo>
                        <a:pt x="35802" y="52835"/>
                        <a:pt x="80893" y="18582"/>
                        <a:pt x="134297" y="5694"/>
                      </a:cubicBezTo>
                      <a:cubicBezTo>
                        <a:pt x="152098" y="1398"/>
                        <a:pt x="170822" y="-523"/>
                        <a:pt x="189955" y="121"/>
                      </a:cubicBezTo>
                      <a:close/>
                    </a:path>
                  </a:pathLst>
                </a:custGeom>
                <a:solidFill>
                  <a:schemeClr val="tx1">
                    <a:alpha val="20000"/>
                  </a:schemeClr>
                </a:solidFill>
                <a:ln>
                  <a:solidFill>
                    <a:srgbClr val="D6DCDA">
                      <a:alpha val="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1634" tIns="35817" rIns="71634" bIns="35817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365" latinLnBrk="0">
                    <a:defRPr/>
                  </a:pPr>
                  <a:endParaRPr lang="ko-KR" altLang="en-US" sz="1200" spc="-100">
                    <a:ln>
                      <a:solidFill>
                        <a:prstClr val="white">
                          <a:alpha val="0"/>
                        </a:prstClr>
                      </a:solidFill>
                    </a:ln>
                    <a:solidFill>
                      <a:srgbClr val="014B98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1" name="타원 2">
                  <a:extLst>
                    <a:ext uri="{FF2B5EF4-FFF2-40B4-BE49-F238E27FC236}">
                      <a16:creationId xmlns:a16="http://schemas.microsoft.com/office/drawing/2014/main" id="{FC398373-0F66-4793-A6F4-8AF2024450E2}"/>
                    </a:ext>
                  </a:extLst>
                </p:cNvPr>
                <p:cNvSpPr/>
                <p:nvPr/>
              </p:nvSpPr>
              <p:spPr>
                <a:xfrm>
                  <a:off x="3268734" y="3359709"/>
                  <a:ext cx="98195" cy="138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222" h="275507">
                      <a:moveTo>
                        <a:pt x="189955" y="121"/>
                      </a:moveTo>
                      <a:cubicBezTo>
                        <a:pt x="148162" y="13679"/>
                        <a:pt x="113387" y="41387"/>
                        <a:pt x="94306" y="80952"/>
                      </a:cubicBezTo>
                      <a:cubicBezTo>
                        <a:pt x="95390" y="80304"/>
                        <a:pt x="96498" y="80285"/>
                        <a:pt x="97611" y="80285"/>
                      </a:cubicBezTo>
                      <a:cubicBezTo>
                        <a:pt x="151520" y="80285"/>
                        <a:pt x="195222" y="123987"/>
                        <a:pt x="195222" y="177896"/>
                      </a:cubicBezTo>
                      <a:cubicBezTo>
                        <a:pt x="195222" y="231805"/>
                        <a:pt x="151520" y="275507"/>
                        <a:pt x="97611" y="275507"/>
                      </a:cubicBezTo>
                      <a:cubicBezTo>
                        <a:pt x="56830" y="275507"/>
                        <a:pt x="21890" y="250498"/>
                        <a:pt x="7472" y="214906"/>
                      </a:cubicBezTo>
                      <a:lnTo>
                        <a:pt x="6700" y="215145"/>
                      </a:lnTo>
                      <a:lnTo>
                        <a:pt x="4961" y="202467"/>
                      </a:lnTo>
                      <a:cubicBezTo>
                        <a:pt x="1126" y="194935"/>
                        <a:pt x="0" y="186547"/>
                        <a:pt x="0" y="177896"/>
                      </a:cubicBezTo>
                      <a:lnTo>
                        <a:pt x="947" y="173205"/>
                      </a:lnTo>
                      <a:cubicBezTo>
                        <a:pt x="-2084" y="149619"/>
                        <a:pt x="2757" y="125847"/>
                        <a:pt x="12970" y="103282"/>
                      </a:cubicBezTo>
                      <a:cubicBezTo>
                        <a:pt x="35802" y="52835"/>
                        <a:pt x="80893" y="18582"/>
                        <a:pt x="134297" y="5694"/>
                      </a:cubicBezTo>
                      <a:cubicBezTo>
                        <a:pt x="152098" y="1398"/>
                        <a:pt x="170822" y="-523"/>
                        <a:pt x="189955" y="121"/>
                      </a:cubicBezTo>
                      <a:close/>
                    </a:path>
                  </a:pathLst>
                </a:custGeom>
                <a:solidFill>
                  <a:schemeClr val="tx1">
                    <a:alpha val="20000"/>
                  </a:schemeClr>
                </a:solidFill>
                <a:ln>
                  <a:solidFill>
                    <a:srgbClr val="D6DCDA">
                      <a:alpha val="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1634" tIns="35817" rIns="71634" bIns="35817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365" latinLnBrk="0">
                    <a:defRPr/>
                  </a:pPr>
                  <a:endParaRPr lang="ko-KR" altLang="en-US" sz="1200" spc="-100">
                    <a:ln>
                      <a:solidFill>
                        <a:prstClr val="white">
                          <a:alpha val="0"/>
                        </a:prstClr>
                      </a:solidFill>
                    </a:ln>
                    <a:solidFill>
                      <a:srgbClr val="014B98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</p:grpSp>
          <p:grpSp>
            <p:nvGrpSpPr>
              <p:cNvPr id="22" name="그룹 21"/>
              <p:cNvGrpSpPr/>
              <p:nvPr/>
            </p:nvGrpSpPr>
            <p:grpSpPr>
              <a:xfrm>
                <a:off x="7308304" y="1609829"/>
                <a:ext cx="206788" cy="138580"/>
                <a:chOff x="8825072" y="3359710"/>
                <a:chExt cx="206788" cy="138580"/>
              </a:xfrm>
            </p:grpSpPr>
            <p:sp>
              <p:nvSpPr>
                <p:cNvPr id="23" name="타원 2">
                  <a:extLst>
                    <a:ext uri="{FF2B5EF4-FFF2-40B4-BE49-F238E27FC236}">
                      <a16:creationId xmlns:a16="http://schemas.microsoft.com/office/drawing/2014/main" id="{777C2585-D140-422A-B974-3FE7249349D5}"/>
                    </a:ext>
                  </a:extLst>
                </p:cNvPr>
                <p:cNvSpPr/>
                <p:nvPr/>
              </p:nvSpPr>
              <p:spPr>
                <a:xfrm rot="10800000">
                  <a:off x="8933666" y="3359710"/>
                  <a:ext cx="98194" cy="138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222" h="275507">
                      <a:moveTo>
                        <a:pt x="189955" y="121"/>
                      </a:moveTo>
                      <a:cubicBezTo>
                        <a:pt x="148162" y="13679"/>
                        <a:pt x="113387" y="41387"/>
                        <a:pt x="94306" y="80952"/>
                      </a:cubicBezTo>
                      <a:cubicBezTo>
                        <a:pt x="95390" y="80304"/>
                        <a:pt x="96498" y="80285"/>
                        <a:pt x="97611" y="80285"/>
                      </a:cubicBezTo>
                      <a:cubicBezTo>
                        <a:pt x="151520" y="80285"/>
                        <a:pt x="195222" y="123987"/>
                        <a:pt x="195222" y="177896"/>
                      </a:cubicBezTo>
                      <a:cubicBezTo>
                        <a:pt x="195222" y="231805"/>
                        <a:pt x="151520" y="275507"/>
                        <a:pt x="97611" y="275507"/>
                      </a:cubicBezTo>
                      <a:cubicBezTo>
                        <a:pt x="56830" y="275507"/>
                        <a:pt x="21890" y="250498"/>
                        <a:pt x="7472" y="214906"/>
                      </a:cubicBezTo>
                      <a:lnTo>
                        <a:pt x="6700" y="215145"/>
                      </a:lnTo>
                      <a:lnTo>
                        <a:pt x="4961" y="202467"/>
                      </a:lnTo>
                      <a:cubicBezTo>
                        <a:pt x="1126" y="194935"/>
                        <a:pt x="0" y="186547"/>
                        <a:pt x="0" y="177896"/>
                      </a:cubicBezTo>
                      <a:lnTo>
                        <a:pt x="947" y="173205"/>
                      </a:lnTo>
                      <a:cubicBezTo>
                        <a:pt x="-2084" y="149619"/>
                        <a:pt x="2757" y="125847"/>
                        <a:pt x="12970" y="103282"/>
                      </a:cubicBezTo>
                      <a:cubicBezTo>
                        <a:pt x="35802" y="52835"/>
                        <a:pt x="80893" y="18582"/>
                        <a:pt x="134297" y="5694"/>
                      </a:cubicBezTo>
                      <a:cubicBezTo>
                        <a:pt x="152098" y="1398"/>
                        <a:pt x="170822" y="-523"/>
                        <a:pt x="189955" y="121"/>
                      </a:cubicBezTo>
                      <a:close/>
                    </a:path>
                  </a:pathLst>
                </a:custGeom>
                <a:solidFill>
                  <a:schemeClr val="tx1">
                    <a:alpha val="20000"/>
                  </a:schemeClr>
                </a:solidFill>
                <a:ln>
                  <a:solidFill>
                    <a:srgbClr val="D6DCDA">
                      <a:alpha val="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1634" tIns="35817" rIns="71634" bIns="35817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365" latinLnBrk="0">
                    <a:defRPr/>
                  </a:pPr>
                  <a:endParaRPr lang="ko-KR" altLang="en-US" sz="1200" spc="-100">
                    <a:ln>
                      <a:solidFill>
                        <a:prstClr val="white">
                          <a:alpha val="0"/>
                        </a:prstClr>
                      </a:solidFill>
                    </a:ln>
                    <a:solidFill>
                      <a:srgbClr val="014B98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4" name="타원 2">
                  <a:extLst>
                    <a:ext uri="{FF2B5EF4-FFF2-40B4-BE49-F238E27FC236}">
                      <a16:creationId xmlns:a16="http://schemas.microsoft.com/office/drawing/2014/main" id="{308BBCD9-EEB7-4FEB-B6A7-C569E19C5195}"/>
                    </a:ext>
                  </a:extLst>
                </p:cNvPr>
                <p:cNvSpPr/>
                <p:nvPr/>
              </p:nvSpPr>
              <p:spPr>
                <a:xfrm rot="10800000">
                  <a:off x="8825072" y="3359710"/>
                  <a:ext cx="98194" cy="138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222" h="275507">
                      <a:moveTo>
                        <a:pt x="189955" y="121"/>
                      </a:moveTo>
                      <a:cubicBezTo>
                        <a:pt x="148162" y="13679"/>
                        <a:pt x="113387" y="41387"/>
                        <a:pt x="94306" y="80952"/>
                      </a:cubicBezTo>
                      <a:cubicBezTo>
                        <a:pt x="95390" y="80304"/>
                        <a:pt x="96498" y="80285"/>
                        <a:pt x="97611" y="80285"/>
                      </a:cubicBezTo>
                      <a:cubicBezTo>
                        <a:pt x="151520" y="80285"/>
                        <a:pt x="195222" y="123987"/>
                        <a:pt x="195222" y="177896"/>
                      </a:cubicBezTo>
                      <a:cubicBezTo>
                        <a:pt x="195222" y="231805"/>
                        <a:pt x="151520" y="275507"/>
                        <a:pt x="97611" y="275507"/>
                      </a:cubicBezTo>
                      <a:cubicBezTo>
                        <a:pt x="56830" y="275507"/>
                        <a:pt x="21890" y="250498"/>
                        <a:pt x="7472" y="214906"/>
                      </a:cubicBezTo>
                      <a:lnTo>
                        <a:pt x="6700" y="215145"/>
                      </a:lnTo>
                      <a:lnTo>
                        <a:pt x="4961" y="202467"/>
                      </a:lnTo>
                      <a:cubicBezTo>
                        <a:pt x="1126" y="194935"/>
                        <a:pt x="0" y="186547"/>
                        <a:pt x="0" y="177896"/>
                      </a:cubicBezTo>
                      <a:lnTo>
                        <a:pt x="947" y="173205"/>
                      </a:lnTo>
                      <a:cubicBezTo>
                        <a:pt x="-2084" y="149619"/>
                        <a:pt x="2757" y="125847"/>
                        <a:pt x="12970" y="103282"/>
                      </a:cubicBezTo>
                      <a:cubicBezTo>
                        <a:pt x="35802" y="52835"/>
                        <a:pt x="80893" y="18582"/>
                        <a:pt x="134297" y="5694"/>
                      </a:cubicBezTo>
                      <a:cubicBezTo>
                        <a:pt x="152098" y="1398"/>
                        <a:pt x="170822" y="-523"/>
                        <a:pt x="189955" y="121"/>
                      </a:cubicBezTo>
                      <a:close/>
                    </a:path>
                  </a:pathLst>
                </a:custGeom>
                <a:solidFill>
                  <a:schemeClr val="tx1">
                    <a:alpha val="20000"/>
                  </a:schemeClr>
                </a:solidFill>
                <a:ln>
                  <a:solidFill>
                    <a:srgbClr val="D6DCDA">
                      <a:alpha val="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1634" tIns="35817" rIns="71634" bIns="35817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365" latinLnBrk="0">
                    <a:defRPr/>
                  </a:pPr>
                  <a:endParaRPr lang="ko-KR" altLang="en-US" sz="1200" spc="-100">
                    <a:ln>
                      <a:solidFill>
                        <a:prstClr val="white">
                          <a:alpha val="0"/>
                        </a:prstClr>
                      </a:solidFill>
                    </a:ln>
                    <a:solidFill>
                      <a:srgbClr val="014B98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</p:grpSp>
        </p:grpSp>
        <p:sp>
          <p:nvSpPr>
            <p:cNvPr id="26" name="이등변 삼각형 25"/>
            <p:cNvSpPr/>
            <p:nvPr/>
          </p:nvSpPr>
          <p:spPr>
            <a:xfrm rot="12600000">
              <a:off x="4628313" y="2849937"/>
              <a:ext cx="342705" cy="583902"/>
            </a:xfrm>
            <a:prstGeom prst="triangle">
              <a:avLst/>
            </a:prstGeom>
            <a:solidFill>
              <a:srgbClr val="ED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6"/>
            </a:p>
          </p:txBody>
        </p:sp>
        <p:sp>
          <p:nvSpPr>
            <p:cNvPr id="7" name="Rectangle 21"/>
            <p:cNvSpPr>
              <a:spLocks noChangeArrowheads="1"/>
            </p:cNvSpPr>
            <p:nvPr/>
          </p:nvSpPr>
          <p:spPr bwMode="auto">
            <a:xfrm>
              <a:off x="5521507" y="2705416"/>
              <a:ext cx="2923423" cy="21544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r"/>
              <a:r>
                <a:rPr lang="en-US" altLang="ko-KR" sz="1400" b="1" kern="0" spc="-6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KoPubWorld돋움체 Bold" panose="00000800000000000000" pitchFamily="2" charset="-127"/>
                </a:rPr>
                <a:t>- </a:t>
              </a:r>
              <a:r>
                <a:rPr lang="ko-KR" altLang="en-US" sz="1400" b="1" kern="0" spc="-6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cs typeface="KoPubWorld돋움체 Bold" panose="00000800000000000000" pitchFamily="2" charset="-127"/>
                </a:rPr>
                <a:t>﻿</a:t>
              </a:r>
              <a:r>
                <a:rPr lang="en-US" altLang="ko-KR" sz="1400" b="1" kern="0" spc="-6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cs typeface="KoPubWorld돋움체 Bold" panose="00000800000000000000" pitchFamily="2" charset="-127"/>
                </a:rPr>
                <a:t>-</a:t>
              </a:r>
              <a:r>
                <a:rPr lang="ko-KR" altLang="en-US" sz="1400" b="1" kern="0" spc="-6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cs typeface="KoPubWorld돋움체 Bold" panose="00000800000000000000" pitchFamily="2" charset="-127"/>
                </a:rPr>
                <a:t>프리체</a:t>
              </a:r>
              <a:r>
                <a:rPr lang="en-US" altLang="ko-KR" sz="1400" b="1" kern="0" spc="-6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KoPubWorld돋움체 Bold" panose="00000800000000000000" pitchFamily="2" charset="-127"/>
                </a:rPr>
                <a:t> </a:t>
              </a:r>
              <a:endParaRPr lang="en-US" altLang="ko-KR" sz="1400" b="1" kern="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KoPubWorld돋움체 Bold" panose="000008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6248028"/>
      </p:ext>
    </p:extLst>
  </p:cSld>
  <p:clrMapOvr>
    <a:masterClrMapping/>
  </p:clrMapOvr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178</Words>
  <Application>Microsoft Office PowerPoint</Application>
  <PresentationFormat>와이드스크린</PresentationFormat>
  <Paragraphs>42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9" baseType="lpstr">
      <vt:lpstr>바탕</vt:lpstr>
      <vt:lpstr>Georgia</vt:lpstr>
      <vt:lpstr>Ubuntu</vt:lpstr>
      <vt:lpstr>함초롬바탕</vt:lpstr>
      <vt:lpstr>HY견명조</vt:lpstr>
      <vt:lpstr>굴림</vt:lpstr>
      <vt:lpstr>맑은 고딕</vt:lpstr>
      <vt:lpstr>HY견고딕</vt:lpstr>
      <vt:lpstr>KoPubWorld돋움체 Medium</vt:lpstr>
      <vt:lpstr>Arial</vt:lpstr>
      <vt:lpstr>HY헤드라인M</vt:lpstr>
      <vt:lpstr>KoPubWorld돋움체 Bold</vt:lpstr>
      <vt:lpstr>Arvo</vt:lpstr>
      <vt:lpstr>디자인 사용자 지정</vt:lpstr>
      <vt:lpstr>My Life Line</vt:lpstr>
      <vt:lpstr>인생그래프 그리기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 한나</dc:creator>
  <cp:lastModifiedBy>good</cp:lastModifiedBy>
  <cp:revision>60</cp:revision>
  <dcterms:created xsi:type="dcterms:W3CDTF">2020-11-26T08:29:39Z</dcterms:created>
  <dcterms:modified xsi:type="dcterms:W3CDTF">2021-07-26T09:00:20Z</dcterms:modified>
</cp:coreProperties>
</file>