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342"/>
    <p:restoredTop sz="94652"/>
  </p:normalViewPr>
  <p:slideViewPr>
    <p:cSldViewPr snapToGrid="0" snapToObjects="1">
      <p:cViewPr varScale="1">
        <p:scale>
          <a:sx n="73" d="100"/>
          <a:sy n="73" d="100"/>
        </p:scale>
        <p:origin x="208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D62F-655E-2843-877B-77B5DAC9B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F35C24-3AC4-6A43-88F8-944A64F72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5F922-CB5B-A540-A05E-39CCC7FE4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7DC73-FD5B-AA45-9E5F-F7DC25F1C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0AF77-F8BB-3646-8E3E-AE70A739C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64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2EC4C-51E0-1849-8288-78C2858A3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069E58-E151-8243-98CF-ED3DBBA9D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DA12-EBE6-9E45-99EB-1927BB63B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9598B-ED08-E348-BB21-737B01647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1FA3A-155F-8F44-8C8D-F12A6C637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29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E19DE3-B5C5-8947-91EB-DE03C02276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35F9DF-1DE1-7C43-A119-F147F2FFE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1879F-B9B4-8341-8D5A-DECDEAD36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92F15-4D77-624A-B36C-CDC975680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EAAE67-8A2E-E145-B16C-3696BD4C8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00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0874-AA7B-7045-9FC3-6277D7197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7ED0D-E1BE-194F-A1E3-69A732672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A3EA-1970-5149-8E4B-EA97512AD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4D78-CECD-5D44-8436-7B5AC043D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F97E3-EF87-5242-84D2-68CE613F6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66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37294-E01C-0844-B242-FF35906E7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5DAE2D-566A-F14C-847C-7530A8D82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A8E7E-E3A2-8542-B46A-65BB6F4DA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93DE8-F236-F14D-986E-A9C909B9C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0C6DA8-229C-EC47-94B3-8981C02E4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76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C956-B72F-FF49-A1E1-F139903D4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FD570-B4D8-7C4C-8707-729E97C03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5B290-BA85-194D-BD2F-549197775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2BF68-C11C-D14D-9411-1E1AA9772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17B86-0528-8D45-B345-8FF0B0FE5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1DF4F8-441F-AC44-9096-BEBD3861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73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9C2EA-9055-734A-AB0D-3A4EDA474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29D64-3B06-B646-A738-B4C9DE4BD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B7D92-6D11-F04A-9766-6398C56C04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A3532-C9FB-0745-AF38-E33412331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DEDD6A-3D10-0443-87D1-4830C9251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EE5498-C1FD-814B-845E-A162C7C6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161D9B-01A4-D84D-B017-6E99E33E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059DAC-4DD9-0D4D-A434-7A9698D3B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5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1EF61-5A87-AD41-A52C-266A3C2B5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22FAF7-489B-284E-A449-CA3AD66B7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6F447-3729-E848-8C20-E7F1783A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EE02AA-36B6-7441-861D-86F6E2086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85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AC59DF-1907-BD4A-84BB-7764379D9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3147E-74EF-6B4C-AFEF-AB1119DF5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B10A19-1006-8545-8932-19CC7FE9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2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66AD2-32BD-0C4B-8443-ADD655D9A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613F0F-7779-194D-AD44-1768E679E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35B43-5BBE-CA47-BF02-74F1214EF6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474D65-24CC-2F4E-9489-5ADBA20AC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6EB3C-5FCA-EF4C-8AD9-CA0C5E98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671AEF-C8BE-1540-8692-D60ADFF2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95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731CD-D724-B64E-B681-6B9CE2FD0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64DA3-BD50-C64B-B2BA-6012AA616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DFA591-D21E-6547-825D-13088D08CF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703BD-9C00-874A-8DEB-CD17A0895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5CCA82-D18C-6A41-9E04-E2773F386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3F208-7244-914B-83E1-90380DD1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7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6EF72C-F555-5C44-8C61-7B16A55D5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B5F908-F203-984F-B700-365E21567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6503D-018A-274C-9E64-EAB6564F2D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84CE1-4A92-054D-9E74-8B2A6BF4E83E}" type="datetimeFigureOut">
              <a:rPr lang="en-US" smtClean="0"/>
              <a:t>1/2/19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F475C8-D9C9-B34A-A296-0A1D2801FD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9FAF9-9022-8242-AABA-5E69F13581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0E796-4E45-864D-8795-D2BC6AE4D8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8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60BB759-46D9-E44F-A741-8E3462D6B6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933246"/>
              </p:ext>
            </p:extLst>
          </p:nvPr>
        </p:nvGraphicFramePr>
        <p:xfrm>
          <a:off x="193431" y="158261"/>
          <a:ext cx="11816861" cy="6506308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751149">
                  <a:extLst>
                    <a:ext uri="{9D8B030D-6E8A-4147-A177-3AD203B41FA5}">
                      <a16:colId xmlns:a16="http://schemas.microsoft.com/office/drawing/2014/main" val="179677498"/>
                    </a:ext>
                  </a:extLst>
                </a:gridCol>
                <a:gridCol w="1868713">
                  <a:extLst>
                    <a:ext uri="{9D8B030D-6E8A-4147-A177-3AD203B41FA5}">
                      <a16:colId xmlns:a16="http://schemas.microsoft.com/office/drawing/2014/main" val="3383868947"/>
                    </a:ext>
                  </a:extLst>
                </a:gridCol>
                <a:gridCol w="2601542">
                  <a:extLst>
                    <a:ext uri="{9D8B030D-6E8A-4147-A177-3AD203B41FA5}">
                      <a16:colId xmlns:a16="http://schemas.microsoft.com/office/drawing/2014/main" val="4057055241"/>
                    </a:ext>
                  </a:extLst>
                </a:gridCol>
                <a:gridCol w="3462615">
                  <a:extLst>
                    <a:ext uri="{9D8B030D-6E8A-4147-A177-3AD203B41FA5}">
                      <a16:colId xmlns:a16="http://schemas.microsoft.com/office/drawing/2014/main" val="2403815154"/>
                    </a:ext>
                  </a:extLst>
                </a:gridCol>
                <a:gridCol w="3132842">
                  <a:extLst>
                    <a:ext uri="{9D8B030D-6E8A-4147-A177-3AD203B41FA5}">
                      <a16:colId xmlns:a16="http://schemas.microsoft.com/office/drawing/2014/main" val="650126030"/>
                    </a:ext>
                  </a:extLst>
                </a:gridCol>
              </a:tblGrid>
              <a:tr h="837264">
                <a:tc gridSpan="5">
                  <a:txBody>
                    <a:bodyPr/>
                    <a:lstStyle/>
                    <a:p>
                      <a:pPr algn="r"/>
                      <a:r>
                        <a:rPr lang="ko-KR" altLang="en-US" sz="3200" dirty="0"/>
                        <a:t>새해 약속 아이디어 만들기 </a:t>
                      </a:r>
                      <a:endParaRPr lang="en-US" sz="3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32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772335"/>
                  </a:ext>
                </a:extLst>
              </a:tr>
              <a:tr h="780521">
                <a:tc gridSpan="5">
                  <a:txBody>
                    <a:bodyPr/>
                    <a:lstStyle/>
                    <a:p>
                      <a:pPr algn="just"/>
                      <a:r>
                        <a:rPr lang="ko-KR" altLang="en-US" sz="1400" dirty="0"/>
                        <a:t>약속 아이디어 만들기는 인생의 여러 영역을 바라보며 약속을 만들기 위해 사용합니다</a:t>
                      </a:r>
                      <a:r>
                        <a:rPr lang="en-US" altLang="ko-KR" sz="1400" dirty="0"/>
                        <a:t>. </a:t>
                      </a:r>
                      <a:r>
                        <a:rPr lang="ko-KR" altLang="en-US" sz="1400" dirty="0"/>
                        <a:t>이것은 하고 싶은 약속이 떠오르지 않을 때 활용할 수 있습니다</a:t>
                      </a:r>
                      <a:r>
                        <a:rPr lang="en-US" altLang="ko-KR" sz="1400" dirty="0"/>
                        <a:t>. </a:t>
                      </a:r>
                      <a:r>
                        <a:rPr lang="ko-KR" altLang="en-US" sz="1400" dirty="0"/>
                        <a:t>각 빈 칸은 인생의 여러 영역을 카테고리별로 나열하였으니 읽어 보세요 새해 약속을 만들기 위해 시간을 가지고 생각해 보세요 </a:t>
                      </a:r>
                      <a:r>
                        <a:rPr lang="en-US" altLang="ko-KR" sz="1400" dirty="0"/>
                        <a:t>. </a:t>
                      </a:r>
                      <a:r>
                        <a:rPr lang="ko-KR" altLang="en-US" sz="1400" dirty="0"/>
                        <a:t>그리고 약속 카드에 기입하시고 공유하세요</a:t>
                      </a:r>
                      <a:endParaRPr 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just"/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25736263"/>
                  </a:ext>
                </a:extLst>
              </a:tr>
              <a:tr h="1362117">
                <a:tc rowSpan="2" gridSpan="2">
                  <a:txBody>
                    <a:bodyPr/>
                    <a:lstStyle/>
                    <a:p>
                      <a:pPr algn="r"/>
                      <a:r>
                        <a:rPr lang="ko-KR" altLang="en-US" sz="1600" dirty="0"/>
                        <a:t>전통적인 새해 목표</a:t>
                      </a:r>
                      <a:endParaRPr lang="en-US" altLang="ko-KR" sz="1600" dirty="0"/>
                    </a:p>
                    <a:p>
                      <a:pPr algn="r"/>
                      <a:endParaRPr lang="en-US" sz="1600" dirty="0"/>
                    </a:p>
                    <a:p>
                      <a:pPr algn="r"/>
                      <a:endParaRPr lang="en-US" sz="1600" dirty="0"/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금연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다이어트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가족과 친구와 시간 보내기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새로운 것을 배우기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독서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금주 또는 술 줄이기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건강 식품 섭취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스트레스 관리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관계 개선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일을 미루지 않기</a:t>
                      </a:r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pPr algn="r"/>
                      <a:endParaRPr lang="en-US" altLang="ko-KR" sz="1200" dirty="0">
                        <a:solidFill>
                          <a:schemeClr val="bg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아직 달성하지 못한  진행중인 목표</a:t>
                      </a:r>
                      <a:endParaRPr kumimoji="0" lang="en-US" altLang="ko-K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버킷</a:t>
                      </a:r>
                      <a:r>
                        <a:rPr kumimoji="0" lang="ko-KR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리스트 </a:t>
                      </a:r>
                      <a:endParaRPr kumimoji="0" lang="en-US" altLang="ko-K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봉사 또는 기부 </a:t>
                      </a:r>
                      <a:endParaRPr kumimoji="0" lang="en-US" altLang="ko-K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3464691"/>
                  </a:ext>
                </a:extLst>
              </a:tr>
              <a:tr h="1873452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관심있는 타인의 업적</a:t>
                      </a:r>
                      <a:endParaRPr kumimoji="0" lang="en-US" altLang="ko-K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자기계발 </a:t>
                      </a:r>
                      <a:endParaRPr kumimoji="0" lang="en-US" altLang="ko-KR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2425815"/>
                  </a:ext>
                </a:extLst>
              </a:tr>
              <a:tr h="1652954">
                <a:tc>
                  <a:txBody>
                    <a:bodyPr/>
                    <a:lstStyle/>
                    <a:p>
                      <a:r>
                        <a:rPr lang="ko-KR" altLang="en-US" sz="1600" dirty="0">
                          <a:solidFill>
                            <a:schemeClr val="bg1"/>
                          </a:solidFill>
                        </a:rPr>
                        <a:t>자신을 위한 목표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altLang="ko-K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ko-KR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더 많은 돈을 벌기</a:t>
                      </a:r>
                      <a:endParaRPr kumimoji="0" lang="en-US" altLang="ko-K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ko-KR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새 직장 구하기</a:t>
                      </a:r>
                      <a:endParaRPr kumimoji="0" lang="en-US" altLang="ko-K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ko-KR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여행하기</a:t>
                      </a:r>
                      <a:endParaRPr kumimoji="0" lang="en-US" altLang="ko-K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ko-KR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E7E6E6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당신이 원하는 것을 가질 수 있도록 여자친구나 아내를 설득하기 </a:t>
                      </a:r>
                      <a:endParaRPr kumimoji="0" lang="en-US" altLang="ko-KR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E7E6E6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55312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247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112</Words>
  <Application>Microsoft Macintosh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Byoungsu Woo (bywoo)</dc:creator>
  <cp:lastModifiedBy>Byoungsu Woo (bywoo)</cp:lastModifiedBy>
  <cp:revision>9</cp:revision>
  <cp:lastPrinted>2019-01-02T03:41:39Z</cp:lastPrinted>
  <dcterms:created xsi:type="dcterms:W3CDTF">2019-01-02T02:00:04Z</dcterms:created>
  <dcterms:modified xsi:type="dcterms:W3CDTF">2019-01-02T03:42:01Z</dcterms:modified>
</cp:coreProperties>
</file>