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6" r:id="rId10"/>
    <p:sldId id="264" r:id="rId11"/>
    <p:sldId id="268" r:id="rId12"/>
    <p:sldId id="26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245" y="67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7EC07B-6C23-44D7-9C9B-C3DBEA769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14A8A86-1DEA-4BFD-8679-9074BD100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995667-93F0-4E5B-9829-5ECE559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D8C4B7-D590-4D13-A754-B65AE3A0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B914F2-E53C-47BE-96AE-3106A6ED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36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7ED1D-5789-411A-AF59-44719A8C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AE1B16F-A450-46FB-A994-81E3AB927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3207E9-2C86-4B84-8A31-4254C958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CC8389-CB02-4D5D-88A9-03EC22AB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3A0C1F-71E0-4EBD-BE34-5F0548F5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14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AE06608-EC70-480B-A394-8CAF83791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5C971D8-A28D-4AF4-BF2B-4B80399FE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2FC5BA-364B-48E8-828C-824D643E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1AB5E-68EF-41DF-8A31-18CA9F4D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95DCF5-DF39-41BC-B009-342A6DF8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8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00ECF6-20D4-4952-83DC-98AB8F75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F8C828-A842-4803-A51A-F37F270BD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D72EE8-59E1-45A3-8ED6-A6ABE0B5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82D7ED-0A1F-461A-AAA4-16CBB521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CF9B6E-C0F4-4624-8B22-FCE1346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61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938663-A4E5-4CC0-8DE7-6565B5F3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2F923E-8538-4BFB-8637-04598D3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BD3138-E906-4743-92A5-1CC60A5F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D47339-4D28-4079-AB9D-A480DAB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7E3F54-8673-4DC0-819B-DCC1CBEF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65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289E19-4957-4608-B775-44E18B2F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F6D9A2-C131-4791-81B7-CF3A47EF4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523FF9-56E9-47D6-BE79-130905F6E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DDE980-4301-48F4-9524-6A97B259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B4A200-30FE-41DA-812C-CEC1842C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6B2988-C613-4628-BDB8-CC60E229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52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651DE-1728-41B4-B5DE-EB083A28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996A0E-3903-4305-A5A6-09C141C21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11C2BD-3304-43FF-B531-763668B4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6B88133-665A-4DA4-A180-F66D05C96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F0AFBFD-9E17-48F1-8B75-BFBC328E3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5A0FD0E-6E17-4AA4-AF51-A6BB5B93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4B93B4C-42C6-4A60-A447-5288A2F3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F303B2-259B-4C12-9577-A1299B83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17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4C0134-8C60-4F56-8320-F8860915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E9E2A5-5124-4BBE-BCEB-52BBE5F9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C8F7A69-2A47-4741-805B-73EB6CCD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23F624F-1177-444C-8264-0F8D6C51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91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6BD4082-7E09-494B-A66A-DACE6810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0ED14F3-0301-45DF-9BA5-ABFC8564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8B165D-7148-4787-B62C-2C6C7ADA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8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7C8A73-9448-411B-AFD3-BDAF54EA8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5B8246-D844-4577-A60C-8D98734D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87F885-0AF0-4380-945C-EBCB292B3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737C49-9664-41A5-A296-38868C71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ED7777-85E1-46F4-A0B2-842EDFB7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42DBD0-C7B9-490D-8039-8CAE819A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97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0DB633-3BCB-4771-BAE2-9DC3709A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326B63-49A8-4691-9459-CBBECBFB9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1B8F2B-7C24-4A37-81A7-9ADEF1718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6329CD-7EC4-4758-A37D-66FDED58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B12479-A0C5-4020-B0E6-9376B2D2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D865FD8-8874-4833-B390-E6E787E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4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E7886C8-8771-4004-979D-183D3BC3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C96AC6-3A57-447B-8D25-3C3BB308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52C517-12EC-433A-B051-FFC947ED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A1B3-3FA0-4F49-A08D-8A2BA1191233}" type="datetimeFigureOut">
              <a:rPr lang="ko-KR" altLang="en-US" smtClean="0"/>
              <a:t>2018-11-30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2EDD7A-1F7C-4246-B9E5-29FE3D48D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0D6528-484D-4405-8893-7B57CC2F6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E8A9-4769-48CF-9BB7-B40DD1F5A4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99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BD89FC6E-89C1-4EFC-AE9C-88BB44804D00}"/>
              </a:ext>
            </a:extLst>
          </p:cNvPr>
          <p:cNvSpPr/>
          <p:nvPr/>
        </p:nvSpPr>
        <p:spPr>
          <a:xfrm>
            <a:off x="3551926" y="2844857"/>
            <a:ext cx="1862866" cy="6008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0E9C38-E616-4C5C-B3A2-1B6AF8099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28595"/>
            <a:ext cx="9144000" cy="981367"/>
          </a:xfrm>
        </p:spPr>
        <p:txBody>
          <a:bodyPr>
            <a:normAutofit/>
          </a:bodyPr>
          <a:lstStyle/>
          <a:p>
            <a:r>
              <a:rPr lang="ko-KR" altLang="en-US" sz="4000" b="1" dirty="0"/>
              <a:t>청춘사업</a:t>
            </a:r>
            <a:r>
              <a:rPr lang="ko-KR" altLang="en-US" sz="4000" dirty="0"/>
              <a:t> </a:t>
            </a:r>
            <a:r>
              <a:rPr lang="en-US" altLang="ko-KR" sz="4000" dirty="0"/>
              <a:t>MUST GO ON</a:t>
            </a:r>
            <a:endParaRPr lang="ko-KR" altLang="en-US" sz="4000" dirty="0"/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466F40FB-10E3-4746-9BAE-AD80AA656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8403" r="10322" b="5752"/>
          <a:stretch/>
        </p:blipFill>
        <p:spPr>
          <a:xfrm>
            <a:off x="0" y="3583224"/>
            <a:ext cx="5034580" cy="3234295"/>
          </a:xfrm>
          <a:prstGeom prst="rect">
            <a:avLst/>
          </a:prstGeom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CA7A51AB-FA4C-4775-B282-E8482484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5" t="12006" r="30399" b="78246"/>
          <a:stretch/>
        </p:blipFill>
        <p:spPr>
          <a:xfrm>
            <a:off x="2439405" y="1508549"/>
            <a:ext cx="430306" cy="387277"/>
          </a:xfrm>
          <a:prstGeom prst="rect">
            <a:avLst/>
          </a:prstGeom>
        </p:spPr>
      </p:pic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DBC04606-698A-4EA9-B2A8-739D3869B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5" t="12006" r="30399" b="78246"/>
          <a:stretch/>
        </p:blipFill>
        <p:spPr>
          <a:xfrm>
            <a:off x="9498215" y="4253541"/>
            <a:ext cx="430306" cy="387277"/>
          </a:xfrm>
          <a:prstGeom prst="rect">
            <a:avLst/>
          </a:prstGeom>
        </p:spPr>
      </p:pic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154D3368-3210-473E-BC1D-3BC5B5F37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5" t="12006" r="30399" b="78246"/>
          <a:stretch/>
        </p:blipFill>
        <p:spPr>
          <a:xfrm>
            <a:off x="9831702" y="2334956"/>
            <a:ext cx="430306" cy="387277"/>
          </a:xfrm>
          <a:prstGeom prst="rect">
            <a:avLst/>
          </a:prstGeom>
        </p:spPr>
      </p:pic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60DAEEC5-CE7F-4353-A9C2-451D8C714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5" t="12006" r="30399" b="78246"/>
          <a:stretch/>
        </p:blipFill>
        <p:spPr>
          <a:xfrm>
            <a:off x="8185782" y="1314910"/>
            <a:ext cx="430306" cy="387277"/>
          </a:xfrm>
          <a:prstGeom prst="rect">
            <a:avLst/>
          </a:prstGeom>
        </p:spPr>
      </p:pic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6E6543A9-833B-4631-B6BB-CEEA2831D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5" t="12006" r="30399" b="78246"/>
          <a:stretch/>
        </p:blipFill>
        <p:spPr>
          <a:xfrm>
            <a:off x="10237694" y="475814"/>
            <a:ext cx="430306" cy="3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989F6B4-899B-41AF-84D8-EB791EAF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8403" r="10322" b="5752"/>
          <a:stretch/>
        </p:blipFill>
        <p:spPr>
          <a:xfrm>
            <a:off x="0" y="5730240"/>
            <a:ext cx="1692484" cy="1087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DF1441-698A-427E-85DC-BB834FB09A21}"/>
              </a:ext>
            </a:extLst>
          </p:cNvPr>
          <p:cNvSpPr txBox="1"/>
          <p:nvPr/>
        </p:nvSpPr>
        <p:spPr>
          <a:xfrm>
            <a:off x="3032760" y="2971800"/>
            <a:ext cx="6126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+mj-ea"/>
                <a:ea typeface="+mj-ea"/>
              </a:rPr>
              <a:t>동 심 파 괴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529B8DE-FA16-443D-9E98-2CD1754CF533}"/>
              </a:ext>
            </a:extLst>
          </p:cNvPr>
          <p:cNvGrpSpPr/>
          <p:nvPr/>
        </p:nvGrpSpPr>
        <p:grpSpPr>
          <a:xfrm>
            <a:off x="6096000" y="3643193"/>
            <a:ext cx="2636291" cy="103764"/>
            <a:chOff x="6076869" y="3685494"/>
            <a:chExt cx="2636291" cy="10376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AC7F833B-53A0-417C-94B1-0B17C97625AC}"/>
                </a:ext>
              </a:extLst>
            </p:cNvPr>
            <p:cNvSpPr/>
            <p:nvPr/>
          </p:nvSpPr>
          <p:spPr>
            <a:xfrm rot="20700000">
              <a:off x="6076869" y="3685494"/>
              <a:ext cx="2636289" cy="778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1FAF45F-B5BE-46D9-A380-E4B7D57AFF82}"/>
                </a:ext>
              </a:extLst>
            </p:cNvPr>
            <p:cNvSpPr/>
            <p:nvPr/>
          </p:nvSpPr>
          <p:spPr>
            <a:xfrm rot="900000">
              <a:off x="6076871" y="3711451"/>
              <a:ext cx="2636289" cy="778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D989AC-BC6A-41E1-AD7B-F8990D1E0792}"/>
              </a:ext>
            </a:extLst>
          </p:cNvPr>
          <p:cNvSpPr txBox="1"/>
          <p:nvPr/>
        </p:nvSpPr>
        <p:spPr>
          <a:xfrm>
            <a:off x="7783044" y="273638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ㄴㄴ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일몰, 태양, 설정중이(가) 표시된 사진&#10;&#10;자동 생성된 설명">
            <a:extLst>
              <a:ext uri="{FF2B5EF4-FFF2-40B4-BE49-F238E27FC236}">
                <a16:creationId xmlns:a16="http://schemas.microsoft.com/office/drawing/2014/main" id="{E6737ECA-4786-4D85-9ABF-843F9FD8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372755"/>
            <a:ext cx="6644640" cy="6644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DF1441-698A-427E-85DC-BB834FB09A21}"/>
              </a:ext>
            </a:extLst>
          </p:cNvPr>
          <p:cNvSpPr txBox="1"/>
          <p:nvPr/>
        </p:nvSpPr>
        <p:spPr>
          <a:xfrm>
            <a:off x="3032760" y="2971800"/>
            <a:ext cx="6126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+mj-ea"/>
                <a:ea typeface="+mj-ea"/>
              </a:rPr>
              <a:t>동 심 회 개</a:t>
            </a:r>
          </a:p>
        </p:txBody>
      </p:sp>
    </p:spTree>
    <p:extLst>
      <p:ext uri="{BB962C8B-B14F-4D97-AF65-F5344CB8AC3E}">
        <p14:creationId xmlns:p14="http://schemas.microsoft.com/office/powerpoint/2010/main" val="21509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A23B9A3-08DD-4C0A-B433-3203FFB6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635" y="1714500"/>
            <a:ext cx="2608729" cy="3429000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481FD39-5FFB-411E-9755-75304C8F7B5F}"/>
              </a:ext>
            </a:extLst>
          </p:cNvPr>
          <p:cNvCxnSpPr>
            <a:cxnSpLocks/>
          </p:cNvCxnSpPr>
          <p:nvPr/>
        </p:nvCxnSpPr>
        <p:spPr>
          <a:xfrm>
            <a:off x="6729804" y="2956560"/>
            <a:ext cx="1341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C4FDB4-B159-4ADC-9E23-EA6925194CF8}"/>
              </a:ext>
            </a:extLst>
          </p:cNvPr>
          <p:cNvSpPr txBox="1"/>
          <p:nvPr/>
        </p:nvSpPr>
        <p:spPr>
          <a:xfrm>
            <a:off x="8244840" y="2771894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죽은 우리의 동심에 국화 꽃 한 송이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D5DA64B-1DBE-4676-9663-883FD6E3455E}"/>
              </a:ext>
            </a:extLst>
          </p:cNvPr>
          <p:cNvCxnSpPr>
            <a:cxnSpLocks/>
          </p:cNvCxnSpPr>
          <p:nvPr/>
        </p:nvCxnSpPr>
        <p:spPr>
          <a:xfrm>
            <a:off x="7208520" y="4282440"/>
            <a:ext cx="862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B9F223-346E-40EB-94CD-1AE1A62C4193}"/>
              </a:ext>
            </a:extLst>
          </p:cNvPr>
          <p:cNvSpPr txBox="1"/>
          <p:nvPr/>
        </p:nvSpPr>
        <p:spPr>
          <a:xfrm>
            <a:off x="8244840" y="3959274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동심파괴 ㄴㄴ</a:t>
            </a:r>
            <a:endParaRPr lang="en-US" altLang="ko-KR" dirty="0"/>
          </a:p>
          <a:p>
            <a:r>
              <a:rPr lang="ko-KR" altLang="en-US" dirty="0"/>
              <a:t>잃어버린 동심 회개 ㅇㅇ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54883-83E3-46D7-9088-75BAB2ABEDC8}"/>
              </a:ext>
            </a:extLst>
          </p:cNvPr>
          <p:cNvSpPr txBox="1"/>
          <p:nvPr/>
        </p:nvSpPr>
        <p:spPr>
          <a:xfrm>
            <a:off x="4221479" y="5437107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한 달에 한 번의 휴식</a:t>
            </a:r>
          </a:p>
        </p:txBody>
      </p:sp>
    </p:spTree>
    <p:extLst>
      <p:ext uri="{BB962C8B-B14F-4D97-AF65-F5344CB8AC3E}">
        <p14:creationId xmlns:p14="http://schemas.microsoft.com/office/powerpoint/2010/main" val="25706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989F6B4-899B-41AF-84D8-EB791EAF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8403" r="10322" b="5752"/>
          <a:stretch/>
        </p:blipFill>
        <p:spPr>
          <a:xfrm>
            <a:off x="0" y="5730240"/>
            <a:ext cx="1692484" cy="108727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D82B018A-9B1F-4EBC-812B-1E51D4CC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2699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WHY </a:t>
            </a:r>
            <a:r>
              <a:rPr lang="ko-KR" altLang="en-US" sz="2800" dirty="0"/>
              <a:t>청춘사업 </a:t>
            </a:r>
            <a:r>
              <a:rPr lang="en-US" altLang="ko-KR" sz="2800" dirty="0"/>
              <a:t>MUST GO ON?</a:t>
            </a:r>
            <a:endParaRPr lang="ko-KR" altLang="en-US" sz="28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4731964-1BBD-49A0-A6D7-1E3AAB59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976"/>
            <a:ext cx="10515600" cy="4868928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맨 처음 청춘사업을 생각했던 것처럼</a:t>
            </a:r>
            <a:r>
              <a:rPr lang="en-US" altLang="ko-KR" sz="2000" dirty="0"/>
              <a:t> </a:t>
            </a:r>
            <a:r>
              <a:rPr lang="ko-KR" altLang="en-US" sz="2000" dirty="0"/>
              <a:t>본 이벤트는 우리의 </a:t>
            </a:r>
            <a:r>
              <a:rPr lang="ko-KR" altLang="en-US" sz="2000" b="1" dirty="0"/>
              <a:t>즐거움</a:t>
            </a:r>
            <a:r>
              <a:rPr lang="ko-KR" altLang="en-US" sz="2000" dirty="0"/>
              <a:t> 그 자체가 되어야 함</a:t>
            </a:r>
            <a:r>
              <a:rPr lang="en-US" altLang="ko-KR" sz="2000" dirty="0"/>
              <a:t>.</a:t>
            </a:r>
          </a:p>
          <a:p>
            <a:r>
              <a:rPr lang="en-US" altLang="ko-KR" sz="2000" dirty="0"/>
              <a:t>BUT WE DID PUT TOOOOOOO MUCH EFFORT</a:t>
            </a:r>
            <a:r>
              <a:rPr lang="ko-KR" altLang="en-US" sz="2000" dirty="0"/>
              <a:t> </a:t>
            </a:r>
            <a:r>
              <a:rPr lang="en-US" altLang="ko-KR" sz="2000" dirty="0"/>
              <a:t>on</a:t>
            </a:r>
            <a:r>
              <a:rPr lang="ko-KR" altLang="en-US" sz="2000" dirty="0"/>
              <a:t> 나태한 </a:t>
            </a:r>
            <a:r>
              <a:rPr lang="en-US" altLang="ko-KR" sz="2000" dirty="0"/>
              <a:t>15:15</a:t>
            </a:r>
          </a:p>
          <a:p>
            <a:r>
              <a:rPr lang="ko-KR" altLang="en-US" sz="2000" dirty="0"/>
              <a:t>따라서</a:t>
            </a:r>
            <a:r>
              <a:rPr lang="en-US" altLang="ko-KR" sz="2000" dirty="0"/>
              <a:t>, </a:t>
            </a:r>
            <a:r>
              <a:rPr lang="ko-KR" altLang="en-US" sz="2000" dirty="0"/>
              <a:t>즐거운 </a:t>
            </a:r>
            <a:r>
              <a:rPr lang="en-US" altLang="ko-KR" sz="2000" dirty="0"/>
              <a:t>‘</a:t>
            </a:r>
            <a:r>
              <a:rPr lang="ko-KR" altLang="en-US" sz="2000" dirty="0"/>
              <a:t>이벤트</a:t>
            </a:r>
            <a:r>
              <a:rPr lang="en-US" altLang="ko-KR" sz="2000" dirty="0"/>
              <a:t>’</a:t>
            </a:r>
            <a:r>
              <a:rPr lang="ko-KR" altLang="en-US" sz="2000" dirty="0"/>
              <a:t>가 아닌 </a:t>
            </a:r>
            <a:r>
              <a:rPr lang="en-US" altLang="ko-KR" sz="2000" dirty="0"/>
              <a:t>‘</a:t>
            </a:r>
            <a:r>
              <a:rPr lang="ko-KR" altLang="en-US" sz="2000" dirty="0"/>
              <a:t>즐거움</a:t>
            </a:r>
            <a:r>
              <a:rPr lang="en-US" altLang="ko-KR" sz="2000" dirty="0"/>
              <a:t>’ </a:t>
            </a:r>
            <a:r>
              <a:rPr lang="ko-KR" altLang="en-US" sz="2000" dirty="0"/>
              <a:t>자체에 초점을 맞췄으면 함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/>
              <a:t>김영훈 사견으로써</a:t>
            </a:r>
            <a:r>
              <a:rPr lang="en-US" altLang="ko-KR" sz="2000" dirty="0"/>
              <a:t>, </a:t>
            </a:r>
            <a:r>
              <a:rPr lang="ko-KR" altLang="en-US" sz="2000" dirty="0"/>
              <a:t>한 달에 한 번 </a:t>
            </a:r>
            <a:r>
              <a:rPr lang="ko-KR" altLang="en-US" sz="2000" u="sng" dirty="0"/>
              <a:t>준비해야할 이벤트가</a:t>
            </a:r>
            <a:r>
              <a:rPr lang="ko-KR" altLang="en-US" sz="2000" dirty="0"/>
              <a:t> 아닌 소영이 너에게 </a:t>
            </a:r>
            <a:r>
              <a:rPr lang="ko-KR" altLang="en-US" sz="2000" u="sng" dirty="0"/>
              <a:t>하루의 휴식 및 에너지</a:t>
            </a:r>
            <a:r>
              <a:rPr lang="ko-KR" altLang="en-US" sz="2000" dirty="0"/>
              <a:t>를 주고 싶은 마음</a:t>
            </a:r>
            <a:r>
              <a:rPr lang="en-US" altLang="ko-KR" sz="2000" dirty="0"/>
              <a:t>.</a:t>
            </a:r>
          </a:p>
          <a:p>
            <a:endParaRPr lang="en-US" altLang="ko-KR" sz="2000" b="1" dirty="0"/>
          </a:p>
          <a:p>
            <a:pPr marL="0" indent="0">
              <a:buNone/>
            </a:pPr>
            <a:r>
              <a:rPr lang="ko-KR" altLang="en-US" sz="2000" b="1" dirty="0"/>
              <a:t>그렇다면 어떻게</a:t>
            </a:r>
            <a:r>
              <a:rPr lang="en-US" altLang="ko-KR" sz="2000" b="1" dirty="0"/>
              <a:t>?</a:t>
            </a:r>
          </a:p>
          <a:p>
            <a:r>
              <a:rPr lang="ko-KR" altLang="en-US" sz="2000" dirty="0"/>
              <a:t>준비 최소화 </a:t>
            </a:r>
            <a:r>
              <a:rPr lang="en-US" altLang="ko-KR" sz="2000" dirty="0"/>
              <a:t>; </a:t>
            </a:r>
            <a:r>
              <a:rPr lang="ko-KR" altLang="en-US" sz="2000" dirty="0"/>
              <a:t>지난 행사에서 많은 피로감을 느꼈던 부분은 손이 많이 갔던 것들 </a:t>
            </a:r>
            <a:r>
              <a:rPr lang="en-US" altLang="ko-KR" sz="2000" dirty="0"/>
              <a:t>: </a:t>
            </a:r>
          </a:p>
          <a:p>
            <a:pPr lvl="1"/>
            <a:r>
              <a:rPr lang="en-US" altLang="ko-KR" sz="1600" u="sng" dirty="0"/>
              <a:t>FOOD &amp; BEVERAGE</a:t>
            </a:r>
            <a:r>
              <a:rPr lang="en-US" altLang="ko-KR" sz="1600" dirty="0"/>
              <a:t> ; </a:t>
            </a:r>
            <a:r>
              <a:rPr lang="ko-KR" altLang="en-US" sz="1600" dirty="0"/>
              <a:t>이벤트 끝나고  희망자에 한해 그냥 식당을 가는게 나음 </a:t>
            </a:r>
            <a:r>
              <a:rPr lang="en-US" altLang="ko-KR" sz="1600" dirty="0"/>
              <a:t>(</a:t>
            </a:r>
            <a:r>
              <a:rPr lang="ko-KR" altLang="en-US" sz="1600" dirty="0"/>
              <a:t>술</a:t>
            </a:r>
            <a:r>
              <a:rPr lang="en-US" altLang="ko-KR" sz="1600" dirty="0"/>
              <a:t>, </a:t>
            </a:r>
            <a:r>
              <a:rPr lang="ko-KR" altLang="en-US" sz="1600" dirty="0"/>
              <a:t>간단 안주 정도는 괜찮</a:t>
            </a:r>
            <a:r>
              <a:rPr lang="en-US" altLang="ko-KR" sz="1600" dirty="0"/>
              <a:t>)</a:t>
            </a:r>
          </a:p>
          <a:p>
            <a:pPr lvl="1"/>
            <a:endParaRPr lang="en-US" altLang="ko-KR" sz="1600" u="sng" dirty="0"/>
          </a:p>
          <a:p>
            <a:pPr lvl="1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38052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A23B9A3-08DD-4C0A-B433-3203FFB6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635" y="1714500"/>
            <a:ext cx="2608729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754883-83E3-46D7-9088-75BAB2ABEDC8}"/>
              </a:ext>
            </a:extLst>
          </p:cNvPr>
          <p:cNvSpPr txBox="1"/>
          <p:nvPr/>
        </p:nvSpPr>
        <p:spPr>
          <a:xfrm>
            <a:off x="4221479" y="5437107"/>
            <a:ext cx="37490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LIVE FORVER YOUNG!</a:t>
            </a:r>
          </a:p>
          <a:p>
            <a:pPr algn="ctr"/>
            <a:endParaRPr lang="en-US" altLang="ko-KR" sz="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9A9A8-652B-4F00-85A5-C2C31D765285}"/>
              </a:ext>
            </a:extLst>
          </p:cNvPr>
          <p:cNvSpPr txBox="1"/>
          <p:nvPr/>
        </p:nvSpPr>
        <p:spPr>
          <a:xfrm>
            <a:off x="4221479" y="5884602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600" b="1" dirty="0"/>
          </a:p>
          <a:p>
            <a:pPr algn="ctr"/>
            <a:r>
              <a:rPr lang="en-US" altLang="ko-KR" dirty="0"/>
              <a:t>at least once in a month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FA2561-FB01-4D5A-B117-138AFA7F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/>
              <a:t>AND I REALLY WANT TO GIVE YOU A BREAK </a:t>
            </a:r>
            <a:r>
              <a:rPr lang="ko-KR" altLang="en-US" dirty="0"/>
              <a:t>소영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212F40D-64C9-48D1-B906-87C57BDF2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3655" r="3409" b="5310"/>
          <a:stretch/>
        </p:blipFill>
        <p:spPr>
          <a:xfrm>
            <a:off x="2118360" y="3289201"/>
            <a:ext cx="5623560" cy="35687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FE6D9E2-EBC8-4C74-9E68-76F74761D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5227320"/>
            <a:ext cx="150876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8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440DD-97E3-46B2-AE04-EA815C56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26998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추진 배경 요약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D77AE6-AD4F-40D4-82AD-4FE7B4C4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976"/>
            <a:ext cx="10515600" cy="48689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000" dirty="0"/>
              <a:t>Have no time to hangout with one and only </a:t>
            </a:r>
            <a:r>
              <a:rPr lang="ko-KR" altLang="en-US" sz="2000" dirty="0"/>
              <a:t>소영 </a:t>
            </a:r>
            <a:r>
              <a:rPr lang="en-US" altLang="ko-KR" sz="800" dirty="0"/>
              <a:t>(</a:t>
            </a:r>
            <a:r>
              <a:rPr lang="ko-KR" altLang="en-US" sz="800" dirty="0"/>
              <a:t>네가 너무 바쁨</a:t>
            </a:r>
            <a:r>
              <a:rPr lang="en-US" altLang="ko-KR" sz="800" dirty="0"/>
              <a:t>)</a:t>
            </a: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/>
              <a:t>매 월</a:t>
            </a:r>
            <a:r>
              <a:rPr lang="en-US" altLang="ko-KR" sz="2000" dirty="0"/>
              <a:t>, </a:t>
            </a:r>
            <a:r>
              <a:rPr lang="ko-KR" altLang="en-US" sz="2000" dirty="0"/>
              <a:t>정기 </a:t>
            </a:r>
            <a:r>
              <a:rPr lang="ko-KR" altLang="en-US" sz="2000" u="sng" dirty="0"/>
              <a:t>만남의 날</a:t>
            </a:r>
            <a:r>
              <a:rPr lang="ko-KR" altLang="en-US" sz="2000" dirty="0"/>
              <a:t> 만들어 </a:t>
            </a:r>
            <a:r>
              <a:rPr lang="ko-KR" altLang="en-US" sz="2000" u="sng" dirty="0">
                <a:solidFill>
                  <a:schemeClr val="bg1">
                    <a:lumMod val="85000"/>
                  </a:schemeClr>
                </a:solidFill>
              </a:rPr>
              <a:t>강제</a:t>
            </a:r>
            <a:r>
              <a:rPr lang="ko-KR" altLang="en-US" sz="2000" dirty="0"/>
              <a:t>회동 집행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000" u="sng" dirty="0"/>
              <a:t>Coffee &amp; chill</a:t>
            </a:r>
            <a:r>
              <a:rPr lang="en-US" altLang="ko-KR" sz="2000" dirty="0"/>
              <a:t> is good but some other </a:t>
            </a:r>
            <a:r>
              <a:rPr lang="en-US" altLang="ko-KR" sz="2000" dirty="0" err="1"/>
              <a:t>AAActivity</a:t>
            </a:r>
            <a:r>
              <a:rPr lang="en-US" altLang="ko-KR" sz="2000" dirty="0"/>
              <a:t> would be much better </a:t>
            </a:r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</a:rPr>
              <a:t>and fun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/>
              <a:t>만약 </a:t>
            </a:r>
            <a:r>
              <a:rPr lang="en-US" altLang="ko-KR" sz="2000" dirty="0"/>
              <a:t>AAActivity</a:t>
            </a:r>
            <a:r>
              <a:rPr lang="ko-KR" altLang="en-US" sz="2000" dirty="0"/>
              <a:t>의 컨텐츠가 좋다면</a:t>
            </a:r>
            <a:r>
              <a:rPr lang="en-US" altLang="ko-KR" sz="2000" dirty="0"/>
              <a:t>, invite friends and others, have more fun!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endParaRPr lang="en-US" altLang="ko-KR" sz="2000" dirty="0"/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845E7CCD-0784-478A-B403-3A56A425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8403" r="10322" b="5752"/>
          <a:stretch/>
        </p:blipFill>
        <p:spPr>
          <a:xfrm>
            <a:off x="0" y="5730240"/>
            <a:ext cx="1692484" cy="10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440DD-97E3-46B2-AE04-EA815C56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626998"/>
          </a:xfrm>
        </p:spPr>
        <p:txBody>
          <a:bodyPr>
            <a:normAutofit/>
          </a:bodyPr>
          <a:lstStyle/>
          <a:p>
            <a:pPr algn="ctr"/>
            <a:r>
              <a:rPr lang="en-US" altLang="ko-KR" sz="2800" dirty="0"/>
              <a:t>SO WE DID</a:t>
            </a:r>
            <a:endParaRPr lang="ko-KR" altLang="en-US" sz="2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BC2E02-A4BC-40BE-9B06-F7C39D1C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1" y="1810955"/>
            <a:ext cx="2448510" cy="252423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33BEB6B-39EE-4769-BE97-D7C0BA8A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91" y="1810955"/>
            <a:ext cx="2293470" cy="252423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DF1A66E-8780-4A08-A88D-0A9D6879C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862" y="1810955"/>
            <a:ext cx="2352860" cy="252423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878A27E-4480-4794-8924-6D3D5D7AB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722" y="1810955"/>
            <a:ext cx="2325142" cy="2524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EF4AD10-A122-4124-996E-B9478FBEF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864" y="1810955"/>
            <a:ext cx="2332253" cy="2524237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998514C9-B51D-4414-93B0-D12C569779C7}"/>
              </a:ext>
            </a:extLst>
          </p:cNvPr>
          <p:cNvSpPr txBox="1">
            <a:spLocks/>
          </p:cNvSpPr>
          <p:nvPr/>
        </p:nvSpPr>
        <p:spPr>
          <a:xfrm>
            <a:off x="838200" y="5192077"/>
            <a:ext cx="10515600" cy="62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800" dirty="0"/>
              <a:t>나태한 </a:t>
            </a:r>
            <a:r>
              <a:rPr lang="en-US" altLang="ko-KR" sz="2800" dirty="0"/>
              <a:t>15:15</a:t>
            </a:r>
            <a:endParaRPr lang="ko-KR" altLang="en-US" sz="2800" dirty="0"/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46FB21A3-7F83-42BA-8DFC-6BEF4BD09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8403" r="10322" b="5752"/>
          <a:stretch/>
        </p:blipFill>
        <p:spPr>
          <a:xfrm>
            <a:off x="0" y="5730240"/>
            <a:ext cx="1692484" cy="10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989F6B4-899B-41AF-84D8-EB791EAF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8403" r="10322" b="5752"/>
          <a:stretch/>
        </p:blipFill>
        <p:spPr>
          <a:xfrm>
            <a:off x="0" y="5730240"/>
            <a:ext cx="1692484" cy="108727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D82B018A-9B1F-4EBC-812B-1E51D4CC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26998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나태한 </a:t>
            </a:r>
            <a:r>
              <a:rPr lang="en-US" altLang="ko-KR" sz="2800" dirty="0"/>
              <a:t>15:15 </a:t>
            </a:r>
            <a:r>
              <a:rPr lang="ko-KR" altLang="en-US" sz="2800" dirty="0"/>
              <a:t>결과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4731964-1BBD-49A0-A6D7-1E3AAB59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976"/>
            <a:ext cx="10515600" cy="48689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000" dirty="0"/>
              <a:t>47</a:t>
            </a:r>
            <a:r>
              <a:rPr lang="ko-KR" altLang="en-US" sz="2000" dirty="0"/>
              <a:t>명 </a:t>
            </a:r>
            <a:r>
              <a:rPr lang="ko-KR" altLang="en-US" sz="2000" u="sng" dirty="0"/>
              <a:t>참가</a:t>
            </a:r>
            <a:endParaRPr lang="en-US" altLang="ko-KR" sz="2000" u="sng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sz="2000" dirty="0"/>
              <a:t>47</a:t>
            </a:r>
            <a:r>
              <a:rPr lang="ko-KR" altLang="en-US" sz="2000" dirty="0"/>
              <a:t>명 전원 </a:t>
            </a:r>
            <a:r>
              <a:rPr lang="ko-KR" altLang="en-US" sz="2000" u="sng" dirty="0"/>
              <a:t>만족</a:t>
            </a:r>
            <a:endParaRPr lang="en-US" altLang="ko-KR" sz="2000" u="sng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sz="2000" dirty="0"/>
              <a:t>23</a:t>
            </a:r>
            <a:r>
              <a:rPr lang="ko-KR" altLang="en-US" sz="2000" dirty="0"/>
              <a:t>명으로부터 </a:t>
            </a:r>
            <a:r>
              <a:rPr lang="en-US" altLang="ko-KR" sz="2000" dirty="0"/>
              <a:t>“</a:t>
            </a:r>
            <a:r>
              <a:rPr lang="ko-KR" altLang="en-US" sz="2000" dirty="0"/>
              <a:t>다음 파티 언제</a:t>
            </a:r>
            <a:r>
              <a:rPr lang="en-US" altLang="ko-KR" sz="2000" dirty="0"/>
              <a:t>” </a:t>
            </a:r>
            <a:r>
              <a:rPr lang="ko-KR" altLang="en-US" sz="2000" dirty="0"/>
              <a:t>문의 받음</a:t>
            </a: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b="1" dirty="0"/>
              <a:t>참가비 잔여 총액 기부</a:t>
            </a:r>
            <a:endParaRPr lang="en-US" altLang="ko-KR" sz="2000" b="1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/>
              <a:t>소영</a:t>
            </a:r>
            <a:r>
              <a:rPr lang="en-US" altLang="ko-KR" sz="2000" dirty="0"/>
              <a:t>, </a:t>
            </a:r>
            <a:r>
              <a:rPr lang="ko-KR" altLang="en-US" sz="2000" dirty="0"/>
              <a:t>영훈 파티 플래너인줄 알았다는 코멘트 </a:t>
            </a:r>
            <a:r>
              <a:rPr lang="en-US" altLang="ko-KR" sz="2000" u="sng" dirty="0"/>
              <a:t>4</a:t>
            </a:r>
            <a:r>
              <a:rPr lang="ko-KR" altLang="en-US" sz="2000" u="sng" dirty="0"/>
              <a:t>건</a:t>
            </a:r>
            <a:endParaRPr lang="en-US" altLang="ko-KR" sz="2000" u="sng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/>
              <a:t>공식 </a:t>
            </a:r>
            <a:r>
              <a:rPr lang="ko-KR" altLang="en-US" sz="2000" u="sng" dirty="0"/>
              <a:t>커플 한 쌍 탄생</a:t>
            </a:r>
            <a:r>
              <a:rPr lang="en-US" altLang="ko-KR" sz="2000" dirty="0"/>
              <a:t>, </a:t>
            </a:r>
            <a:r>
              <a:rPr lang="ko-KR" altLang="en-US" sz="2000" dirty="0"/>
              <a:t>비공식</a:t>
            </a:r>
            <a:r>
              <a:rPr lang="en-US" altLang="ko-KR" sz="2000" dirty="0"/>
              <a:t> </a:t>
            </a:r>
            <a:r>
              <a:rPr lang="ko-KR" altLang="en-US" sz="2000" dirty="0"/>
              <a:t>셋 넷</a:t>
            </a:r>
            <a:r>
              <a:rPr lang="en-US" altLang="ko-KR" sz="2000" dirty="0"/>
              <a:t>? </a:t>
            </a:r>
            <a:r>
              <a:rPr lang="ko-KR" altLang="en-US" sz="2000" dirty="0"/>
              <a:t>탄생</a:t>
            </a:r>
            <a:r>
              <a:rPr lang="en-US" altLang="ko-KR" sz="2000" dirty="0"/>
              <a:t>??</a:t>
            </a:r>
            <a:r>
              <a:rPr lang="ko-KR" altLang="en-US" sz="2000" dirty="0"/>
              <a:t> </a:t>
            </a:r>
            <a:r>
              <a:rPr lang="en-US" altLang="ko-KR" sz="2000" dirty="0"/>
              <a:t>(</a:t>
            </a:r>
            <a:r>
              <a:rPr lang="ko-KR" altLang="en-US" sz="2000" dirty="0"/>
              <a:t>추정</a:t>
            </a:r>
            <a:r>
              <a:rPr lang="en-US" altLang="ko-KR" sz="2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/>
              <a:t>사이드 프로젝트의 즐거움 인지</a:t>
            </a: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/>
              <a:t>소영 영훈</a:t>
            </a:r>
            <a:r>
              <a:rPr lang="en-US" altLang="ko-KR" sz="2000" dirty="0"/>
              <a:t> </a:t>
            </a:r>
            <a:r>
              <a:rPr lang="ko-KR" altLang="en-US" sz="2000" dirty="0"/>
              <a:t>에너지 탕진</a:t>
            </a:r>
            <a:r>
              <a:rPr lang="en-US" altLang="ko-KR" sz="2000" dirty="0"/>
              <a:t>, </a:t>
            </a:r>
            <a:r>
              <a:rPr lang="ko-KR" altLang="en-US" sz="2000" dirty="0"/>
              <a:t>폐인화 및 몸살</a:t>
            </a: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sz="2000" b="1" dirty="0"/>
              <a:t>Fun</a:t>
            </a:r>
          </a:p>
          <a:p>
            <a:pPr marL="0" indent="0">
              <a:buNone/>
            </a:pPr>
            <a:endParaRPr lang="en-US" altLang="ko-KR" sz="2000" b="1" dirty="0"/>
          </a:p>
          <a:p>
            <a:pPr marL="0" indent="0">
              <a:buNone/>
            </a:pPr>
            <a:r>
              <a:rPr lang="ko-KR" altLang="en-US" sz="2000" dirty="0"/>
              <a:t>이성 간의 케미스트리 </a:t>
            </a:r>
            <a:r>
              <a:rPr lang="en-US" altLang="ko-KR" sz="2000" dirty="0"/>
              <a:t>is always interesting</a:t>
            </a:r>
          </a:p>
        </p:txBody>
      </p:sp>
    </p:spTree>
    <p:extLst>
      <p:ext uri="{BB962C8B-B14F-4D97-AF65-F5344CB8AC3E}">
        <p14:creationId xmlns:p14="http://schemas.microsoft.com/office/powerpoint/2010/main" val="23519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989F6B4-899B-41AF-84D8-EB791EAF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8403" r="10322" b="5752"/>
          <a:stretch/>
        </p:blipFill>
        <p:spPr>
          <a:xfrm>
            <a:off x="0" y="5730240"/>
            <a:ext cx="1692484" cy="108727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D82B018A-9B1F-4EBC-812B-1E51D4CC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2699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What made </a:t>
            </a:r>
            <a:r>
              <a:rPr lang="ko-KR" altLang="en-US" sz="2800" dirty="0"/>
              <a:t>나태한 </a:t>
            </a:r>
            <a:r>
              <a:rPr lang="en-US" altLang="ko-KR" sz="2800" dirty="0"/>
              <a:t>15:15 fun</a:t>
            </a:r>
            <a:endParaRPr lang="ko-KR" altLang="en-US" sz="28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4731964-1BBD-49A0-A6D7-1E3AAB59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976"/>
            <a:ext cx="10515600" cy="48689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000" dirty="0"/>
              <a:t>A L C O H O 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000" dirty="0"/>
              <a:t>LIVE MUSIC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/>
              <a:t>지인</a:t>
            </a: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dirty="0"/>
              <a:t>이성</a:t>
            </a:r>
            <a:endParaRPr lang="en-US" altLang="ko-KR" sz="20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2000" b="1" dirty="0"/>
              <a:t>컨텐츠</a:t>
            </a:r>
            <a:endParaRPr lang="en-US" altLang="ko-KR" sz="2000" b="1" dirty="0"/>
          </a:p>
          <a:p>
            <a:pPr marL="971550" lvl="1" indent="-514350">
              <a:buFont typeface="+mj-lt"/>
              <a:buAutoNum type="alphaUcPeriod"/>
            </a:pPr>
            <a:r>
              <a:rPr lang="en-US" altLang="ko-KR" sz="1600" dirty="0">
                <a:solidFill>
                  <a:srgbClr val="FF0000"/>
                </a:solidFill>
              </a:rPr>
              <a:t>‘</a:t>
            </a:r>
            <a:r>
              <a:rPr lang="ko-KR" altLang="en-US" sz="1600" dirty="0">
                <a:solidFill>
                  <a:srgbClr val="FF0000"/>
                </a:solidFill>
              </a:rPr>
              <a:t>흥부와 놀부</a:t>
            </a:r>
            <a:r>
              <a:rPr lang="en-US" altLang="ko-KR" sz="1600" dirty="0">
                <a:solidFill>
                  <a:srgbClr val="FF0000"/>
                </a:solidFill>
              </a:rPr>
              <a:t>’ : </a:t>
            </a:r>
            <a:r>
              <a:rPr lang="ko-KR" altLang="en-US" sz="1600" dirty="0">
                <a:solidFill>
                  <a:srgbClr val="FF0000"/>
                </a:solidFill>
              </a:rPr>
              <a:t>이로 인해 첫 만남 첫 질문이 </a:t>
            </a:r>
            <a:r>
              <a:rPr lang="ko-KR" altLang="en-US" sz="1600" dirty="0" err="1">
                <a:solidFill>
                  <a:srgbClr val="FF0000"/>
                </a:solidFill>
              </a:rPr>
              <a:t>식상하지않았음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marL="1428750" lvl="2" indent="-514350">
              <a:buFont typeface="+mj-lt"/>
              <a:buAutoNum type="alphaLcPeriod"/>
            </a:pPr>
            <a:r>
              <a:rPr lang="ko-KR" altLang="en-US" sz="1200" dirty="0" err="1"/>
              <a:t>누구랑</a:t>
            </a:r>
            <a:r>
              <a:rPr lang="ko-KR" altLang="en-US" sz="1200" dirty="0"/>
              <a:t> 오셨어요</a:t>
            </a:r>
            <a:r>
              <a:rPr lang="en-US" altLang="ko-KR" sz="1200" dirty="0"/>
              <a:t>, </a:t>
            </a:r>
            <a:r>
              <a:rPr lang="ko-KR" altLang="en-US" sz="1200" dirty="0"/>
              <a:t>누구 소개로 오셨어요</a:t>
            </a:r>
            <a:r>
              <a:rPr lang="en-US" altLang="ko-KR" sz="1200" dirty="0"/>
              <a:t>? </a:t>
            </a:r>
            <a:r>
              <a:rPr lang="ko-KR" altLang="en-US" sz="1200" dirty="0"/>
              <a:t>파티는 자주 참여하세요</a:t>
            </a:r>
            <a:r>
              <a:rPr lang="en-US" altLang="ko-KR" sz="1200" dirty="0"/>
              <a:t>? CLICHÉ </a:t>
            </a:r>
            <a:r>
              <a:rPr lang="en-US" altLang="ko-KR" sz="1200" b="1" dirty="0">
                <a:solidFill>
                  <a:srgbClr val="FF0000"/>
                </a:solidFill>
              </a:rPr>
              <a:t>(x)</a:t>
            </a:r>
          </a:p>
          <a:p>
            <a:pPr marL="1428750" lvl="2" indent="-514350">
              <a:buFont typeface="+mj-ea"/>
              <a:buAutoNum type="alphaLcPeriod"/>
            </a:pPr>
            <a:r>
              <a:rPr lang="ko-KR" altLang="en-US" sz="1200" dirty="0"/>
              <a:t>영원한 사랑을 믿으시나요</a:t>
            </a:r>
            <a:r>
              <a:rPr lang="en-US" altLang="ko-KR" sz="1200" dirty="0"/>
              <a:t>? </a:t>
            </a:r>
            <a:r>
              <a:rPr lang="ko-KR" altLang="en-US" sz="1200" dirty="0"/>
              <a:t>비핵화에 관심이 </a:t>
            </a:r>
            <a:r>
              <a:rPr lang="ko-KR" altLang="en-US" sz="1200" dirty="0" err="1"/>
              <a:t>있으신가요</a:t>
            </a:r>
            <a:r>
              <a:rPr lang="en-US" altLang="ko-KR" sz="1200" dirty="0"/>
              <a:t>? ; </a:t>
            </a:r>
            <a:r>
              <a:rPr lang="ko-KR" altLang="en-US" sz="1200" dirty="0" err="1"/>
              <a:t>랜덤한</a:t>
            </a:r>
            <a:r>
              <a:rPr lang="ko-KR" altLang="en-US" sz="1200" dirty="0"/>
              <a:t> 질문을 통한 긴장 타파 및 유대감 형성 </a:t>
            </a:r>
            <a:r>
              <a:rPr lang="en-US" altLang="ko-KR" sz="1200" b="1" dirty="0">
                <a:solidFill>
                  <a:srgbClr val="FF0000"/>
                </a:solidFill>
              </a:rPr>
              <a:t>(o)</a:t>
            </a:r>
            <a:endParaRPr lang="en-US" altLang="ko-KR" sz="1200" dirty="0"/>
          </a:p>
          <a:p>
            <a:pPr marL="1428750" lvl="2" indent="-514350">
              <a:buFont typeface="+mj-ea"/>
              <a:buAutoNum type="alphaLcPeriod"/>
            </a:pPr>
            <a:r>
              <a:rPr lang="ko-KR" altLang="en-US" sz="1200" dirty="0"/>
              <a:t>결과 </a:t>
            </a:r>
            <a:r>
              <a:rPr lang="en-US" altLang="ko-KR" sz="1200" dirty="0"/>
              <a:t>: </a:t>
            </a:r>
            <a:r>
              <a:rPr lang="ko-KR" altLang="en-US" sz="1200" dirty="0"/>
              <a:t>이어지는 이벤트에 어색함 없이 참여함</a:t>
            </a:r>
            <a:endParaRPr lang="en-US" altLang="ko-KR" sz="1200" dirty="0"/>
          </a:p>
          <a:p>
            <a:pPr marL="971550" lvl="1" indent="-514350">
              <a:buFont typeface="+mj-lt"/>
              <a:buAutoNum type="alphaUcPeriod"/>
            </a:pPr>
            <a:r>
              <a:rPr lang="ko-KR" altLang="en-US" sz="1600" dirty="0"/>
              <a:t>각종 파트너 </a:t>
            </a:r>
            <a:r>
              <a:rPr lang="en-US" altLang="ko-KR" sz="1600" dirty="0"/>
              <a:t>/ </a:t>
            </a:r>
            <a:r>
              <a:rPr lang="ko-KR" altLang="en-US" sz="1600" dirty="0"/>
              <a:t>팀 게임</a:t>
            </a:r>
            <a:endParaRPr lang="en-US" altLang="ko-KR" sz="1600" dirty="0"/>
          </a:p>
          <a:p>
            <a:pPr marL="971550" lvl="1" indent="-514350">
              <a:buFont typeface="+mj-lt"/>
              <a:buAutoNum type="alphaUcPeriod"/>
            </a:pPr>
            <a:r>
              <a:rPr lang="ko-KR" altLang="en-US" sz="1600" dirty="0"/>
              <a:t>상품</a:t>
            </a:r>
            <a:endParaRPr lang="en-US" altLang="ko-KR" sz="1600" dirty="0"/>
          </a:p>
          <a:p>
            <a:pPr marL="457200" lvl="1" indent="0"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7621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D82B018A-9B1F-4EBC-812B-1E51D4CC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2699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SO?</a:t>
            </a:r>
            <a:endParaRPr lang="ko-KR" altLang="en-US" sz="28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4731964-1BBD-49A0-A6D7-1E3AAB59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976"/>
            <a:ext cx="10515600" cy="486892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altLang="ko-KR" sz="4000" dirty="0"/>
          </a:p>
          <a:p>
            <a:pPr marL="457200" lvl="1" indent="0" algn="ctr">
              <a:buNone/>
            </a:pPr>
            <a:endParaRPr lang="en-US" altLang="ko-KR" sz="4000" dirty="0"/>
          </a:p>
          <a:p>
            <a:pPr marL="457200" lvl="1" indent="0" algn="ctr">
              <a:buNone/>
            </a:pPr>
            <a:r>
              <a:rPr lang="en-US" altLang="ko-KR" sz="4000" dirty="0"/>
              <a:t>W H A T</a:t>
            </a:r>
          </a:p>
        </p:txBody>
      </p:sp>
    </p:spTree>
    <p:extLst>
      <p:ext uri="{BB962C8B-B14F-4D97-AF65-F5344CB8AC3E}">
        <p14:creationId xmlns:p14="http://schemas.microsoft.com/office/powerpoint/2010/main" val="392471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B8DC134-C6AE-42C7-83AF-24F2EB773C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45702B4-6BC8-496D-B046-EADAAFF2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424" y="0"/>
            <a:ext cx="6865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DF1441-698A-427E-85DC-BB834FB09A21}"/>
              </a:ext>
            </a:extLst>
          </p:cNvPr>
          <p:cNvSpPr txBox="1"/>
          <p:nvPr/>
        </p:nvSpPr>
        <p:spPr>
          <a:xfrm>
            <a:off x="-76200" y="0"/>
            <a:ext cx="12344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35312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DF1441-698A-427E-85DC-BB834FB09A21}"/>
              </a:ext>
            </a:extLst>
          </p:cNvPr>
          <p:cNvSpPr txBox="1"/>
          <p:nvPr/>
        </p:nvSpPr>
        <p:spPr>
          <a:xfrm>
            <a:off x="-76200" y="0"/>
            <a:ext cx="12344400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</a:t>
            </a:r>
            <a:r>
              <a:rPr lang="en-US" altLang="ko-KR" sz="1600" dirty="0"/>
              <a:t> HARD WORKING   HARD WORKING</a:t>
            </a:r>
            <a:endParaRPr lang="ko-KR" altLang="en-US" sz="1500" dirty="0"/>
          </a:p>
          <a:p>
            <a:r>
              <a:rPr lang="en-US" altLang="ko-KR" sz="1500" dirty="0"/>
              <a:t>HARD WORKING   HARD WORKING   HARD WORKING   HARD WORKING   HARD WORKING   HARD WORKING </a:t>
            </a:r>
            <a:r>
              <a:rPr lang="en-US" altLang="ko-KR" sz="1500" b="1" dirty="0">
                <a:solidFill>
                  <a:srgbClr val="FF0000"/>
                </a:solidFill>
              </a:rPr>
              <a:t>AND THAT MAKES ME SAD</a:t>
            </a:r>
            <a:endParaRPr lang="ko-KR" altLang="en-US" sz="1500" b="1" dirty="0">
              <a:solidFill>
                <a:srgbClr val="FF0000"/>
              </a:solidFill>
            </a:endParaRPr>
          </a:p>
          <a:p>
            <a:endParaRPr lang="ko-KR" altLang="en-US" sz="15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A23B9A3-08DD-4C0A-B433-3203FFB6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8003" y="1835986"/>
            <a:ext cx="18478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7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나눔스퀘어">
      <a:majorFont>
        <a:latin typeface="나눔스퀘어 ExtraBold"/>
        <a:ea typeface="나눔스퀘어 ExtraBold"/>
        <a:cs typeface=""/>
      </a:majorFont>
      <a:minorFont>
        <a:latin typeface="나눔스퀘어 Light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Microsoft Office PowerPoint</Application>
  <PresentationFormat>와이드스크린</PresentationFormat>
  <Paragraphs>113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나눔스퀘어 ExtraBold</vt:lpstr>
      <vt:lpstr>나눔스퀘어 Light</vt:lpstr>
      <vt:lpstr>Arial</vt:lpstr>
      <vt:lpstr>Office 테마</vt:lpstr>
      <vt:lpstr>청춘사업 MUST GO ON</vt:lpstr>
      <vt:lpstr>추진 배경 요약 </vt:lpstr>
      <vt:lpstr>SO WE DID</vt:lpstr>
      <vt:lpstr>나태한 15:15 결과</vt:lpstr>
      <vt:lpstr>What made 나태한 15:15 fun</vt:lpstr>
      <vt:lpstr>SO?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WHY 청춘사업 MUST GO ON?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청춘사업 MUST GO ON</dc:title>
  <dc:creator>Eli Hun Kim</dc:creator>
  <cp:lastModifiedBy>Kim Eli Hun</cp:lastModifiedBy>
  <cp:revision>40</cp:revision>
  <dcterms:created xsi:type="dcterms:W3CDTF">2018-11-27T07:34:53Z</dcterms:created>
  <dcterms:modified xsi:type="dcterms:W3CDTF">2018-11-30T15:44:11Z</dcterms:modified>
</cp:coreProperties>
</file>