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60" r:id="rId4"/>
    <p:sldId id="278" r:id="rId5"/>
    <p:sldId id="267" r:id="rId6"/>
    <p:sldId id="268" r:id="rId7"/>
    <p:sldId id="281" r:id="rId8"/>
    <p:sldId id="265" r:id="rId9"/>
    <p:sldId id="269" r:id="rId10"/>
    <p:sldId id="282" r:id="rId11"/>
    <p:sldId id="270" r:id="rId12"/>
    <p:sldId id="264" r:id="rId13"/>
    <p:sldId id="257" r:id="rId14"/>
    <p:sldId id="263" r:id="rId1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617078DB-762C-4529-A552-20DD83E32DF4}">
          <p14:sldIdLst>
            <p14:sldId id="256"/>
          </p14:sldIdLst>
        </p14:section>
        <p14:section name="문서변경이력" id="{55675D19-DD47-4524-8235-3FF37A463EB5}">
          <p14:sldIdLst>
            <p14:sldId id="259"/>
            <p14:sldId id="260"/>
          </p14:sldIdLst>
        </p14:section>
        <p14:section name="서비스 정의 및 목표" id="{0B321B60-44BA-41DF-8E99-9B0A058E673A}">
          <p14:sldIdLst>
            <p14:sldId id="278"/>
            <p14:sldId id="267"/>
            <p14:sldId id="268"/>
          </p14:sldIdLst>
        </p14:section>
        <p14:section name="IA 및 파일명세" id="{905EA5A6-7D2A-439D-9238-4E33F647393F}">
          <p14:sldIdLst>
            <p14:sldId id="281"/>
            <p14:sldId id="265"/>
            <p14:sldId id="269"/>
          </p14:sldIdLst>
        </p14:section>
        <p14:section name="플로우차트" id="{779BD739-7940-4371-9271-5C0B82834EBE}">
          <p14:sldIdLst>
            <p14:sldId id="282"/>
            <p14:sldId id="270"/>
          </p14:sldIdLst>
        </p14:section>
        <p14:section name="00. 챕터명" id="{D2871603-023F-4937-AC07-661E40A21D88}">
          <p14:sldIdLst>
            <p14:sldId id="264"/>
            <p14:sldId id="257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29" autoAdjust="0"/>
    <p:restoredTop sz="94660"/>
  </p:normalViewPr>
  <p:slideViewPr>
    <p:cSldViewPr snapToGrid="0">
      <p:cViewPr varScale="1">
        <p:scale>
          <a:sx n="89" d="100"/>
          <a:sy n="89" d="100"/>
        </p:scale>
        <p:origin x="48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CF8D9-2398-4C7D-9478-0C4BBCAE0BC1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DE0F2-0EBE-4389-9058-0B51ACE89F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9698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BC185-5541-4058-8F05-5E01FA7D67EA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3971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직선 연결선 9"/>
          <p:cNvCxnSpPr/>
          <p:nvPr userDrawn="1"/>
        </p:nvCxnSpPr>
        <p:spPr>
          <a:xfrm>
            <a:off x="134471" y="348581"/>
            <a:ext cx="11922684" cy="0"/>
          </a:xfrm>
          <a:prstGeom prst="line">
            <a:avLst/>
          </a:prstGeom>
          <a:noFill/>
          <a:ln w="19050">
            <a:solidFill>
              <a:srgbClr val="FF0000">
                <a:alpha val="7607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Text Box 28"/>
          <p:cNvSpPr txBox="1">
            <a:spLocks noChangeArrowheads="1"/>
          </p:cNvSpPr>
          <p:nvPr userDrawn="1"/>
        </p:nvSpPr>
        <p:spPr bwMode="auto">
          <a:xfrm>
            <a:off x="11634086" y="6476151"/>
            <a:ext cx="369992" cy="22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3988" tIns="41994" rIns="83988" bIns="41994">
            <a:spAutoFit/>
          </a:bodyPr>
          <a:lstStyle>
            <a:lvl1pPr defTabSz="839788" eaLnBrk="0" hangingPunct="0">
              <a:defRPr kumimoji="1" sz="1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839788" eaLnBrk="0" hangingPunct="0">
              <a:defRPr kumimoji="1" sz="1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839788" eaLnBrk="0" hangingPunct="0">
              <a:defRPr kumimoji="1" sz="1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839788" eaLnBrk="0" hangingPunct="0">
              <a:defRPr kumimoji="1" sz="1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839788" eaLnBrk="0" hangingPunct="0">
              <a:defRPr kumimoji="1" sz="1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latinLnBrk="1" hangingPunct="1">
              <a:defRPr/>
            </a:pPr>
            <a:fld id="{BE37BF55-2038-4EB6-B242-05461E52E39E}" type="slidenum">
              <a:rPr kumimoji="0" lang="en-US" altLang="ko-KR" sz="900" smtClean="0">
                <a:solidFill>
                  <a:srgbClr val="000000"/>
                </a:solidFill>
                <a:latin typeface="Verdana" panose="020B0604030504040204" pitchFamily="34" charset="0"/>
              </a:rPr>
              <a:pPr eaLnBrk="1" latinLnBrk="1" hangingPunct="1">
                <a:defRPr/>
              </a:pPr>
              <a:t>‹#›</a:t>
            </a:fld>
            <a:endParaRPr kumimoji="0" lang="en-US" altLang="ko-KR" sz="900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260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스크린 정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8"/>
          <p:cNvSpPr txBox="1">
            <a:spLocks noChangeArrowheads="1"/>
          </p:cNvSpPr>
          <p:nvPr userDrawn="1"/>
        </p:nvSpPr>
        <p:spPr bwMode="auto">
          <a:xfrm>
            <a:off x="11634086" y="6476151"/>
            <a:ext cx="369992" cy="22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3988" tIns="41994" rIns="83988" bIns="41994">
            <a:spAutoFit/>
          </a:bodyPr>
          <a:lstStyle>
            <a:lvl1pPr defTabSz="839788" eaLnBrk="0" hangingPunct="0">
              <a:defRPr kumimoji="1" sz="1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839788" eaLnBrk="0" hangingPunct="0">
              <a:defRPr kumimoji="1" sz="1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839788" eaLnBrk="0" hangingPunct="0">
              <a:defRPr kumimoji="1" sz="1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839788" eaLnBrk="0" hangingPunct="0">
              <a:defRPr kumimoji="1" sz="1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839788" eaLnBrk="0" hangingPunct="0">
              <a:defRPr kumimoji="1" sz="1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839788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latinLnBrk="1" hangingPunct="1">
              <a:defRPr/>
            </a:pPr>
            <a:fld id="{BE37BF55-2038-4EB6-B242-05461E52E39E}" type="slidenum">
              <a:rPr kumimoji="0" lang="en-US" altLang="ko-KR" sz="900" smtClean="0">
                <a:solidFill>
                  <a:srgbClr val="000000"/>
                </a:solidFill>
                <a:latin typeface="Verdana" panose="020B0604030504040204" pitchFamily="34" charset="0"/>
              </a:rPr>
              <a:pPr eaLnBrk="1" latinLnBrk="1" hangingPunct="1">
                <a:defRPr/>
              </a:pPr>
              <a:t>‹#›</a:t>
            </a:fld>
            <a:endParaRPr kumimoji="0" lang="en-US" altLang="ko-KR" sz="900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90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스크린 레이아웃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4"/>
          <p:cNvSpPr/>
          <p:nvPr userDrawn="1"/>
        </p:nvSpPr>
        <p:spPr>
          <a:xfrm>
            <a:off x="1359673" y="1200150"/>
            <a:ext cx="2437878" cy="4343400"/>
          </a:xfrm>
          <a:prstGeom prst="rect">
            <a:avLst/>
          </a:prstGeom>
          <a:noFill/>
          <a:ln w="3175" cap="flat" cmpd="sng" algn="ctr">
            <a:solidFill>
              <a:srgbClr val="F79646">
                <a:lumMod val="60000"/>
                <a:lumOff val="40000"/>
              </a:srgbClr>
            </a:solidFill>
            <a:prstDash val="solid"/>
          </a:ln>
          <a:effectLst/>
        </p:spPr>
        <p:txBody>
          <a:bodyPr lIns="91434" tIns="45717" rIns="91434" bIns="45717" rtlCol="0" anchor="ctr"/>
          <a:lstStyle/>
          <a:p>
            <a:pPr marL="0" marR="0" lvl="0" indent="0" algn="ctr" defTabSz="1030214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13" name="직사각형 4"/>
          <p:cNvSpPr/>
          <p:nvPr userDrawn="1"/>
        </p:nvSpPr>
        <p:spPr>
          <a:xfrm>
            <a:off x="4874398" y="1200150"/>
            <a:ext cx="2437878" cy="4343400"/>
          </a:xfrm>
          <a:prstGeom prst="rect">
            <a:avLst/>
          </a:prstGeom>
          <a:noFill/>
          <a:ln w="3175" cap="flat" cmpd="sng" algn="ctr">
            <a:solidFill>
              <a:srgbClr val="F79646">
                <a:lumMod val="60000"/>
                <a:lumOff val="40000"/>
              </a:srgbClr>
            </a:solidFill>
            <a:prstDash val="solid"/>
          </a:ln>
          <a:effectLst/>
        </p:spPr>
        <p:txBody>
          <a:bodyPr lIns="91434" tIns="45717" rIns="91434" bIns="45717" rtlCol="0" anchor="ctr"/>
          <a:lstStyle/>
          <a:p>
            <a:pPr marL="0" marR="0" lvl="0" indent="0" algn="ctr" defTabSz="1030214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001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플로우 레이아웃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직사각형 4"/>
          <p:cNvSpPr/>
          <p:nvPr userDrawn="1"/>
        </p:nvSpPr>
        <p:spPr>
          <a:xfrm>
            <a:off x="682948" y="143963"/>
            <a:ext cx="1752798" cy="3122840"/>
          </a:xfrm>
          <a:prstGeom prst="rect">
            <a:avLst/>
          </a:prstGeom>
          <a:noFill/>
          <a:ln w="3175" cap="flat" cmpd="sng" algn="ctr">
            <a:solidFill>
              <a:srgbClr val="F79646">
                <a:lumMod val="60000"/>
                <a:lumOff val="40000"/>
              </a:srgbClr>
            </a:solidFill>
            <a:prstDash val="solid"/>
          </a:ln>
          <a:effectLst/>
        </p:spPr>
        <p:txBody>
          <a:bodyPr lIns="91434" tIns="45717" rIns="91434" bIns="45717" rtlCol="0" anchor="ctr"/>
          <a:lstStyle/>
          <a:p>
            <a:pPr marL="0" marR="0" lvl="0" indent="0" algn="ctr" defTabSz="1030214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19" name="직사각형 4"/>
          <p:cNvSpPr/>
          <p:nvPr userDrawn="1"/>
        </p:nvSpPr>
        <p:spPr>
          <a:xfrm>
            <a:off x="682948" y="3560492"/>
            <a:ext cx="1752798" cy="3122840"/>
          </a:xfrm>
          <a:prstGeom prst="rect">
            <a:avLst/>
          </a:prstGeom>
          <a:noFill/>
          <a:ln w="3175" cap="flat" cmpd="sng" algn="ctr">
            <a:solidFill>
              <a:srgbClr val="F79646">
                <a:lumMod val="60000"/>
                <a:lumOff val="40000"/>
              </a:srgbClr>
            </a:solidFill>
            <a:prstDash val="solid"/>
          </a:ln>
          <a:effectLst/>
        </p:spPr>
        <p:txBody>
          <a:bodyPr lIns="91434" tIns="45717" rIns="91434" bIns="45717" rtlCol="0" anchor="ctr"/>
          <a:lstStyle/>
          <a:p>
            <a:pPr marL="0" marR="0" lvl="0" indent="0" algn="ctr" defTabSz="1030214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20" name="직사각형 4"/>
          <p:cNvSpPr/>
          <p:nvPr userDrawn="1"/>
        </p:nvSpPr>
        <p:spPr>
          <a:xfrm>
            <a:off x="2939033" y="143963"/>
            <a:ext cx="1752798" cy="3122840"/>
          </a:xfrm>
          <a:prstGeom prst="rect">
            <a:avLst/>
          </a:prstGeom>
          <a:noFill/>
          <a:ln w="3175" cap="flat" cmpd="sng" algn="ctr">
            <a:solidFill>
              <a:srgbClr val="F79646">
                <a:lumMod val="60000"/>
                <a:lumOff val="40000"/>
              </a:srgbClr>
            </a:solidFill>
            <a:prstDash val="solid"/>
          </a:ln>
          <a:effectLst/>
        </p:spPr>
        <p:txBody>
          <a:bodyPr lIns="91434" tIns="45717" rIns="91434" bIns="45717" rtlCol="0" anchor="ctr"/>
          <a:lstStyle/>
          <a:p>
            <a:pPr marL="0" marR="0" lvl="0" indent="0" algn="ctr" defTabSz="1030214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21" name="직사각형 4"/>
          <p:cNvSpPr/>
          <p:nvPr userDrawn="1"/>
        </p:nvSpPr>
        <p:spPr>
          <a:xfrm>
            <a:off x="2939033" y="3560492"/>
            <a:ext cx="1752798" cy="3122840"/>
          </a:xfrm>
          <a:prstGeom prst="rect">
            <a:avLst/>
          </a:prstGeom>
          <a:noFill/>
          <a:ln w="3175" cap="flat" cmpd="sng" algn="ctr">
            <a:solidFill>
              <a:srgbClr val="F79646">
                <a:lumMod val="60000"/>
                <a:lumOff val="40000"/>
              </a:srgbClr>
            </a:solidFill>
            <a:prstDash val="solid"/>
          </a:ln>
          <a:effectLst/>
        </p:spPr>
        <p:txBody>
          <a:bodyPr lIns="91434" tIns="45717" rIns="91434" bIns="45717" rtlCol="0" anchor="ctr"/>
          <a:lstStyle/>
          <a:p>
            <a:pPr marL="0" marR="0" lvl="0" indent="0" algn="ctr" defTabSz="1030214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22" name="직사각형 4"/>
          <p:cNvSpPr/>
          <p:nvPr userDrawn="1"/>
        </p:nvSpPr>
        <p:spPr>
          <a:xfrm>
            <a:off x="5195118" y="143963"/>
            <a:ext cx="1752798" cy="3122840"/>
          </a:xfrm>
          <a:prstGeom prst="rect">
            <a:avLst/>
          </a:prstGeom>
          <a:noFill/>
          <a:ln w="3175" cap="flat" cmpd="sng" algn="ctr">
            <a:solidFill>
              <a:srgbClr val="F79646">
                <a:lumMod val="60000"/>
                <a:lumOff val="40000"/>
              </a:srgbClr>
            </a:solidFill>
            <a:prstDash val="solid"/>
          </a:ln>
          <a:effectLst/>
        </p:spPr>
        <p:txBody>
          <a:bodyPr lIns="91434" tIns="45717" rIns="91434" bIns="45717" rtlCol="0" anchor="ctr"/>
          <a:lstStyle/>
          <a:p>
            <a:pPr marL="0" marR="0" lvl="0" indent="0" algn="ctr" defTabSz="1030214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23" name="직사각형 4"/>
          <p:cNvSpPr/>
          <p:nvPr userDrawn="1"/>
        </p:nvSpPr>
        <p:spPr>
          <a:xfrm>
            <a:off x="5195118" y="3560492"/>
            <a:ext cx="1752798" cy="3122840"/>
          </a:xfrm>
          <a:prstGeom prst="rect">
            <a:avLst/>
          </a:prstGeom>
          <a:noFill/>
          <a:ln w="3175" cap="flat" cmpd="sng" algn="ctr">
            <a:solidFill>
              <a:srgbClr val="F79646">
                <a:lumMod val="60000"/>
                <a:lumOff val="40000"/>
              </a:srgbClr>
            </a:solidFill>
            <a:prstDash val="solid"/>
          </a:ln>
          <a:effectLst/>
        </p:spPr>
        <p:txBody>
          <a:bodyPr lIns="91434" tIns="45717" rIns="91434" bIns="45717" rtlCol="0" anchor="ctr"/>
          <a:lstStyle/>
          <a:p>
            <a:pPr marL="0" marR="0" lvl="0" indent="0" algn="ctr" defTabSz="1030214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25" name="직사각형 4"/>
          <p:cNvSpPr/>
          <p:nvPr userDrawn="1"/>
        </p:nvSpPr>
        <p:spPr>
          <a:xfrm>
            <a:off x="7451203" y="3560492"/>
            <a:ext cx="1752798" cy="3122840"/>
          </a:xfrm>
          <a:prstGeom prst="rect">
            <a:avLst/>
          </a:prstGeom>
          <a:noFill/>
          <a:ln w="3175" cap="flat" cmpd="sng" algn="ctr">
            <a:solidFill>
              <a:srgbClr val="F79646">
                <a:lumMod val="60000"/>
                <a:lumOff val="40000"/>
              </a:srgbClr>
            </a:solidFill>
            <a:prstDash val="solid"/>
          </a:ln>
          <a:effectLst/>
        </p:spPr>
        <p:txBody>
          <a:bodyPr lIns="91434" tIns="45717" rIns="91434" bIns="45717" rtlCol="0" anchor="ctr"/>
          <a:lstStyle/>
          <a:p>
            <a:pPr marL="0" marR="0" lvl="0" indent="0" algn="ctr" defTabSz="1030214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27" name="직사각형 4"/>
          <p:cNvSpPr/>
          <p:nvPr userDrawn="1"/>
        </p:nvSpPr>
        <p:spPr>
          <a:xfrm>
            <a:off x="-9525" y="143963"/>
            <a:ext cx="189186" cy="3122840"/>
          </a:xfrm>
          <a:prstGeom prst="rect">
            <a:avLst/>
          </a:prstGeom>
          <a:noFill/>
          <a:ln w="3175" cap="flat" cmpd="sng" algn="ctr">
            <a:solidFill>
              <a:srgbClr val="F79646">
                <a:lumMod val="60000"/>
                <a:lumOff val="40000"/>
              </a:srgbClr>
            </a:solidFill>
            <a:prstDash val="solid"/>
          </a:ln>
          <a:effectLst/>
        </p:spPr>
        <p:txBody>
          <a:bodyPr lIns="91434" tIns="45717" rIns="91434" bIns="45717" rtlCol="0" anchor="ctr"/>
          <a:lstStyle/>
          <a:p>
            <a:pPr marL="0" marR="0" lvl="0" indent="0" algn="ctr" defTabSz="1030214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28" name="직사각형 4"/>
          <p:cNvSpPr/>
          <p:nvPr userDrawn="1"/>
        </p:nvSpPr>
        <p:spPr>
          <a:xfrm>
            <a:off x="7452156" y="143963"/>
            <a:ext cx="1752798" cy="3122840"/>
          </a:xfrm>
          <a:prstGeom prst="rect">
            <a:avLst/>
          </a:prstGeom>
          <a:noFill/>
          <a:ln w="3175" cap="flat" cmpd="sng" algn="ctr">
            <a:solidFill>
              <a:srgbClr val="F79646">
                <a:lumMod val="60000"/>
                <a:lumOff val="40000"/>
              </a:srgbClr>
            </a:solidFill>
            <a:prstDash val="solid"/>
          </a:ln>
          <a:effectLst/>
        </p:spPr>
        <p:txBody>
          <a:bodyPr lIns="91434" tIns="45717" rIns="91434" bIns="45717" rtlCol="0" anchor="ctr"/>
          <a:lstStyle/>
          <a:p>
            <a:pPr marL="0" marR="0" lvl="0" indent="0" algn="ctr" defTabSz="1030214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30" name="직사각형 4"/>
          <p:cNvSpPr/>
          <p:nvPr userDrawn="1"/>
        </p:nvSpPr>
        <p:spPr>
          <a:xfrm>
            <a:off x="9708241" y="143963"/>
            <a:ext cx="1752798" cy="3122840"/>
          </a:xfrm>
          <a:prstGeom prst="rect">
            <a:avLst/>
          </a:prstGeom>
          <a:noFill/>
          <a:ln w="3175" cap="flat" cmpd="sng" algn="ctr">
            <a:solidFill>
              <a:srgbClr val="F79646">
                <a:lumMod val="60000"/>
                <a:lumOff val="40000"/>
              </a:srgbClr>
            </a:solidFill>
            <a:prstDash val="solid"/>
          </a:ln>
          <a:effectLst/>
        </p:spPr>
        <p:txBody>
          <a:bodyPr lIns="91434" tIns="45717" rIns="91434" bIns="45717" rtlCol="0" anchor="ctr"/>
          <a:lstStyle/>
          <a:p>
            <a:pPr marL="0" marR="0" lvl="0" indent="0" algn="ctr" defTabSz="1030214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31" name="직사각형 4"/>
          <p:cNvSpPr/>
          <p:nvPr userDrawn="1"/>
        </p:nvSpPr>
        <p:spPr>
          <a:xfrm>
            <a:off x="9708241" y="3560492"/>
            <a:ext cx="1752798" cy="3122840"/>
          </a:xfrm>
          <a:prstGeom prst="rect">
            <a:avLst/>
          </a:prstGeom>
          <a:noFill/>
          <a:ln w="3175" cap="flat" cmpd="sng" algn="ctr">
            <a:solidFill>
              <a:srgbClr val="F79646">
                <a:lumMod val="60000"/>
                <a:lumOff val="40000"/>
              </a:srgbClr>
            </a:solidFill>
            <a:prstDash val="solid"/>
          </a:ln>
          <a:effectLst/>
        </p:spPr>
        <p:txBody>
          <a:bodyPr lIns="91434" tIns="45717" rIns="91434" bIns="45717" rtlCol="0" anchor="ctr"/>
          <a:lstStyle/>
          <a:p>
            <a:pPr marL="0" marR="0" lvl="0" indent="0" algn="ctr" defTabSz="1030214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32" name="직사각형 4"/>
          <p:cNvSpPr/>
          <p:nvPr userDrawn="1"/>
        </p:nvSpPr>
        <p:spPr>
          <a:xfrm>
            <a:off x="12006989" y="3560492"/>
            <a:ext cx="189186" cy="3122840"/>
          </a:xfrm>
          <a:prstGeom prst="rect">
            <a:avLst/>
          </a:prstGeom>
          <a:noFill/>
          <a:ln w="3175" cap="flat" cmpd="sng" algn="ctr">
            <a:solidFill>
              <a:srgbClr val="F79646">
                <a:lumMod val="60000"/>
                <a:lumOff val="40000"/>
              </a:srgbClr>
            </a:solidFill>
            <a:prstDash val="solid"/>
          </a:ln>
          <a:effectLst/>
        </p:spPr>
        <p:txBody>
          <a:bodyPr lIns="91434" tIns="45717" rIns="91434" bIns="45717" rtlCol="0" anchor="ctr"/>
          <a:lstStyle/>
          <a:p>
            <a:pPr marL="0" marR="0" lvl="0" indent="0" algn="ctr" defTabSz="1030214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10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플로우 레이아웃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4"/>
          <p:cNvSpPr/>
          <p:nvPr userDrawn="1"/>
        </p:nvSpPr>
        <p:spPr>
          <a:xfrm>
            <a:off x="273823" y="1200150"/>
            <a:ext cx="2437878" cy="4343400"/>
          </a:xfrm>
          <a:prstGeom prst="rect">
            <a:avLst/>
          </a:prstGeom>
          <a:noFill/>
          <a:ln w="3175" cap="flat" cmpd="sng" algn="ctr">
            <a:solidFill>
              <a:srgbClr val="F79646">
                <a:lumMod val="60000"/>
                <a:lumOff val="40000"/>
              </a:srgbClr>
            </a:solidFill>
            <a:prstDash val="solid"/>
          </a:ln>
          <a:effectLst/>
        </p:spPr>
        <p:txBody>
          <a:bodyPr lIns="91434" tIns="45717" rIns="91434" bIns="45717" rtlCol="0" anchor="ctr"/>
          <a:lstStyle/>
          <a:p>
            <a:pPr marL="0" marR="0" lvl="0" indent="0" algn="ctr" defTabSz="1030214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21" name="직사각형 4"/>
          <p:cNvSpPr/>
          <p:nvPr userDrawn="1"/>
        </p:nvSpPr>
        <p:spPr>
          <a:xfrm>
            <a:off x="3332323" y="1209675"/>
            <a:ext cx="2437878" cy="4343400"/>
          </a:xfrm>
          <a:prstGeom prst="rect">
            <a:avLst/>
          </a:prstGeom>
          <a:noFill/>
          <a:ln w="3175" cap="flat" cmpd="sng" algn="ctr">
            <a:solidFill>
              <a:srgbClr val="F79646">
                <a:lumMod val="60000"/>
                <a:lumOff val="40000"/>
              </a:srgbClr>
            </a:solidFill>
            <a:prstDash val="solid"/>
          </a:ln>
          <a:effectLst/>
        </p:spPr>
        <p:txBody>
          <a:bodyPr lIns="91434" tIns="45717" rIns="91434" bIns="45717" rtlCol="0" anchor="ctr"/>
          <a:lstStyle/>
          <a:p>
            <a:pPr marL="0" marR="0" lvl="0" indent="0" algn="ctr" defTabSz="1030214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23" name="직사각형 4"/>
          <p:cNvSpPr/>
          <p:nvPr userDrawn="1"/>
        </p:nvSpPr>
        <p:spPr>
          <a:xfrm>
            <a:off x="6390823" y="1209675"/>
            <a:ext cx="2437878" cy="4343400"/>
          </a:xfrm>
          <a:prstGeom prst="rect">
            <a:avLst/>
          </a:prstGeom>
          <a:noFill/>
          <a:ln w="3175" cap="flat" cmpd="sng" algn="ctr">
            <a:solidFill>
              <a:srgbClr val="F79646">
                <a:lumMod val="60000"/>
                <a:lumOff val="40000"/>
              </a:srgbClr>
            </a:solidFill>
            <a:prstDash val="solid"/>
          </a:ln>
          <a:effectLst/>
        </p:spPr>
        <p:txBody>
          <a:bodyPr lIns="91434" tIns="45717" rIns="91434" bIns="45717" rtlCol="0" anchor="ctr"/>
          <a:lstStyle/>
          <a:p>
            <a:pPr marL="0" marR="0" lvl="0" indent="0" algn="ctr" defTabSz="1030214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15" name="직사각형 4"/>
          <p:cNvSpPr/>
          <p:nvPr userDrawn="1"/>
        </p:nvSpPr>
        <p:spPr>
          <a:xfrm>
            <a:off x="9449322" y="1209675"/>
            <a:ext cx="2437878" cy="4343400"/>
          </a:xfrm>
          <a:prstGeom prst="rect">
            <a:avLst/>
          </a:prstGeom>
          <a:noFill/>
          <a:ln w="3175" cap="flat" cmpd="sng" algn="ctr">
            <a:solidFill>
              <a:srgbClr val="F79646">
                <a:lumMod val="60000"/>
                <a:lumOff val="40000"/>
              </a:srgbClr>
            </a:solidFill>
            <a:prstDash val="solid"/>
          </a:ln>
          <a:effectLst/>
        </p:spPr>
        <p:txBody>
          <a:bodyPr lIns="91434" tIns="45717" rIns="91434" bIns="45717" rtlCol="0" anchor="ctr"/>
          <a:lstStyle/>
          <a:p>
            <a:pPr marL="0" marR="0" lvl="0" indent="0" algn="ctr" defTabSz="1030214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065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610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4" r:id="rId3"/>
    <p:sldLayoutId id="2147483652" r:id="rId4"/>
    <p:sldLayoutId id="2147483653" r:id="rId5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0438615" y="3246342"/>
            <a:ext cx="1244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작성자 부서명</a:t>
            </a:r>
            <a:endParaRPr lang="ko-KR" altLang="en-US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31636" y="3531343"/>
            <a:ext cx="31870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프로젝트</a:t>
            </a:r>
            <a:r>
              <a:rPr lang="en-US" altLang="ko-KR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3200" b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업무</a:t>
            </a:r>
            <a:r>
              <a:rPr lang="en-US" altLang="ko-KR" sz="3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3200" b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명</a:t>
            </a:r>
            <a:endParaRPr lang="ko-KR" altLang="en-US" sz="3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cxnSp>
        <p:nvCxnSpPr>
          <p:cNvPr id="10" name="직선 연결선 9"/>
          <p:cNvCxnSpPr/>
          <p:nvPr/>
        </p:nvCxnSpPr>
        <p:spPr>
          <a:xfrm>
            <a:off x="134471" y="348581"/>
            <a:ext cx="11922684" cy="0"/>
          </a:xfrm>
          <a:prstGeom prst="line">
            <a:avLst/>
          </a:prstGeom>
          <a:noFill/>
          <a:ln w="19050">
            <a:solidFill>
              <a:srgbClr val="FF0000">
                <a:alpha val="76077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1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244468"/>
              </p:ext>
            </p:extLst>
          </p:nvPr>
        </p:nvGraphicFramePr>
        <p:xfrm>
          <a:off x="230160" y="541718"/>
          <a:ext cx="8301476" cy="547530"/>
        </p:xfrm>
        <a:graphic>
          <a:graphicData uri="http://schemas.openxmlformats.org/drawingml/2006/table">
            <a:tbl>
              <a:tblPr/>
              <a:tblGrid>
                <a:gridCol w="814248"/>
                <a:gridCol w="1281513"/>
                <a:gridCol w="1281513"/>
                <a:gridCol w="1281513"/>
                <a:gridCol w="1281513"/>
                <a:gridCol w="1180588"/>
                <a:gridCol w="1180588"/>
              </a:tblGrid>
              <a:tr h="27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작성자</a:t>
                      </a: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업무 </a:t>
                      </a:r>
                      <a:r>
                        <a:rPr kumimoji="1" lang="ko-KR" alt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요청자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DBA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디자인</a:t>
                      </a: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퍼블리싱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개발</a:t>
                      </a: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QA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3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이름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210628"/>
              </p:ext>
            </p:extLst>
          </p:nvPr>
        </p:nvGraphicFramePr>
        <p:xfrm>
          <a:off x="9482216" y="513785"/>
          <a:ext cx="2497086" cy="1092520"/>
        </p:xfrm>
        <a:graphic>
          <a:graphicData uri="http://schemas.openxmlformats.org/drawingml/2006/table">
            <a:tbl>
              <a:tblPr/>
              <a:tblGrid>
                <a:gridCol w="1100086"/>
                <a:gridCol w="1397000"/>
              </a:tblGrid>
              <a:tr h="273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업무 구분</a:t>
                      </a: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Calibri" pitchFamily="34" charset="0"/>
                        </a:rPr>
                        <a:t>수시</a:t>
                      </a: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Calibri" pitchFamily="34" charset="0"/>
                        </a:rPr>
                        <a:t>/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Calibri" pitchFamily="34" charset="0"/>
                        </a:rPr>
                        <a:t>일정</a:t>
                      </a: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Calibri" pitchFamily="34" charset="0"/>
                        </a:rPr>
                        <a:t>/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Calibri" pitchFamily="34" charset="0"/>
                        </a:rPr>
                        <a:t>프로젝트</a:t>
                      </a:r>
                      <a:endParaRPr kumimoji="1" lang="en-GB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Calibri" pitchFamily="34" charset="0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3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화면 용도</a:t>
                      </a: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Calibri" pitchFamily="34" charset="0"/>
                        </a:rPr>
                        <a:t>사용자</a:t>
                      </a: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Calibri" pitchFamily="34" charset="0"/>
                        </a:rPr>
                        <a:t>/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Calibri" pitchFamily="34" charset="0"/>
                        </a:rPr>
                        <a:t>관리자</a:t>
                      </a:r>
                      <a:endParaRPr kumimoji="1" lang="en-GB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Calibri" pitchFamily="34" charset="0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3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문서 버전</a:t>
                      </a: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Calibri" pitchFamily="34" charset="0"/>
                        </a:rPr>
                        <a:t>v1.0</a:t>
                      </a:r>
                      <a:endParaRPr kumimoji="1" lang="en-GB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Calibri" pitchFamily="34" charset="0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3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최종 수정일</a:t>
                      </a:r>
                      <a:endParaRPr kumimoji="1" lang="ko-KR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Calibri" pitchFamily="34" charset="0"/>
                        </a:rPr>
                        <a:t>YYYY.MM.DD</a:t>
                      </a:r>
                      <a:endParaRPr kumimoji="1" lang="en-GB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Calibri" pitchFamily="34" charset="0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140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61925" y="95250"/>
            <a:ext cx="11887200" cy="660082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9445999" y="2380054"/>
            <a:ext cx="21162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lnSpc>
                <a:spcPct val="150000"/>
              </a:lnSpc>
              <a:tabLst>
                <a:tab pos="93663" algn="l"/>
              </a:tabLst>
              <a:defRPr/>
            </a:pPr>
            <a:r>
              <a:rPr lang="ko-KR" altLang="en-US" sz="3200" b="1" dirty="0" err="1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Arial" pitchFamily="34" charset="0"/>
              </a:rPr>
              <a:t>플로우차트</a:t>
            </a:r>
            <a:endParaRPr lang="ko-KR" altLang="en-US" sz="32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59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2311" y="47913"/>
            <a:ext cx="6542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err="1" smtClean="0">
                <a:latin typeface="나눔고딕" panose="020D0604000000000000" pitchFamily="50" charset="-127"/>
                <a:ea typeface="나눔고딕" panose="020D0604000000000000" pitchFamily="50" charset="-127"/>
                <a:cs typeface="Arial" panose="020B0604020202020204" pitchFamily="34" charset="0"/>
              </a:rPr>
              <a:t>플로우차트</a:t>
            </a:r>
            <a:endParaRPr lang="en-US" altLang="ko-KR" b="1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4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040315"/>
              </p:ext>
            </p:extLst>
          </p:nvPr>
        </p:nvGraphicFramePr>
        <p:xfrm>
          <a:off x="9036908" y="348581"/>
          <a:ext cx="2942394" cy="243866"/>
        </p:xfrm>
        <a:graphic>
          <a:graphicData uri="http://schemas.openxmlformats.org/drawingml/2006/table">
            <a:tbl>
              <a:tblPr/>
              <a:tblGrid>
                <a:gridCol w="1054443"/>
                <a:gridCol w="1887951"/>
              </a:tblGrid>
              <a:tr h="1387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화면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ID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419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61925" y="60746"/>
            <a:ext cx="11887200" cy="660082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0103230" y="2380054"/>
            <a:ext cx="145905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lnSpc>
                <a:spcPct val="150000"/>
              </a:lnSpc>
              <a:tabLst>
                <a:tab pos="93663" algn="l"/>
              </a:tabLst>
              <a:defRPr/>
            </a:pPr>
            <a:r>
              <a:rPr lang="en-US" altLang="ko-KR" sz="1600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Arial" pitchFamily="34" charset="0"/>
              </a:rPr>
              <a:t>Chapter 00.</a:t>
            </a:r>
          </a:p>
          <a:p>
            <a:pPr lvl="0" algn="r">
              <a:lnSpc>
                <a:spcPct val="150000"/>
              </a:lnSpc>
              <a:tabLst>
                <a:tab pos="93663" algn="l"/>
              </a:tabLst>
              <a:defRPr/>
            </a:pPr>
            <a:r>
              <a:rPr lang="ko-KR" altLang="en-US" sz="3200" b="1" dirty="0" err="1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Arial" pitchFamily="34" charset="0"/>
              </a:rPr>
              <a:t>챕터</a:t>
            </a:r>
            <a:r>
              <a:rPr lang="ko-KR" altLang="en-US" sz="32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Arial" pitchFamily="34" charset="0"/>
              </a:rPr>
              <a:t> 명</a:t>
            </a:r>
            <a:endParaRPr lang="ko-KR" altLang="en-US" sz="32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81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305523"/>
              </p:ext>
            </p:extLst>
          </p:nvPr>
        </p:nvGraphicFramePr>
        <p:xfrm>
          <a:off x="9036908" y="348581"/>
          <a:ext cx="2942394" cy="790126"/>
        </p:xfrm>
        <a:graphic>
          <a:graphicData uri="http://schemas.openxmlformats.org/drawingml/2006/table">
            <a:tbl>
              <a:tblPr/>
              <a:tblGrid>
                <a:gridCol w="1054443"/>
                <a:gridCol w="1887951"/>
              </a:tblGrid>
              <a:tr h="1387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화면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ID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3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위치</a:t>
                      </a:r>
                      <a:endParaRPr kumimoji="1" lang="ko-KR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3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기존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URL</a:t>
                      </a:r>
                      <a:endParaRPr kumimoji="1" lang="ko-KR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958450"/>
              </p:ext>
            </p:extLst>
          </p:nvPr>
        </p:nvGraphicFramePr>
        <p:xfrm>
          <a:off x="9036908" y="1362961"/>
          <a:ext cx="2942394" cy="1442227"/>
        </p:xfrm>
        <a:graphic>
          <a:graphicData uri="http://schemas.openxmlformats.org/drawingml/2006/table">
            <a:tbl>
              <a:tblPr/>
              <a:tblGrid>
                <a:gridCol w="304800"/>
                <a:gridCol w="2637594"/>
              </a:tblGrid>
              <a:tr h="13879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Description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313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900" b="0" i="0" u="none" strike="noStrike" cap="none" spc="6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72000" marB="7200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29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900" b="0" i="0" u="none" strike="noStrike" cap="none" spc="6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72000" marB="7200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3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</a:t>
                      </a: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spc="6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72000" marB="7200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3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3</a:t>
                      </a: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spc="6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72000" marB="7200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72312" y="47913"/>
            <a:ext cx="2404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Screen. </a:t>
            </a:r>
          </a:p>
        </p:txBody>
      </p:sp>
      <p:sp>
        <p:nvSpPr>
          <p:cNvPr id="36" name="타원 35"/>
          <p:cNvSpPr/>
          <p:nvPr/>
        </p:nvSpPr>
        <p:spPr>
          <a:xfrm>
            <a:off x="9082983" y="2889708"/>
            <a:ext cx="279468" cy="279468"/>
          </a:xfrm>
          <a:prstGeom prst="ellipse">
            <a:avLst/>
          </a:prstGeom>
          <a:solidFill>
            <a:srgbClr val="E106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endParaRPr lang="ko-KR" altLang="en-US" sz="105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3361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oup 39"/>
          <p:cNvGraphicFramePr>
            <a:graphicFrameLocks noGrp="1"/>
          </p:cNvGraphicFramePr>
          <p:nvPr>
            <p:extLst/>
          </p:nvPr>
        </p:nvGraphicFramePr>
        <p:xfrm>
          <a:off x="9036908" y="348581"/>
          <a:ext cx="2942394" cy="790126"/>
        </p:xfrm>
        <a:graphic>
          <a:graphicData uri="http://schemas.openxmlformats.org/drawingml/2006/table">
            <a:tbl>
              <a:tblPr/>
              <a:tblGrid>
                <a:gridCol w="1054443"/>
                <a:gridCol w="1887951"/>
              </a:tblGrid>
              <a:tr h="1387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화면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ID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3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위치</a:t>
                      </a:r>
                      <a:endParaRPr kumimoji="1" lang="ko-KR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3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기존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URL</a:t>
                      </a:r>
                      <a:endParaRPr kumimoji="1" lang="ko-KR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628162"/>
              </p:ext>
            </p:extLst>
          </p:nvPr>
        </p:nvGraphicFramePr>
        <p:xfrm>
          <a:off x="9036908" y="1362961"/>
          <a:ext cx="2942394" cy="1360476"/>
        </p:xfrm>
        <a:graphic>
          <a:graphicData uri="http://schemas.openxmlformats.org/drawingml/2006/table">
            <a:tbl>
              <a:tblPr/>
              <a:tblGrid>
                <a:gridCol w="304800"/>
                <a:gridCol w="2637594"/>
              </a:tblGrid>
              <a:tr h="13879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Description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313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900" b="0" i="0" u="none" strike="noStrike" cap="none" spc="6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72000" marB="7200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3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900" b="0" i="0" u="none" strike="noStrike" cap="none" spc="6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72000" marB="7200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3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</a:t>
                      </a: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spc="6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72000" marB="7200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3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3</a:t>
                      </a: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spc="6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72000" marB="72000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72312" y="47913"/>
            <a:ext cx="2404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Screen. </a:t>
            </a:r>
          </a:p>
        </p:txBody>
      </p:sp>
    </p:spTree>
    <p:extLst>
      <p:ext uri="{BB962C8B-B14F-4D97-AF65-F5344CB8AC3E}">
        <p14:creationId xmlns:p14="http://schemas.microsoft.com/office/powerpoint/2010/main" val="114252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Box 188"/>
          <p:cNvSpPr txBox="1"/>
          <p:nvPr/>
        </p:nvSpPr>
        <p:spPr>
          <a:xfrm>
            <a:off x="72312" y="47913"/>
            <a:ext cx="2334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ko-KR" altLang="en-US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문서 변경이력</a:t>
            </a:r>
            <a:endParaRPr lang="en-US" altLang="ko-KR" b="1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754200"/>
              </p:ext>
            </p:extLst>
          </p:nvPr>
        </p:nvGraphicFramePr>
        <p:xfrm>
          <a:off x="244221" y="673599"/>
          <a:ext cx="11612499" cy="4927620"/>
        </p:xfrm>
        <a:graphic>
          <a:graphicData uri="http://schemas.openxmlformats.org/drawingml/2006/table">
            <a:tbl>
              <a:tblPr/>
              <a:tblGrid>
                <a:gridCol w="848009"/>
                <a:gridCol w="1010890"/>
                <a:gridCol w="1211580"/>
                <a:gridCol w="8542020"/>
              </a:tblGrid>
              <a:tr h="2250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Calibri" pitchFamily="34" charset="0"/>
                        </a:rPr>
                        <a:t>버전</a:t>
                      </a:r>
                      <a:endParaRPr kumimoji="1" lang="en-GB" altLang="ko-KR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Calibri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Calibri" pitchFamily="34" charset="0"/>
                        </a:rPr>
                        <a:t>날짜</a:t>
                      </a:r>
                      <a:endParaRPr kumimoji="1" lang="en-GB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Calibri" pitchFamily="34" charset="0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Calibri" pitchFamily="34" charset="0"/>
                        </a:rPr>
                        <a:t>화면</a:t>
                      </a:r>
                      <a:r>
                        <a:rPr kumimoji="1" lang="en-US" altLang="ko-K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Calibri" pitchFamily="34" charset="0"/>
                        </a:rPr>
                        <a:t> ID</a:t>
                      </a:r>
                      <a:endParaRPr kumimoji="1" lang="en-GB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Calibri" pitchFamily="34" charset="0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Calibri" pitchFamily="34" charset="0"/>
                        </a:rPr>
                        <a:t>변경</a:t>
                      </a:r>
                      <a:r>
                        <a:rPr kumimoji="1" lang="en-US" altLang="ko-K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Calibri" pitchFamily="34" charset="0"/>
                        </a:rPr>
                        <a:t> </a:t>
                      </a:r>
                      <a:r>
                        <a:rPr kumimoji="1" lang="ko-KR" altLang="en-US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Calibri" pitchFamily="34" charset="0"/>
                        </a:rPr>
                        <a:t>내용</a:t>
                      </a:r>
                      <a:endParaRPr kumimoji="1" lang="en-GB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Calibri" pitchFamily="34" charset="0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92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GB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Calibri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GB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Calibri" pitchFamily="34" charset="0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92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GB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Calibri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GB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Calibri" pitchFamily="34" charset="0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92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GB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Calibri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GB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Calibri" pitchFamily="34" charset="0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92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GB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Calibri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GB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Calibri" pitchFamily="34" charset="0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2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GB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Calibri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GB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Calibri" pitchFamily="34" charset="0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92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GB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Calibri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GB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Calibri" pitchFamily="34" charset="0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92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GB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Calibri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GB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Calibri" pitchFamily="34" charset="0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92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GB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Calibri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GB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Calibri" pitchFamily="34" charset="0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92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GB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Calibri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GB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Calibri" pitchFamily="34" charset="0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92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GB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Calibri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GB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Calibri" pitchFamily="34" charset="0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92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GB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Calibri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GB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Calibri" pitchFamily="34" charset="0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92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GB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Calibri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GB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Calibri" pitchFamily="34" charset="0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92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GB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Calibri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GB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Calibri" pitchFamily="34" charset="0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92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GB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Calibri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GB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Calibri" pitchFamily="34" charset="0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92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GB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Calibri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GB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Calibri" pitchFamily="34" charset="0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92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GB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Calibri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GB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Calibri" pitchFamily="34" charset="0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92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GB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Calibri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GB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Calibri" pitchFamily="34" charset="0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92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GB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Calibri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GB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Calibri" pitchFamily="34" charset="0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92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GB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Calibri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GB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Calibri" pitchFamily="34" charset="0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dirty="0" smtClean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horzOverflow="overflow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732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Box 188"/>
          <p:cNvSpPr txBox="1"/>
          <p:nvPr/>
        </p:nvSpPr>
        <p:spPr>
          <a:xfrm>
            <a:off x="72312" y="47913"/>
            <a:ext cx="3628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ko-KR" altLang="en-US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화면 </a:t>
            </a:r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ID </a:t>
            </a:r>
            <a:r>
              <a:rPr lang="ko-KR" altLang="en-US" b="1">
                <a:latin typeface="나눔고딕" panose="020D0604000000000000" pitchFamily="50" charset="-127"/>
                <a:ea typeface="나눔고딕" panose="020D0604000000000000" pitchFamily="50" charset="-127"/>
              </a:rPr>
              <a:t>부여 기준</a:t>
            </a:r>
          </a:p>
        </p:txBody>
      </p:sp>
      <p:graphicFrame>
        <p:nvGraphicFramePr>
          <p:cNvPr id="8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079246"/>
              </p:ext>
            </p:extLst>
          </p:nvPr>
        </p:nvGraphicFramePr>
        <p:xfrm>
          <a:off x="325273" y="633941"/>
          <a:ext cx="11406652" cy="2149032"/>
        </p:xfrm>
        <a:graphic>
          <a:graphicData uri="http://schemas.openxmlformats.org/drawingml/2006/table">
            <a:tbl>
              <a:tblPr/>
              <a:tblGrid>
                <a:gridCol w="3085405"/>
                <a:gridCol w="1456772"/>
                <a:gridCol w="1571947"/>
                <a:gridCol w="2678724"/>
                <a:gridCol w="2613804"/>
              </a:tblGrid>
              <a:tr h="2063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챕터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명</a:t>
                      </a: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화면 코드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명칭</a:t>
                      </a: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화면 코드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ID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넘버링 값</a:t>
                      </a:r>
                      <a:endParaRPr kumimoji="1" lang="ko-KR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확정 후 화면 추가 시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넘버링 값</a:t>
                      </a:r>
                      <a:endParaRPr kumimoji="1" lang="ko-KR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2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F544D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544D">
                        <a:alpha val="7843"/>
                      </a:srgbClr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2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EF544D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544D">
                        <a:alpha val="7843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12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F544D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544D">
                        <a:alpha val="7843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12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F544D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544D">
                        <a:alpha val="7843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12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F544D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544D">
                        <a:alpha val="7843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2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F544D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544D">
                        <a:alpha val="7843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0000" marR="90000" marT="46800" marB="46800" anchor="ctr" horzOverflow="overflow">
                    <a:lnL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064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61925" y="95250"/>
            <a:ext cx="11887200" cy="660082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940780" y="2380054"/>
            <a:ext cx="36215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lnSpc>
                <a:spcPct val="150000"/>
              </a:lnSpc>
              <a:tabLst>
                <a:tab pos="93663" algn="l"/>
              </a:tabLst>
              <a:defRPr/>
            </a:pPr>
            <a:r>
              <a:rPr lang="ko-KR" altLang="en-US" sz="32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Arial" pitchFamily="34" charset="0"/>
              </a:rPr>
              <a:t>서비스 정의 및 목표</a:t>
            </a:r>
            <a:endParaRPr lang="ko-KR" altLang="en-US" sz="32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03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312" y="47913"/>
            <a:ext cx="6434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ko-KR" altLang="en-US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서비스 정의</a:t>
            </a:r>
            <a:endParaRPr lang="en-US" altLang="ko-KR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326494" y="643213"/>
            <a:ext cx="9992037" cy="1165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tabLst>
                <a:tab pos="93663" algn="l"/>
              </a:tabLst>
              <a:defRPr/>
            </a:pPr>
            <a:r>
              <a:rPr lang="en-US" altLang="ko-KR" sz="1200" b="1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Arial" pitchFamily="34" charset="0"/>
              </a:rPr>
              <a:t>1</a:t>
            </a:r>
            <a:r>
              <a:rPr lang="en-US" altLang="ko-KR" sz="12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Arial" pitchFamily="34" charset="0"/>
              </a:rPr>
              <a:t>. </a:t>
            </a:r>
          </a:p>
          <a:p>
            <a:pPr lvl="0">
              <a:lnSpc>
                <a:spcPct val="150000"/>
              </a:lnSpc>
              <a:tabLst>
                <a:tab pos="93663" algn="l"/>
              </a:tabLst>
              <a:defRPr/>
            </a:pPr>
            <a:r>
              <a:rPr lang="en-US" altLang="ko-KR" sz="105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Arial" pitchFamily="34" charset="0"/>
              </a:rPr>
              <a:t> 1)</a:t>
            </a:r>
          </a:p>
          <a:p>
            <a:pPr lvl="0">
              <a:lnSpc>
                <a:spcPct val="150000"/>
              </a:lnSpc>
              <a:tabLst>
                <a:tab pos="93663" algn="l"/>
              </a:tabLst>
              <a:defRPr/>
            </a:pPr>
            <a:r>
              <a:rPr lang="en-US" altLang="ko-KR" sz="12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Arial" pitchFamily="34" charset="0"/>
              </a:rPr>
              <a:t>2. </a:t>
            </a:r>
          </a:p>
          <a:p>
            <a:pPr lvl="0">
              <a:lnSpc>
                <a:spcPct val="150000"/>
              </a:lnSpc>
              <a:tabLst>
                <a:tab pos="93663" algn="l"/>
              </a:tabLst>
              <a:defRPr/>
            </a:pPr>
            <a:r>
              <a:rPr lang="en-US" altLang="ko-KR" sz="12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Arial" pitchFamily="34" charset="0"/>
              </a:rPr>
              <a:t>3. </a:t>
            </a:r>
            <a:endParaRPr lang="en-US" altLang="ko-KR" sz="1050" dirty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  <a:cs typeface="Arial" pitchFamily="34" charset="0"/>
            </a:endParaRPr>
          </a:p>
        </p:txBody>
      </p:sp>
      <p:graphicFrame>
        <p:nvGraphicFramePr>
          <p:cNvPr id="12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040315"/>
              </p:ext>
            </p:extLst>
          </p:nvPr>
        </p:nvGraphicFramePr>
        <p:xfrm>
          <a:off x="9036908" y="348581"/>
          <a:ext cx="2942394" cy="243866"/>
        </p:xfrm>
        <a:graphic>
          <a:graphicData uri="http://schemas.openxmlformats.org/drawingml/2006/table">
            <a:tbl>
              <a:tblPr/>
              <a:tblGrid>
                <a:gridCol w="1054443"/>
                <a:gridCol w="1887951"/>
              </a:tblGrid>
              <a:tr h="1387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화면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ID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019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312" y="47913"/>
            <a:ext cx="6434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ko-KR" altLang="en-US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목표 </a:t>
            </a:r>
            <a:endParaRPr lang="en-US" altLang="ko-KR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040315"/>
              </p:ext>
            </p:extLst>
          </p:nvPr>
        </p:nvGraphicFramePr>
        <p:xfrm>
          <a:off x="9036908" y="348581"/>
          <a:ext cx="2942394" cy="243866"/>
        </p:xfrm>
        <a:graphic>
          <a:graphicData uri="http://schemas.openxmlformats.org/drawingml/2006/table">
            <a:tbl>
              <a:tblPr/>
              <a:tblGrid>
                <a:gridCol w="1054443"/>
                <a:gridCol w="1887951"/>
              </a:tblGrid>
              <a:tr h="1387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화면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ID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326494" y="643213"/>
            <a:ext cx="9992037" cy="1165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tabLst>
                <a:tab pos="93663" algn="l"/>
              </a:tabLst>
              <a:defRPr/>
            </a:pPr>
            <a:r>
              <a:rPr lang="en-US" altLang="ko-KR" sz="1200" b="1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Arial" pitchFamily="34" charset="0"/>
              </a:rPr>
              <a:t>1</a:t>
            </a:r>
            <a:r>
              <a:rPr lang="en-US" altLang="ko-KR" sz="12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Arial" pitchFamily="34" charset="0"/>
              </a:rPr>
              <a:t>. </a:t>
            </a:r>
          </a:p>
          <a:p>
            <a:pPr lvl="0">
              <a:lnSpc>
                <a:spcPct val="150000"/>
              </a:lnSpc>
              <a:tabLst>
                <a:tab pos="93663" algn="l"/>
              </a:tabLst>
              <a:defRPr/>
            </a:pPr>
            <a:r>
              <a:rPr lang="en-US" altLang="ko-KR" sz="1050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Arial" pitchFamily="34" charset="0"/>
              </a:rPr>
              <a:t> 1)</a:t>
            </a:r>
          </a:p>
          <a:p>
            <a:pPr lvl="0">
              <a:lnSpc>
                <a:spcPct val="150000"/>
              </a:lnSpc>
              <a:tabLst>
                <a:tab pos="93663" algn="l"/>
              </a:tabLst>
              <a:defRPr/>
            </a:pPr>
            <a:r>
              <a:rPr lang="en-US" altLang="ko-KR" sz="12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Arial" pitchFamily="34" charset="0"/>
              </a:rPr>
              <a:t>2. </a:t>
            </a:r>
          </a:p>
          <a:p>
            <a:pPr lvl="0">
              <a:lnSpc>
                <a:spcPct val="150000"/>
              </a:lnSpc>
              <a:tabLst>
                <a:tab pos="93663" algn="l"/>
              </a:tabLst>
              <a:defRPr/>
            </a:pPr>
            <a:r>
              <a:rPr lang="en-US" altLang="ko-KR" sz="1200" b="1" dirty="0" smtClean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Arial" pitchFamily="34" charset="0"/>
              </a:rPr>
              <a:t>3. </a:t>
            </a:r>
            <a:endParaRPr lang="en-US" altLang="ko-KR" sz="1050" dirty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37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61925" y="95250"/>
            <a:ext cx="11887200" cy="660082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8817622" y="2380054"/>
            <a:ext cx="27446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lnSpc>
                <a:spcPct val="150000"/>
              </a:lnSpc>
              <a:tabLst>
                <a:tab pos="93663" algn="l"/>
              </a:tabLst>
              <a:defRPr/>
            </a:pPr>
            <a:r>
              <a:rPr lang="en-US" altLang="ko-KR" sz="32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Arial" pitchFamily="34" charset="0"/>
              </a:rPr>
              <a:t>IA </a:t>
            </a:r>
            <a:r>
              <a:rPr lang="ko-KR" altLang="en-US" sz="3200" b="1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Arial" pitchFamily="34" charset="0"/>
              </a:rPr>
              <a:t>및 파일명세</a:t>
            </a:r>
            <a:endParaRPr lang="ko-KR" altLang="en-US" sz="32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7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72312" y="47913"/>
            <a:ext cx="5086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ko-KR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IA (Information Architecture</a:t>
            </a:r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b="1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41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040315"/>
              </p:ext>
            </p:extLst>
          </p:nvPr>
        </p:nvGraphicFramePr>
        <p:xfrm>
          <a:off x="9036908" y="348581"/>
          <a:ext cx="2942394" cy="243866"/>
        </p:xfrm>
        <a:graphic>
          <a:graphicData uri="http://schemas.openxmlformats.org/drawingml/2006/table">
            <a:tbl>
              <a:tblPr/>
              <a:tblGrid>
                <a:gridCol w="1054443"/>
                <a:gridCol w="1887951"/>
              </a:tblGrid>
              <a:tr h="1387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화면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ID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717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271097"/>
              </p:ext>
            </p:extLst>
          </p:nvPr>
        </p:nvGraphicFramePr>
        <p:xfrm>
          <a:off x="460244" y="650056"/>
          <a:ext cx="10883492" cy="5619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466"/>
                <a:gridCol w="2375191"/>
                <a:gridCol w="5414495"/>
                <a:gridCol w="818780"/>
                <a:gridCol w="818780"/>
                <a:gridCol w="818780"/>
              </a:tblGrid>
              <a:tr h="32314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페이지 구분</a:t>
                      </a:r>
                      <a:endParaRPr lang="ko-KR" altLang="en-US" sz="1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페이지명</a:t>
                      </a:r>
                      <a:endParaRPr lang="ko-KR" altLang="en-US" sz="1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Target</a:t>
                      </a:r>
                      <a:endParaRPr lang="ko-KR" altLang="en-US" sz="1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화면 </a:t>
                      </a:r>
                      <a:r>
                        <a:rPr lang="en-US" altLang="ko-KR" sz="1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ID</a:t>
                      </a:r>
                      <a:endParaRPr lang="ko-KR" altLang="en-US" sz="1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구분</a:t>
                      </a:r>
                      <a:endParaRPr lang="ko-KR" altLang="en-US" sz="1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6698">
                <a:tc rowSpan="10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smtClean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dirty="0" smtClean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dirty="0" smtClean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669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smtClean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dirty="0" smtClean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dirty="0" smtClean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669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b="0" dirty="0">
                        <a:solidFill>
                          <a:srgbClr val="00B05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smtClean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dirty="0" smtClean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dirty="0" smtClean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669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dirty="0" smtClean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669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dirty="0" smtClean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669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dirty="0" smtClean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669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dirty="0" smtClean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669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dirty="0" smtClean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669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dirty="0" smtClean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669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dirty="0" smtClean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6226">
                <a:tc rowSpan="8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dirty="0" smtClean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622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dirty="0" smtClean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622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dirty="0" smtClean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622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dirty="0" smtClean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622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dirty="0" smtClean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622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dirty="0" smtClean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622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dirty="0" smtClean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622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dirty="0" smtClean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2313" y="47913"/>
            <a:ext cx="3900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파일</a:t>
            </a:r>
            <a:r>
              <a:rPr lang="en-US" altLang="ko-KR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b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명세서 예제</a:t>
            </a:r>
            <a:endParaRPr lang="ko-KR" altLang="en-US" u="sng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12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040315"/>
              </p:ext>
            </p:extLst>
          </p:nvPr>
        </p:nvGraphicFramePr>
        <p:xfrm>
          <a:off x="9036908" y="348581"/>
          <a:ext cx="2942394" cy="243866"/>
        </p:xfrm>
        <a:graphic>
          <a:graphicData uri="http://schemas.openxmlformats.org/drawingml/2006/table">
            <a:tbl>
              <a:tblPr/>
              <a:tblGrid>
                <a:gridCol w="1054443"/>
                <a:gridCol w="1887951"/>
              </a:tblGrid>
              <a:tr h="1387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화면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ID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33" marB="45733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72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2117</TotalTime>
  <Words>149</Words>
  <Application>Microsoft Office PowerPoint</Application>
  <PresentationFormat>와이드스크린</PresentationFormat>
  <Paragraphs>75</Paragraphs>
  <Slides>14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1" baseType="lpstr">
      <vt:lpstr>굴림</vt:lpstr>
      <vt:lpstr>나눔고딕</vt:lpstr>
      <vt:lpstr>맑은 고딕</vt:lpstr>
      <vt:lpstr>Arial</vt:lpstr>
      <vt:lpstr>Calibri</vt:lpstr>
      <vt:lpstr>Verdana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/>
  <cp:lastModifiedBy>변재명</cp:lastModifiedBy>
  <cp:revision>45</cp:revision>
  <dcterms:created xsi:type="dcterms:W3CDTF">2015-08-20T07:45:32Z</dcterms:created>
  <dcterms:modified xsi:type="dcterms:W3CDTF">2019-12-20T01:18:30Z</dcterms:modified>
</cp:coreProperties>
</file>