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-780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www.businessmodelgeneration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98275"/>
              </p:ext>
            </p:extLst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 </a:t>
                      </a:r>
                      <a:r>
                        <a:rPr lang="ko-KR" altLang="en-US" sz="1100" b="0" baseline="0" dirty="0" err="1" smtClean="0">
                          <a:latin typeface="Comic Sans MS" pitchFamily="66" charset="0"/>
                        </a:rPr>
                        <a:t>파트너십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핵심활동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 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         (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가치 제안</a:t>
                      </a:r>
                      <a:r>
                        <a:rPr kumimoji="0" lang="en-A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고객관계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    </a:t>
                      </a: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고객정의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핵심자원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채널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Structure(</a:t>
                      </a:r>
                      <a:r>
                        <a:rPr lang="ko-KR" altLang="en-US" sz="1200" b="1" dirty="0" smtClean="0"/>
                        <a:t>비용구조</a:t>
                      </a:r>
                      <a:r>
                        <a:rPr lang="en-AU" sz="1200" b="1" dirty="0" smtClean="0"/>
                        <a:t>)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Streams(</a:t>
                      </a:r>
                      <a:r>
                        <a:rPr lang="ko-KR" altLang="en-US" sz="1200" b="1" dirty="0" err="1" smtClean="0"/>
                        <a:t>수익원</a:t>
                      </a:r>
                      <a:r>
                        <a:rPr lang="en-AU" sz="1200" b="1" dirty="0" smtClean="0"/>
                        <a:t>)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436875"/>
              </p:ext>
            </p:extLst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</a:t>
                      </a:r>
                      <a:r>
                        <a:rPr lang="en-US" sz="1200" b="1" baseline="0" dirty="0" smtClean="0"/>
                        <a:t>ship</a:t>
                      </a:r>
                      <a:r>
                        <a:rPr lang="en-AU" sz="1200" b="1" baseline="0" dirty="0" smtClean="0"/>
                        <a:t>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 </a:t>
                      </a:r>
                      <a:r>
                        <a:rPr lang="ko-KR" altLang="en-US" sz="1100" b="0" baseline="0" dirty="0" err="1" smtClean="0">
                          <a:latin typeface="Comic Sans MS" pitchFamily="66" charset="0"/>
                        </a:rPr>
                        <a:t>파트너십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 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핵심활동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         (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가치 제안</a:t>
                      </a:r>
                      <a:r>
                        <a:rPr kumimoji="0" lang="en-A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고객관계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고객 정의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핵심자원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 (</a:t>
                      </a:r>
                      <a:r>
                        <a:rPr lang="ko-KR" altLang="en-US" sz="1100" b="0" baseline="0" dirty="0" smtClean="0">
                          <a:latin typeface="Comic Sans MS" pitchFamily="66" charset="0"/>
                        </a:rPr>
                        <a:t>채널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Structure(</a:t>
                      </a:r>
                      <a:r>
                        <a:rPr lang="ko-KR" altLang="en-US" sz="1200" b="1" dirty="0" smtClean="0"/>
                        <a:t>비용구조</a:t>
                      </a:r>
                      <a:r>
                        <a:rPr lang="en-AU" sz="1200" b="1" dirty="0" smtClean="0"/>
                        <a:t>)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Streams(</a:t>
                      </a:r>
                      <a:r>
                        <a:rPr lang="ko-KR" altLang="en-US" sz="1200" b="1" dirty="0" err="1" smtClean="0"/>
                        <a:t>수익원</a:t>
                      </a:r>
                      <a:r>
                        <a:rPr lang="en-AU" sz="1200" b="1" dirty="0" smtClean="0"/>
                        <a:t>)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155</Words>
  <Application>Microsoft Office PowerPoint</Application>
  <PresentationFormat>화면 슬라이드 쇼(4:3)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LG</cp:lastModifiedBy>
  <cp:revision>48</cp:revision>
  <dcterms:created xsi:type="dcterms:W3CDTF">2011-03-15T01:24:59Z</dcterms:created>
  <dcterms:modified xsi:type="dcterms:W3CDTF">2015-08-16T13:55:50Z</dcterms:modified>
</cp:coreProperties>
</file>