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A4010-0FA2-7481-8B99-F8BCBC44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>
                <a:solidFill>
                  <a:srgbClr val="FFFFFF"/>
                </a:solidFill>
              </a:rPr>
              <a:t>하루 </a:t>
            </a:r>
            <a:r>
              <a:rPr lang="en-US" altLang="ko-KR">
                <a:solidFill>
                  <a:srgbClr val="FFFFFF"/>
                </a:solidFill>
              </a:rPr>
              <a:t>10</a:t>
            </a:r>
            <a:r>
              <a:rPr lang="ko-KR" altLang="en-US">
                <a:solidFill>
                  <a:srgbClr val="FFFFFF"/>
                </a:solidFill>
              </a:rPr>
              <a:t>분</a:t>
            </a:r>
            <a:r>
              <a:rPr lang="en-US" altLang="ko-KR">
                <a:solidFill>
                  <a:srgbClr val="FFFFFF"/>
                </a:solidFill>
              </a:rPr>
              <a:t>, </a:t>
            </a:r>
            <a:r>
              <a:rPr lang="ko-KR" altLang="en-US">
                <a:solidFill>
                  <a:srgbClr val="FFFFFF"/>
                </a:solidFill>
              </a:rPr>
              <a:t>작게 시작하는 습관의 힘</a:t>
            </a:r>
            <a:br>
              <a:rPr lang="ko-KR" alt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9C655-303A-55C1-CDD6-E1E5ACBF3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altLang="ko-KR" dirty="0">
                <a:solidFill>
                  <a:srgbClr val="FFFFFF"/>
                </a:solidFill>
              </a:rPr>
              <a:t>By Zuah</a:t>
            </a:r>
            <a:endParaRPr lang="ko-KR" alt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68EF28-60D9-BC75-2EAB-92C5A500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C969-1D4C-5882-5F09-1F1A98EDF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C480B-2F70-2D49-8119-4729A70E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2017889"/>
            <a:ext cx="10783824" cy="3773311"/>
          </a:xfrm>
        </p:spPr>
        <p:txBody>
          <a:bodyPr/>
          <a:lstStyle/>
          <a:p>
            <a:r>
              <a:rPr lang="en-GB" dirty="0"/>
              <a:t>Contents</a:t>
            </a:r>
          </a:p>
          <a:p>
            <a:r>
              <a:rPr lang="ko-KR" altLang="en-US" dirty="0"/>
              <a:t>왜 습관은 어려울까</a:t>
            </a:r>
          </a:p>
          <a:p>
            <a:r>
              <a:rPr lang="en-US" altLang="ko-KR" dirty="0"/>
              <a:t>10</a:t>
            </a:r>
            <a:r>
              <a:rPr lang="ko-KR" altLang="en-US" dirty="0"/>
              <a:t>분 습관의 과학</a:t>
            </a:r>
          </a:p>
          <a:p>
            <a:r>
              <a:rPr lang="ko-KR" altLang="en-US" dirty="0"/>
              <a:t>작게 시작하는 전략</a:t>
            </a:r>
          </a:p>
          <a:p>
            <a:r>
              <a:rPr lang="ko-KR" altLang="en-US" dirty="0"/>
              <a:t>지속하게 만드는 환경 디자인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0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E21C-AEA6-C6D3-85B0-68D881D41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213AE-4CF3-6805-7C8F-316AF914B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7" y="2060222"/>
            <a:ext cx="10683579" cy="373097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왜 습관은 어려울까</a:t>
            </a:r>
          </a:p>
          <a:p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/>
              <a:t>우리가 습관을 만들기 어려운 이유는 의지가 부족해서가 아니다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대부분의 사람들은 처음부터 너무 큰 목표를 세운다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뇌는 큰 변화를 ‘위험’으로 받아들이기 때문에</a:t>
            </a:r>
          </a:p>
          <a:p>
            <a:r>
              <a:rPr lang="ko-KR" altLang="en-US" dirty="0"/>
              <a:t>거부감과 피로감이 생기고 결국 멈추게 된다</a:t>
            </a:r>
            <a:r>
              <a:rPr lang="en-US" altLang="ko-KR" dirty="0"/>
              <a:t>.</a:t>
            </a:r>
          </a:p>
          <a:p>
            <a:br>
              <a:rPr lang="en-US" altLang="ko-KR" dirty="0"/>
            </a:br>
            <a:endParaRPr lang="ko-KR" altLang="en-US" dirty="0"/>
          </a:p>
          <a:p>
            <a:r>
              <a:rPr lang="ko-KR" altLang="en-US" dirty="0"/>
              <a:t>습관은 거대한 목표보다 작고 부담 없는 시작이 훨씬 유리하다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작은 행동은 뇌가 ‘위협’으로 느끼지 않아 꾸준히 반복하기 쉽다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9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E20C-8A3D-F4D1-8E70-BCD7D22B3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r>
              <a:rPr lang="ko-KR" altLang="en-US" dirty="0"/>
              <a:t> </a:t>
            </a:r>
            <a:r>
              <a:rPr lang="en-US" altLang="ko-KR" dirty="0"/>
              <a:t>1.5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AF0BD-3B22-0C93-75CC-EE4E4B1B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7" y="2328333"/>
            <a:ext cx="10683579" cy="346286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1. 10</a:t>
            </a:r>
            <a:r>
              <a:rPr lang="ko-KR" altLang="en-US" dirty="0"/>
              <a:t>분 습관의 과학</a:t>
            </a:r>
          </a:p>
          <a:p>
            <a:r>
              <a:rPr lang="ko-KR" altLang="en-US" dirty="0"/>
              <a:t>뇌는 짧고 단순한 행동에 빠르게 적응한다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‘10</a:t>
            </a:r>
            <a:r>
              <a:rPr lang="ko-KR" altLang="en-US" dirty="0"/>
              <a:t>분’이라는 시간은 스트레스가 거의 없는 최소 단위다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작은 행동을 반복하면 도파민이 축적되며</a:t>
            </a:r>
          </a:p>
          <a:p>
            <a:r>
              <a:rPr lang="ko-KR" altLang="en-US" dirty="0"/>
              <a:t>자연스럽게 행동을 유지하는 힘이 생긴다</a:t>
            </a:r>
            <a:r>
              <a:rPr lang="en-US" altLang="ko-KR" dirty="0"/>
              <a:t>.</a:t>
            </a:r>
          </a:p>
          <a:p>
            <a:br>
              <a:rPr lang="en-US" altLang="ko-KR" dirty="0"/>
            </a:br>
            <a:endParaRPr lang="ko-KR" altLang="en-US" dirty="0"/>
          </a:p>
          <a:p>
            <a:r>
              <a:rPr lang="ko-KR" altLang="en-US" dirty="0"/>
              <a:t>인용구</a:t>
            </a:r>
          </a:p>
          <a:p>
            <a:r>
              <a:rPr lang="ko-KR" altLang="en-US" dirty="0"/>
              <a:t>“습관은 의지가 아니라</a:t>
            </a:r>
            <a:r>
              <a:rPr lang="en-US" altLang="ko-KR" dirty="0"/>
              <a:t>, </a:t>
            </a:r>
            <a:r>
              <a:rPr lang="ko-KR" altLang="en-US" dirty="0"/>
              <a:t>환경과 반복이 만든다</a:t>
            </a:r>
            <a:r>
              <a:rPr lang="en-US" altLang="ko-KR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5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263F473-8D70-3B15-8CDF-2761B2E7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097" y="4488426"/>
            <a:ext cx="10556579" cy="2511777"/>
          </a:xfrm>
        </p:spPr>
        <p:txBody>
          <a:bodyPr>
            <a:noAutofit/>
          </a:bodyPr>
          <a:lstStyle/>
          <a:p>
            <a:r>
              <a:rPr lang="ko-KR" altLang="en-US" sz="1100" dirty="0"/>
              <a:t>작게 시작하는 전략 </a:t>
            </a:r>
            <a:r>
              <a:rPr lang="en-US" altLang="ko-KR" sz="1100" dirty="0"/>
              <a:t>3</a:t>
            </a:r>
            <a:r>
              <a:rPr lang="ko-KR" altLang="en-US" sz="1100" dirty="0"/>
              <a:t>가지</a:t>
            </a:r>
          </a:p>
          <a:p>
            <a:br>
              <a:rPr lang="ko-KR" altLang="en-US" sz="1100" dirty="0"/>
            </a:br>
            <a:endParaRPr lang="ko-KR" altLang="en-US" sz="1100" dirty="0"/>
          </a:p>
          <a:p>
            <a:r>
              <a:rPr lang="en-US" altLang="ko-KR" sz="1100" dirty="0"/>
              <a:t>① </a:t>
            </a:r>
            <a:r>
              <a:rPr lang="ko-KR" altLang="en-US" sz="1100" dirty="0"/>
              <a:t>시간을 최소화하기</a:t>
            </a:r>
          </a:p>
          <a:p>
            <a:r>
              <a:rPr lang="ko-KR" altLang="en-US" sz="1100" dirty="0"/>
              <a:t>처음에는 단 </a:t>
            </a:r>
            <a:r>
              <a:rPr lang="en-US" altLang="ko-KR" sz="1100" dirty="0"/>
              <a:t>5~10</a:t>
            </a:r>
            <a:r>
              <a:rPr lang="ko-KR" altLang="en-US" sz="1100" dirty="0"/>
              <a:t>분만으로도 충분하다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짧을수록 저항이 줄어든다</a:t>
            </a:r>
            <a:r>
              <a:rPr lang="en-US" altLang="ko-KR" sz="1100" dirty="0"/>
              <a:t>.</a:t>
            </a:r>
          </a:p>
          <a:p>
            <a:br>
              <a:rPr lang="en-US" altLang="ko-KR" sz="1100" dirty="0"/>
            </a:br>
            <a:endParaRPr lang="ko-KR" altLang="en-US" sz="1100" dirty="0"/>
          </a:p>
          <a:p>
            <a:r>
              <a:rPr lang="en-US" altLang="ko-KR" sz="1100" dirty="0"/>
              <a:t>② </a:t>
            </a:r>
            <a:r>
              <a:rPr lang="ko-KR" altLang="en-US" sz="1100" dirty="0"/>
              <a:t>문턱을 낮추기</a:t>
            </a:r>
          </a:p>
          <a:p>
            <a:r>
              <a:rPr lang="ko-KR" altLang="en-US" sz="1100" dirty="0"/>
              <a:t>너무 쉬워서 거절할 수 없는 수준으로 만든다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예</a:t>
            </a:r>
            <a:r>
              <a:rPr lang="en-US" altLang="ko-KR" sz="1100" dirty="0"/>
              <a:t>: </a:t>
            </a:r>
            <a:r>
              <a:rPr lang="ko-KR" altLang="en-US" sz="1100" dirty="0"/>
              <a:t>책 </a:t>
            </a:r>
            <a:r>
              <a:rPr lang="en-US" altLang="ko-KR" sz="1100" dirty="0"/>
              <a:t>30</a:t>
            </a:r>
            <a:r>
              <a:rPr lang="ko-KR" altLang="en-US" sz="1100" dirty="0"/>
              <a:t>페이지 → 책 한 페이지</a:t>
            </a:r>
          </a:p>
          <a:p>
            <a:r>
              <a:rPr lang="ko-KR" altLang="en-US" sz="1100" dirty="0"/>
              <a:t>예</a:t>
            </a:r>
            <a:r>
              <a:rPr lang="en-US" altLang="ko-KR" sz="1100" dirty="0"/>
              <a:t>: </a:t>
            </a:r>
            <a:r>
              <a:rPr lang="ko-KR" altLang="en-US" sz="1100" dirty="0"/>
              <a:t>운동 </a:t>
            </a:r>
            <a:r>
              <a:rPr lang="en-US" altLang="ko-KR" sz="1100" dirty="0"/>
              <a:t>30</a:t>
            </a:r>
            <a:r>
              <a:rPr lang="ko-KR" altLang="en-US" sz="1100" dirty="0"/>
              <a:t>분 → 스트레칭 </a:t>
            </a:r>
            <a:r>
              <a:rPr lang="en-US" altLang="ko-KR" sz="1100" dirty="0"/>
              <a:t>5</a:t>
            </a:r>
            <a:r>
              <a:rPr lang="ko-KR" altLang="en-US" sz="1100" dirty="0"/>
              <a:t>분</a:t>
            </a:r>
          </a:p>
          <a:p>
            <a:br>
              <a:rPr lang="ko-KR" altLang="en-US" sz="1100" dirty="0"/>
            </a:br>
            <a:endParaRPr lang="ko-KR" altLang="en-US" sz="1100" dirty="0"/>
          </a:p>
          <a:p>
            <a:r>
              <a:rPr lang="en-US" altLang="ko-KR" sz="1100" dirty="0"/>
              <a:t>③ </a:t>
            </a:r>
            <a:r>
              <a:rPr lang="ko-KR" altLang="en-US" sz="1100" dirty="0"/>
              <a:t>환경 디자인하기</a:t>
            </a:r>
          </a:p>
          <a:p>
            <a:r>
              <a:rPr lang="ko-KR" altLang="en-US" sz="1100" dirty="0"/>
              <a:t>바로 실행할 수 있는 환경을 만들어라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방해 요소를 없애고 필요한 도구를 눈에 보이게 배치한다</a:t>
            </a:r>
            <a:r>
              <a:rPr lang="en-US" altLang="ko-KR" sz="1100" dirty="0"/>
              <a:t>.</a:t>
            </a:r>
          </a:p>
          <a:p>
            <a:br>
              <a:rPr lang="en-US" altLang="ko-KR" sz="1100" dirty="0"/>
            </a:br>
            <a:endParaRPr lang="ko-KR" altLang="en-US" sz="1100" dirty="0"/>
          </a:p>
          <a:p>
            <a:r>
              <a:rPr lang="ko-KR" altLang="en-US" sz="1100" dirty="0"/>
              <a:t>마무리 문장</a:t>
            </a:r>
          </a:p>
          <a:p>
            <a:r>
              <a:rPr lang="ko-KR" altLang="en-US" sz="1100" dirty="0"/>
              <a:t>“중요한 건 크기가 아니라</a:t>
            </a:r>
            <a:r>
              <a:rPr lang="en-US" altLang="ko-KR" sz="1100" dirty="0"/>
              <a:t>, </a:t>
            </a:r>
            <a:r>
              <a:rPr lang="ko-KR" altLang="en-US" sz="1100" dirty="0"/>
              <a:t>매일의 작은 반복이다</a:t>
            </a:r>
            <a:r>
              <a:rPr lang="en-US" altLang="ko-KR" sz="1100" dirty="0"/>
              <a:t>.”</a:t>
            </a:r>
          </a:p>
          <a:p>
            <a:endParaRPr lang="en-US" sz="11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9C19DD-97CC-AE52-B13B-0D27E387E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60503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A182-65E3-1AE9-8819-067052684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8FF8-DE3A-0375-9AFC-430370090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7" y="2060222"/>
            <a:ext cx="10514245" cy="3730978"/>
          </a:xfrm>
        </p:spPr>
        <p:txBody>
          <a:bodyPr/>
          <a:lstStyle/>
          <a:p>
            <a:r>
              <a:rPr lang="ko-KR" altLang="en-US" dirty="0"/>
              <a:t>좋은 습관은 ‘의지’보다 ‘환경’이 만든다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책상 위</a:t>
            </a:r>
            <a:r>
              <a:rPr lang="en-US" altLang="ko-KR" dirty="0"/>
              <a:t>, </a:t>
            </a:r>
            <a:r>
              <a:rPr lang="ko-KR" altLang="en-US" dirty="0"/>
              <a:t>방</a:t>
            </a:r>
            <a:r>
              <a:rPr lang="en-US" altLang="ko-KR" dirty="0"/>
              <a:t>, </a:t>
            </a:r>
            <a:r>
              <a:rPr lang="ko-KR" altLang="en-US" dirty="0"/>
              <a:t>스마트폰 화면 등</a:t>
            </a:r>
          </a:p>
          <a:p>
            <a:r>
              <a:rPr lang="ko-KR" altLang="en-US" dirty="0"/>
              <a:t>내가 하루 동안 자주 보는 공간을 습관 친화적으로 바꿔라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불필요한 알림 제거</a:t>
            </a:r>
            <a:r>
              <a:rPr lang="en-US" altLang="ko-KR" dirty="0"/>
              <a:t>, </a:t>
            </a:r>
            <a:r>
              <a:rPr lang="ko-KR" altLang="en-US" dirty="0"/>
              <a:t>물건 정리</a:t>
            </a:r>
            <a:r>
              <a:rPr lang="en-US" altLang="ko-KR" dirty="0"/>
              <a:t>, </a:t>
            </a:r>
            <a:r>
              <a:rPr lang="ko-KR" altLang="en-US" dirty="0"/>
              <a:t>필요한 도구 배치</a:t>
            </a:r>
          </a:p>
          <a:p>
            <a:r>
              <a:rPr lang="ko-KR" altLang="en-US" dirty="0"/>
              <a:t>작게라도 실행하기 쉽게 만들면 꾸준함이 지속된다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7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D5E-4181-CB0D-64BC-2086E69B1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022919"/>
            <a:ext cx="9989574" cy="3598606"/>
          </a:xfrm>
        </p:spPr>
        <p:txBody>
          <a:bodyPr/>
          <a:lstStyle/>
          <a:p>
            <a:r>
              <a:rPr lang="en-US" dirty="0"/>
              <a:t>Chapter 3.5 </a:t>
            </a:r>
            <a:r>
              <a:rPr lang="ko-KR" altLang="en-US" dirty="0"/>
              <a:t>습관이 무너지는 순간들</a:t>
            </a:r>
            <a:br>
              <a:rPr lang="ko-KR" altLang="en-US" dirty="0"/>
            </a:br>
            <a:br>
              <a:rPr lang="ko-KR" alt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2DA38-9266-76D3-7BB1-B5E87F441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3137036"/>
            <a:ext cx="10471912" cy="2968978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처음에 너무 완벽하게 하려는 태도</a:t>
            </a:r>
          </a:p>
          <a:p>
            <a:r>
              <a:rPr lang="ko-KR" altLang="en-US" dirty="0"/>
              <a:t>하루 놓쳤다고 포기하는 마음</a:t>
            </a:r>
          </a:p>
          <a:p>
            <a:r>
              <a:rPr lang="ko-KR" altLang="en-US" dirty="0"/>
              <a:t>목표를 비교적 거창하게 잡는 문제</a:t>
            </a:r>
          </a:p>
          <a:p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/>
              <a:t>해결 팁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완벽함’ 대신 ‘꾸준함’을 목표로</a:t>
            </a:r>
          </a:p>
          <a:p>
            <a:r>
              <a:rPr lang="ko-KR" altLang="en-US" dirty="0"/>
              <a:t>놓쳤을 때는 그냥 다음 날 다시 시작</a:t>
            </a:r>
          </a:p>
          <a:p>
            <a:r>
              <a:rPr lang="ko-KR" altLang="en-US" dirty="0"/>
              <a:t>목표를 </a:t>
            </a:r>
            <a:r>
              <a:rPr lang="en-US" altLang="ko-KR" dirty="0"/>
              <a:t>1/3 </a:t>
            </a:r>
            <a:r>
              <a:rPr lang="ko-KR" altLang="en-US" dirty="0"/>
              <a:t>또는 </a:t>
            </a:r>
            <a:r>
              <a:rPr lang="en-US" altLang="ko-KR" dirty="0"/>
              <a:t>1/5</a:t>
            </a:r>
            <a:r>
              <a:rPr lang="ko-KR" altLang="en-US" dirty="0"/>
              <a:t>로 줄여서 부담을 줄인다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7C8A-26F7-2BC6-DCDB-62F022300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</a:t>
            </a:r>
            <a:r>
              <a:rPr lang="ko-KR" altLang="en-US" dirty="0"/>
              <a:t>지금 바로 시작하는 </a:t>
            </a:r>
            <a:r>
              <a:rPr lang="en-US" altLang="ko-KR" dirty="0"/>
              <a:t>10</a:t>
            </a:r>
            <a:r>
              <a:rPr lang="ko-KR" altLang="en-US" dirty="0"/>
              <a:t>분 루틴</a:t>
            </a:r>
            <a:br>
              <a:rPr lang="ko-KR" alt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78AA8-65EF-5D48-3CF4-BEC00ED6D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7" y="3104444"/>
            <a:ext cx="9724023" cy="2686756"/>
          </a:xfrm>
        </p:spPr>
        <p:txBody>
          <a:bodyPr/>
          <a:lstStyle/>
          <a:p>
            <a:r>
              <a:rPr lang="ko-KR" altLang="en-US" dirty="0"/>
              <a:t>오늘 당장 </a:t>
            </a:r>
            <a:r>
              <a:rPr lang="en-US" altLang="ko-KR" dirty="0"/>
              <a:t>10</a:t>
            </a:r>
            <a:r>
              <a:rPr lang="ko-KR" altLang="en-US" dirty="0"/>
              <a:t>분 안에 할 수 있는 행동 하나 적기</a:t>
            </a:r>
          </a:p>
          <a:p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장소</a:t>
            </a:r>
            <a:r>
              <a:rPr lang="en-US" altLang="ko-KR" dirty="0"/>
              <a:t>, </a:t>
            </a:r>
            <a:r>
              <a:rPr lang="ko-KR" altLang="en-US" dirty="0"/>
              <a:t>구체적인 행동 </a:t>
            </a:r>
            <a:r>
              <a:rPr lang="en-US" altLang="ko-KR" dirty="0"/>
              <a:t>1</a:t>
            </a:r>
            <a:r>
              <a:rPr lang="ko-KR" altLang="en-US" dirty="0"/>
              <a:t>가지로 단순화</a:t>
            </a:r>
          </a:p>
          <a:p>
            <a:r>
              <a:rPr lang="ko-KR" altLang="en-US" dirty="0"/>
              <a:t>예</a:t>
            </a:r>
            <a:r>
              <a:rPr lang="en-US" altLang="ko-KR" dirty="0"/>
              <a:t>: “</a:t>
            </a:r>
            <a:r>
              <a:rPr lang="ko-KR" altLang="en-US" dirty="0"/>
              <a:t>저녁 </a:t>
            </a:r>
            <a:r>
              <a:rPr lang="en-US" altLang="ko-KR" dirty="0"/>
              <a:t>9</a:t>
            </a:r>
            <a:r>
              <a:rPr lang="ko-KR" altLang="en-US" dirty="0"/>
              <a:t>시</a:t>
            </a:r>
            <a:r>
              <a:rPr lang="en-US" altLang="ko-KR" dirty="0"/>
              <a:t>, </a:t>
            </a:r>
            <a:r>
              <a:rPr lang="ko-KR" altLang="en-US" dirty="0"/>
              <a:t>책상에 앉아 책 </a:t>
            </a:r>
            <a:r>
              <a:rPr lang="en-US" altLang="ko-KR" dirty="0"/>
              <a:t>1</a:t>
            </a:r>
            <a:r>
              <a:rPr lang="ko-KR" altLang="en-US" dirty="0"/>
              <a:t>쪽 읽기”</a:t>
            </a:r>
          </a:p>
          <a:p>
            <a:r>
              <a:rPr lang="ko-KR" altLang="en-US" dirty="0"/>
              <a:t>시작을 작게 만들수록 성공률은 올라간다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2350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와이드스크린</PresentationFormat>
  <Paragraphs>65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Calisto MT</vt:lpstr>
      <vt:lpstr>Univers Condensed</vt:lpstr>
      <vt:lpstr>ChronicleVTI</vt:lpstr>
      <vt:lpstr>하루 10분, 작게 시작하는 습관의 힘 </vt:lpstr>
      <vt:lpstr>목차</vt:lpstr>
      <vt:lpstr>Chapter 1</vt:lpstr>
      <vt:lpstr>Chapter 1.5</vt:lpstr>
      <vt:lpstr>Chapter 2</vt:lpstr>
      <vt:lpstr>Chapter 3</vt:lpstr>
      <vt:lpstr>Chapter 3.5 습관이 무너지는 순간들  </vt:lpstr>
      <vt:lpstr>Chapter 4 지금 바로 시작하는 10분 루틴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하루 10분, 작게 시작하는 습관의 힘 </dc:title>
  <dc:creator>Zuah oh</dc:creator>
  <cp:lastModifiedBy>Youngja Kang</cp:lastModifiedBy>
  <cp:revision>6</cp:revision>
  <dcterms:created xsi:type="dcterms:W3CDTF">2025-12-09T12:53:05Z</dcterms:created>
  <dcterms:modified xsi:type="dcterms:W3CDTF">2025-12-12T21:52:49Z</dcterms:modified>
</cp:coreProperties>
</file>