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5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embedTrueTypeFonts="1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1816" r:id="rId2"/>
  </p:sldIdLst>
  <p:sldSz cx="9906000" cy="6858000" type="A4"/>
  <p:notesSz cx="6797675" cy="9926638"/>
  <p:embeddedFontLst>
    <p:embeddedFont>
      <p:font typeface="휴먼편지체" panose="02030504000101010101" pitchFamily="18" charset="-127"/>
      <p:regular r:id="rId5"/>
    </p:embeddedFont>
    <p:embeddedFont>
      <p:font typeface="맑은 고딕" panose="020B0503020000020004" pitchFamily="50" charset="-127"/>
      <p:regular r:id="rId6"/>
      <p:bold r:id="rId7"/>
    </p:embeddedFont>
  </p:embeddedFontLst>
  <p:custDataLst>
    <p:tags r:id="rId8"/>
  </p:custDataLst>
  <p:defaultTextStyle>
    <a:defPPr>
      <a:defRPr lang="ko-KR"/>
    </a:defPPr>
    <a:lvl1pPr algn="ctr" rtl="0" eaLnBrk="0" fontAlgn="base" hangingPunct="0">
      <a:spcBef>
        <a:spcPct val="0"/>
      </a:spcBef>
      <a:spcAft>
        <a:spcPct val="0"/>
      </a:spcAft>
      <a:defRPr kumimoji="1" sz="1500" kern="1200">
        <a:solidFill>
          <a:schemeClr val="tx2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1500" kern="1200">
        <a:solidFill>
          <a:schemeClr val="tx2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1500" kern="1200">
        <a:solidFill>
          <a:schemeClr val="tx2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1500" kern="1200">
        <a:solidFill>
          <a:schemeClr val="tx2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1500" kern="1200">
        <a:solidFill>
          <a:schemeClr val="tx2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kumimoji="1" sz="1500" kern="1200">
        <a:solidFill>
          <a:schemeClr val="tx2"/>
        </a:solidFill>
        <a:latin typeface="맑은 고딕" pitchFamily="50" charset="-127"/>
        <a:ea typeface="맑은 고딕" pitchFamily="50" charset="-127"/>
        <a:cs typeface="+mn-cs"/>
      </a:defRPr>
    </a:lvl6pPr>
    <a:lvl7pPr marL="2743200" algn="l" defTabSz="914400" rtl="0" eaLnBrk="1" latinLnBrk="1" hangingPunct="1">
      <a:defRPr kumimoji="1" sz="1500" kern="1200">
        <a:solidFill>
          <a:schemeClr val="tx2"/>
        </a:solidFill>
        <a:latin typeface="맑은 고딕" pitchFamily="50" charset="-127"/>
        <a:ea typeface="맑은 고딕" pitchFamily="50" charset="-127"/>
        <a:cs typeface="+mn-cs"/>
      </a:defRPr>
    </a:lvl7pPr>
    <a:lvl8pPr marL="3200400" algn="l" defTabSz="914400" rtl="0" eaLnBrk="1" latinLnBrk="1" hangingPunct="1">
      <a:defRPr kumimoji="1" sz="1500" kern="1200">
        <a:solidFill>
          <a:schemeClr val="tx2"/>
        </a:solidFill>
        <a:latin typeface="맑은 고딕" pitchFamily="50" charset="-127"/>
        <a:ea typeface="맑은 고딕" pitchFamily="50" charset="-127"/>
        <a:cs typeface="+mn-cs"/>
      </a:defRPr>
    </a:lvl8pPr>
    <a:lvl9pPr marL="3657600" algn="l" defTabSz="914400" rtl="0" eaLnBrk="1" latinLnBrk="1" hangingPunct="1">
      <a:defRPr kumimoji="1" sz="1500" kern="1200">
        <a:solidFill>
          <a:schemeClr val="tx2"/>
        </a:solidFill>
        <a:latin typeface="맑은 고딕" pitchFamily="50" charset="-127"/>
        <a:ea typeface="맑은 고딕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orient="horz" pos="1933">
          <p15:clr>
            <a:srgbClr val="A4A3A4"/>
          </p15:clr>
        </p15:guide>
        <p15:guide id="3" orient="horz" pos="3929">
          <p15:clr>
            <a:srgbClr val="A4A3A4"/>
          </p15:clr>
        </p15:guide>
        <p15:guide id="4" pos="1079">
          <p15:clr>
            <a:srgbClr val="A4A3A4"/>
          </p15:clr>
        </p15:guide>
        <p15:guide id="5" pos="35">
          <p15:clr>
            <a:srgbClr val="A4A3A4"/>
          </p15:clr>
        </p15:guide>
        <p15:guide id="6" pos="398">
          <p15:clr>
            <a:srgbClr val="A4A3A4"/>
          </p15:clr>
        </p15:guide>
        <p15:guide id="7" pos="5842">
          <p15:clr>
            <a:srgbClr val="A4A3A4"/>
          </p15:clr>
        </p15:guide>
        <p15:guide id="8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on56" initials="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E7"/>
    <a:srgbClr val="333399"/>
    <a:srgbClr val="FF0000"/>
    <a:srgbClr val="CC0066"/>
    <a:srgbClr val="FFCC00"/>
    <a:srgbClr val="000066"/>
    <a:srgbClr val="070000"/>
    <a:srgbClr val="FFFF99"/>
    <a:srgbClr val="FF5050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21" autoAdjust="0"/>
    <p:restoredTop sz="77358" autoAdjust="0"/>
  </p:normalViewPr>
  <p:slideViewPr>
    <p:cSldViewPr snapToObjects="1">
      <p:cViewPr>
        <p:scale>
          <a:sx n="66" d="100"/>
          <a:sy n="66" d="100"/>
        </p:scale>
        <p:origin x="900" y="48"/>
      </p:cViewPr>
      <p:guideLst>
        <p:guide orient="horz" pos="255"/>
        <p:guide orient="horz" pos="1933"/>
        <p:guide orient="horz" pos="3929"/>
        <p:guide pos="1079"/>
        <p:guide pos="35"/>
        <p:guide pos="398"/>
        <p:guide pos="5842"/>
        <p:guide pos="3120"/>
      </p:guideLst>
    </p:cSldViewPr>
  </p:slideViewPr>
  <p:outlineViewPr>
    <p:cViewPr>
      <p:scale>
        <a:sx n="33" d="100"/>
        <a:sy n="33" d="100"/>
      </p:scale>
      <p:origin x="54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1" d="100"/>
          <a:sy n="81" d="100"/>
        </p:scale>
        <p:origin x="-2130" y="-78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viewProps" Target="viewProps.xml"/><Relationship Id="rId5" Type="http://schemas.openxmlformats.org/officeDocument/2006/relationships/font" Target="fonts/font1.fntdata"/><Relationship Id="rId10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9993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30752"/>
            <a:ext cx="4984750" cy="4487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036" tIns="44229" rIns="90036" bIns="442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871538"/>
            <a:ext cx="5010150" cy="34702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142053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맑은 고딕" pitchFamily="50" charset="-127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맑은 고딕" pitchFamily="50" charset="-127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맑은 고딕" pitchFamily="50" charset="-127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맑은 고딕" pitchFamily="50" charset="-127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56166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9.xml"/><Relationship Id="rId7" Type="http://schemas.openxmlformats.org/officeDocument/2006/relationships/oleObject" Target="../embeddings/oleObject2.bin"/><Relationship Id="rId2" Type="http://schemas.openxmlformats.org/officeDocument/2006/relationships/tags" Target="../tags/tag8.xml"/><Relationship Id="rId1" Type="http://schemas.openxmlformats.org/officeDocument/2006/relationships/vmlDrawing" Target="../drawings/vmlDrawing2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7" Type="http://schemas.openxmlformats.org/officeDocument/2006/relationships/image" Target="../media/image1.emf"/><Relationship Id="rId2" Type="http://schemas.openxmlformats.org/officeDocument/2006/relationships/tags" Target="../tags/tag39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7" Type="http://schemas.openxmlformats.org/officeDocument/2006/relationships/image" Target="../media/image1.emf"/><Relationship Id="rId2" Type="http://schemas.openxmlformats.org/officeDocument/2006/relationships/tags" Target="../tags/tag4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2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7" Type="http://schemas.openxmlformats.org/officeDocument/2006/relationships/image" Target="../media/image1.emf"/><Relationship Id="rId2" Type="http://schemas.openxmlformats.org/officeDocument/2006/relationships/tags" Target="../tags/tag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7" Type="http://schemas.openxmlformats.org/officeDocument/2006/relationships/image" Target="../media/image1.emf"/><Relationship Id="rId2" Type="http://schemas.openxmlformats.org/officeDocument/2006/relationships/tags" Target="../tags/tag15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7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19.xml"/><Relationship Id="rId7" Type="http://schemas.openxmlformats.org/officeDocument/2006/relationships/oleObject" Target="../embeddings/oleObject5.bin"/><Relationship Id="rId2" Type="http://schemas.openxmlformats.org/officeDocument/2006/relationships/tags" Target="../tags/tag18.xml"/><Relationship Id="rId1" Type="http://schemas.openxmlformats.org/officeDocument/2006/relationships/vmlDrawing" Target="../drawings/vmlDrawing5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2" Type="http://schemas.openxmlformats.org/officeDocument/2006/relationships/tags" Target="../tags/tag22.xml"/><Relationship Id="rId1" Type="http://schemas.openxmlformats.org/officeDocument/2006/relationships/vmlDrawing" Target="../drawings/vmlDrawing6.v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10" Type="http://schemas.openxmlformats.org/officeDocument/2006/relationships/image" Target="../media/image1.emf"/><Relationship Id="rId4" Type="http://schemas.openxmlformats.org/officeDocument/2006/relationships/tags" Target="../tags/tag24.xml"/><Relationship Id="rId9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0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2.xml"/><Relationship Id="rId7" Type="http://schemas.openxmlformats.org/officeDocument/2006/relationships/oleObject" Target="../embeddings/oleObject9.bin"/><Relationship Id="rId2" Type="http://schemas.openxmlformats.org/officeDocument/2006/relationships/tags" Target="../tags/tag31.xml"/><Relationship Id="rId1" Type="http://schemas.openxmlformats.org/officeDocument/2006/relationships/vmlDrawing" Target="../drawings/vmlDrawing9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34.xml"/><Relationship Id="rId4" Type="http://schemas.openxmlformats.org/officeDocument/2006/relationships/tags" Target="../tags/tag33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6.xml"/><Relationship Id="rId7" Type="http://schemas.openxmlformats.org/officeDocument/2006/relationships/oleObject" Target="../embeddings/oleObject10.bin"/><Relationship Id="rId2" Type="http://schemas.openxmlformats.org/officeDocument/2006/relationships/tags" Target="../tags/tag35.xml"/><Relationship Id="rId1" Type="http://schemas.openxmlformats.org/officeDocument/2006/relationships/vmlDrawing" Target="../drawings/vmlDrawing10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38.xml"/><Relationship Id="rId4" Type="http://schemas.openxmlformats.org/officeDocument/2006/relationships/tags" Target="../tags/tag3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개체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580" name="think-cell Slide" r:id="rId7" imgW="360" imgH="360" progId="">
                  <p:embed/>
                </p:oleObj>
              </mc:Choice>
              <mc:Fallback>
                <p:oleObj name="think-cell Slide" r:id="rId7" imgW="360" imgH="360" progId="">
                  <p:embed/>
                  <p:pic>
                    <p:nvPicPr>
                      <p:cNvPr id="0" name="Picture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8418" name="Rectangle 2"/>
          <p:cNvSpPr>
            <a:spLocks noGrp="1" noChangeArrowheads="1"/>
          </p:cNvSpPr>
          <p:nvPr>
            <p:ph type="ctrTitle"/>
            <p:custDataLst>
              <p:tags r:id="rId3"/>
            </p:custDataLst>
          </p:nvPr>
        </p:nvSpPr>
        <p:spPr>
          <a:xfrm>
            <a:off x="2759075" y="2270125"/>
            <a:ext cx="4440238" cy="363538"/>
          </a:xfrm>
        </p:spPr>
        <p:txBody>
          <a:bodyPr anchor="b"/>
          <a:lstStyle>
            <a:lvl1pPr algn="ctr">
              <a:spcBef>
                <a:spcPct val="35000"/>
              </a:spcBef>
              <a:defRPr sz="18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828419" name="Rectangle 3"/>
          <p:cNvSpPr>
            <a:spLocks noGrp="1" noChangeArrowheads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3389313" y="2724150"/>
            <a:ext cx="3181350" cy="301625"/>
          </a:xfrm>
        </p:spPr>
        <p:txBody>
          <a:bodyPr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828421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1255713" y="327025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ko-KR" altLang="ko-KR" sz="1300" dirty="0">
              <a:solidFill>
                <a:schemeClr val="tx1"/>
              </a:solidFill>
              <a:latin typeface="맑은 고딕" pitchFamily="50" charset="-127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개체 3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364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Picture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  <p:custDataLst>
              <p:tags r:id="rId4"/>
            </p:custDataLst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개체 3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340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Picture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세로 제목 1"/>
          <p:cNvSpPr>
            <a:spLocks noGrp="1"/>
          </p:cNvSpPr>
          <p:nvPr>
            <p:ph type="title" orient="vert"/>
            <p:custDataLst>
              <p:tags r:id="rId3"/>
            </p:custDataLst>
          </p:nvPr>
        </p:nvSpPr>
        <p:spPr>
          <a:xfrm>
            <a:off x="7137400" y="857250"/>
            <a:ext cx="2173288" cy="222885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  <p:custDataLst>
              <p:tags r:id="rId4"/>
            </p:custDataLst>
          </p:nvPr>
        </p:nvSpPr>
        <p:spPr>
          <a:xfrm>
            <a:off x="612775" y="857250"/>
            <a:ext cx="6372225" cy="222885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개체 3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56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Picture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내용 개체 틀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Autofit/>
          </a:bodyPr>
          <a:lstStyle>
            <a:lvl1pPr>
              <a:lnSpc>
                <a:spcPct val="120000"/>
              </a:lnSpc>
              <a:spcBef>
                <a:spcPts val="400"/>
              </a:spcBef>
              <a:defRPr>
                <a:latin typeface="+mn-ea"/>
                <a:ea typeface="+mn-ea"/>
              </a:defRPr>
            </a:lvl1pPr>
            <a:lvl2pPr>
              <a:lnSpc>
                <a:spcPct val="120000"/>
              </a:lnSpc>
              <a:spcBef>
                <a:spcPts val="400"/>
              </a:spcBef>
              <a:defRPr>
                <a:latin typeface="+mn-ea"/>
                <a:ea typeface="+mn-ea"/>
              </a:defRPr>
            </a:lvl2pPr>
            <a:lvl3pPr>
              <a:lnSpc>
                <a:spcPct val="120000"/>
              </a:lnSpc>
              <a:spcBef>
                <a:spcPts val="400"/>
              </a:spcBef>
              <a:defRPr>
                <a:latin typeface="+mn-ea"/>
                <a:ea typeface="+mn-ea"/>
              </a:defRPr>
            </a:lvl3pPr>
            <a:lvl4pPr>
              <a:lnSpc>
                <a:spcPct val="120000"/>
              </a:lnSpc>
              <a:spcBef>
                <a:spcPts val="400"/>
              </a:spcBef>
              <a:defRPr>
                <a:latin typeface="+mn-ea"/>
                <a:ea typeface="+mn-ea"/>
              </a:defRPr>
            </a:lvl4pPr>
            <a:lvl5pPr>
              <a:lnSpc>
                <a:spcPct val="120000"/>
              </a:lnSpc>
              <a:spcBef>
                <a:spcPts val="400"/>
              </a:spcBef>
              <a:defRPr>
                <a:latin typeface="+mn-ea"/>
                <a:ea typeface="+mn-ea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 bwMode="gray">
          <a:xfrm>
            <a:off x="612775" y="816909"/>
            <a:ext cx="8697913" cy="3353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6000" tIns="44450" rIns="36000" bIns="4445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latin typeface="+mn-ea"/>
                <a:ea typeface="+mn-ea"/>
              </a:defRPr>
            </a:lvl1pPr>
          </a:lstStyle>
          <a:p>
            <a:pPr lvl="0"/>
            <a:r>
              <a:rPr lang="en-US" altLang="ko-KR" dirty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개체 3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532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Picture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개체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508" name="think-cell Slide" r:id="rId7" imgW="360" imgH="360" progId="">
                  <p:embed/>
                </p:oleObj>
              </mc:Choice>
              <mc:Fallback>
                <p:oleObj name="think-cell Slide" r:id="rId7" imgW="360" imgH="360" progId="">
                  <p:embed/>
                  <p:pic>
                    <p:nvPicPr>
                      <p:cNvPr id="0" name="Picture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  <p:custDataLst>
              <p:tags r:id="rId4"/>
            </p:custDataLst>
          </p:nvPr>
        </p:nvSpPr>
        <p:spPr>
          <a:xfrm>
            <a:off x="1182688" y="1830388"/>
            <a:ext cx="3681412" cy="1255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  <p:custDataLst>
              <p:tags r:id="rId5"/>
            </p:custDataLst>
          </p:nvPr>
        </p:nvSpPr>
        <p:spPr>
          <a:xfrm>
            <a:off x="5016500" y="1830388"/>
            <a:ext cx="3683000" cy="1255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개체 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484" name="think-cell Slide" r:id="rId9" imgW="360" imgH="360" progId="">
                  <p:embed/>
                </p:oleObj>
              </mc:Choice>
              <mc:Fallback>
                <p:oleObj name="think-cell Slide" r:id="rId9" imgW="360" imgH="360" progId="">
                  <p:embed/>
                  <p:pic>
                    <p:nvPicPr>
                      <p:cNvPr id="0" name="Picture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  <p:custDataLst>
              <p:tags r:id="rId5"/>
            </p:custDataLst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  <p:custDataLst>
              <p:tags r:id="rId6"/>
            </p:custDataLst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  <p:custDataLst>
              <p:tags r:id="rId7"/>
            </p:custDataLst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개체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460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개체 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436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개체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412" name="think-cell Slide" r:id="rId7" imgW="360" imgH="360" progId="">
                  <p:embed/>
                </p:oleObj>
              </mc:Choice>
              <mc:Fallback>
                <p:oleObj name="think-cell Slide" r:id="rId7" imgW="360" imgH="360" progId="">
                  <p:embed/>
                  <p:pic>
                    <p:nvPicPr>
                      <p:cNvPr id="0" name="Picture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  <p:custDataLst>
              <p:tags r:id="rId5"/>
            </p:custDataLst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개체 4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388" name="think-cell Slide" r:id="rId7" imgW="360" imgH="360" progId="">
                  <p:embed/>
                </p:oleObj>
              </mc:Choice>
              <mc:Fallback>
                <p:oleObj name="think-cell Slide" r:id="rId7" imgW="360" imgH="360" progId="">
                  <p:embed/>
                  <p:pic>
                    <p:nvPicPr>
                      <p:cNvPr id="0" name="Picture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  <p:custDataLst>
              <p:tags r:id="rId4"/>
            </p:custDataLst>
          </p:nvPr>
        </p:nvSpPr>
        <p:spPr>
          <a:xfrm>
            <a:off x="1941513" y="980659"/>
            <a:ext cx="5943600" cy="3746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  <p:custDataLst>
              <p:tags r:id="rId5"/>
            </p:custDataLst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20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개체 5" hidden="1"/>
          <p:cNvGraphicFramePr>
            <a:graphicFrameLocks noChangeAspect="1"/>
          </p:cNvGraphicFramePr>
          <p:nvPr>
            <p:custDataLst>
              <p:tags r:id="rId14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604" name="think-cell Slide" r:id="rId20" imgW="360" imgH="360" progId="">
                  <p:embed/>
                </p:oleObj>
              </mc:Choice>
              <mc:Fallback>
                <p:oleObj name="think-cell Slide" r:id="rId20" imgW="360" imgH="360" progId="">
                  <p:embed/>
                  <p:pic>
                    <p:nvPicPr>
                      <p:cNvPr id="0" name="Picture 1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3058" name="Rectangle 2"/>
          <p:cNvSpPr>
            <a:spLocks noGrp="1" noChangeArrowheads="1"/>
          </p:cNvSpPr>
          <p:nvPr>
            <p:ph type="title"/>
            <p:custDataLst>
              <p:tags r:id="rId15"/>
            </p:custDataLst>
          </p:nvPr>
        </p:nvSpPr>
        <p:spPr bwMode="gray">
          <a:xfrm>
            <a:off x="612775" y="816909"/>
            <a:ext cx="8697913" cy="3353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6000" tIns="44450" rIns="36000" bIns="4445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  <p:custDataLst>
              <p:tags r:id="rId16"/>
            </p:custDataLst>
          </p:nvPr>
        </p:nvSpPr>
        <p:spPr bwMode="gray">
          <a:xfrm>
            <a:off x="1182688" y="1830388"/>
            <a:ext cx="7516812" cy="12716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dirty="0" smtClean="0"/>
              <a:t>Click to edit Master text d level</a:t>
            </a:r>
          </a:p>
          <a:p>
            <a:pPr lvl="1"/>
            <a:r>
              <a:rPr lang="en-US" altLang="ko-KR" dirty="0" err="1" smtClean="0"/>
              <a:t>Asdfasdfasf</a:t>
            </a:r>
            <a:endParaRPr lang="en-US" altLang="ko-KR" dirty="0" smtClean="0"/>
          </a:p>
          <a:p>
            <a:pPr lvl="2"/>
            <a:r>
              <a:rPr lang="en-US" altLang="ko-KR" dirty="0" err="1" smtClean="0"/>
              <a:t>asdfadf</a:t>
            </a:r>
            <a:endParaRPr lang="en-US" altLang="ko-KR" dirty="0" smtClean="0"/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73060" name="Line 4"/>
          <p:cNvSpPr>
            <a:spLocks noChangeShapeType="1"/>
          </p:cNvSpPr>
          <p:nvPr>
            <p:custDataLst>
              <p:tags r:id="rId17"/>
            </p:custDataLst>
          </p:nvPr>
        </p:nvSpPr>
        <p:spPr bwMode="gray">
          <a:xfrm>
            <a:off x="615156" y="796925"/>
            <a:ext cx="867568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73061" name="Rectangle 5"/>
          <p:cNvSpPr>
            <a:spLocks noChangeArrowheads="1"/>
          </p:cNvSpPr>
          <p:nvPr>
            <p:custDataLst>
              <p:tags r:id="rId18"/>
            </p:custDataLst>
          </p:nvPr>
        </p:nvSpPr>
        <p:spPr bwMode="gray">
          <a:xfrm>
            <a:off x="1255713" y="327025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ko-KR" altLang="ko-KR" sz="1300" dirty="0">
              <a:solidFill>
                <a:schemeClr val="tx1"/>
              </a:solidFill>
              <a:latin typeface="맑은 고딕" pitchFamily="50" charset="-127"/>
            </a:endParaRPr>
          </a:p>
        </p:txBody>
      </p:sp>
      <p:sp>
        <p:nvSpPr>
          <p:cNvPr id="7" name="Rectangle 21"/>
          <p:cNvSpPr>
            <a:spLocks noChangeArrowheads="1"/>
          </p:cNvSpPr>
          <p:nvPr userDrawn="1">
            <p:custDataLst>
              <p:tags r:id="rId19"/>
            </p:custDataLst>
          </p:nvPr>
        </p:nvSpPr>
        <p:spPr bwMode="gray">
          <a:xfrm>
            <a:off x="9491364" y="6629732"/>
            <a:ext cx="538294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defTabSz="762000" eaLnBrk="0" hangingPunct="0">
              <a:spcBef>
                <a:spcPct val="0"/>
              </a:spcBef>
              <a:defRPr/>
            </a:pPr>
            <a:fld id="{F1C0AC2C-357D-48B5-9B9F-B938ABE0BBCE}" type="slidenum">
              <a:rPr lang="en-US" altLang="ko-KR" sz="1400" b="0">
                <a:solidFill>
                  <a:srgbClr val="000000"/>
                </a:solidFill>
                <a:latin typeface="맑은 고딕"/>
                <a:ea typeface="맑은 고딕"/>
                <a:sym typeface="맑은 고딕"/>
              </a:rPr>
              <a:pPr defTabSz="762000" eaLnBrk="0" hangingPunct="0">
                <a:spcBef>
                  <a:spcPct val="0"/>
                </a:spcBef>
                <a:defRPr/>
              </a:pPr>
              <a:t>‹#›</a:t>
            </a:fld>
            <a:endParaRPr lang="en-US" altLang="ko-KR" sz="1400" b="0" dirty="0">
              <a:solidFill>
                <a:srgbClr val="000000"/>
              </a:solidFill>
              <a:latin typeface="맑은 고딕"/>
              <a:ea typeface="맑은 고딕"/>
              <a:sym typeface="맑은 고딕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762000" rtl="0" eaLnBrk="0" fontAlgn="base" hangingPunct="0">
        <a:lnSpc>
          <a:spcPct val="114000"/>
        </a:lnSpc>
        <a:spcBef>
          <a:spcPct val="0"/>
        </a:spcBef>
        <a:spcAft>
          <a:spcPct val="0"/>
        </a:spcAft>
        <a:defRPr kumimoji="1" sz="1400" b="1">
          <a:solidFill>
            <a:schemeClr val="tx2"/>
          </a:solidFill>
          <a:latin typeface="+mn-ea"/>
          <a:ea typeface="+mn-ea"/>
          <a:cs typeface="+mj-cs"/>
        </a:defRPr>
      </a:lvl1pPr>
      <a:lvl2pPr algn="l" defTabSz="762000" rtl="0" eaLnBrk="0" fontAlgn="base" hangingPunct="0">
        <a:spcBef>
          <a:spcPct val="0"/>
        </a:spcBef>
        <a:spcAft>
          <a:spcPct val="0"/>
        </a:spcAft>
        <a:defRPr kumimoji="1" sz="1500">
          <a:solidFill>
            <a:schemeClr val="tx2"/>
          </a:solidFill>
          <a:latin typeface="맑은 고딕" pitchFamily="50" charset="-127"/>
          <a:ea typeface="맑은 고딕" pitchFamily="50" charset="-127"/>
        </a:defRPr>
      </a:lvl2pPr>
      <a:lvl3pPr algn="l" defTabSz="762000" rtl="0" eaLnBrk="0" fontAlgn="base" hangingPunct="0">
        <a:spcBef>
          <a:spcPct val="0"/>
        </a:spcBef>
        <a:spcAft>
          <a:spcPct val="0"/>
        </a:spcAft>
        <a:defRPr kumimoji="1" sz="1500">
          <a:solidFill>
            <a:schemeClr val="tx2"/>
          </a:solidFill>
          <a:latin typeface="맑은 고딕" pitchFamily="50" charset="-127"/>
          <a:ea typeface="맑은 고딕" pitchFamily="50" charset="-127"/>
        </a:defRPr>
      </a:lvl3pPr>
      <a:lvl4pPr algn="l" defTabSz="762000" rtl="0" eaLnBrk="0" fontAlgn="base" hangingPunct="0">
        <a:spcBef>
          <a:spcPct val="0"/>
        </a:spcBef>
        <a:spcAft>
          <a:spcPct val="0"/>
        </a:spcAft>
        <a:defRPr kumimoji="1" sz="1500">
          <a:solidFill>
            <a:schemeClr val="tx2"/>
          </a:solidFill>
          <a:latin typeface="맑은 고딕" pitchFamily="50" charset="-127"/>
          <a:ea typeface="맑은 고딕" pitchFamily="50" charset="-127"/>
        </a:defRPr>
      </a:lvl4pPr>
      <a:lvl5pPr algn="l" defTabSz="762000" rtl="0" eaLnBrk="0" fontAlgn="base" hangingPunct="0">
        <a:spcBef>
          <a:spcPct val="0"/>
        </a:spcBef>
        <a:spcAft>
          <a:spcPct val="0"/>
        </a:spcAft>
        <a:defRPr kumimoji="1" sz="1500">
          <a:solidFill>
            <a:schemeClr val="tx2"/>
          </a:solidFill>
          <a:latin typeface="맑은 고딕" pitchFamily="50" charset="-127"/>
          <a:ea typeface="맑은 고딕" pitchFamily="50" charset="-127"/>
        </a:defRPr>
      </a:lvl5pPr>
      <a:lvl6pPr marL="457200" algn="l" defTabSz="762000" rtl="0" eaLnBrk="0" fontAlgn="base" hangingPunct="0">
        <a:spcBef>
          <a:spcPct val="0"/>
        </a:spcBef>
        <a:spcAft>
          <a:spcPct val="0"/>
        </a:spcAft>
        <a:defRPr kumimoji="1" sz="1500">
          <a:solidFill>
            <a:schemeClr val="tx2"/>
          </a:solidFill>
          <a:latin typeface="맑은 고딕" pitchFamily="50" charset="-127"/>
          <a:ea typeface="맑은 고딕" pitchFamily="50" charset="-127"/>
        </a:defRPr>
      </a:lvl6pPr>
      <a:lvl7pPr marL="914400" algn="l" defTabSz="762000" rtl="0" eaLnBrk="0" fontAlgn="base" hangingPunct="0">
        <a:spcBef>
          <a:spcPct val="0"/>
        </a:spcBef>
        <a:spcAft>
          <a:spcPct val="0"/>
        </a:spcAft>
        <a:defRPr kumimoji="1" sz="1500">
          <a:solidFill>
            <a:schemeClr val="tx2"/>
          </a:solidFill>
          <a:latin typeface="맑은 고딕" pitchFamily="50" charset="-127"/>
          <a:ea typeface="맑은 고딕" pitchFamily="50" charset="-127"/>
        </a:defRPr>
      </a:lvl7pPr>
      <a:lvl8pPr marL="1371600" algn="l" defTabSz="762000" rtl="0" eaLnBrk="0" fontAlgn="base" hangingPunct="0">
        <a:spcBef>
          <a:spcPct val="0"/>
        </a:spcBef>
        <a:spcAft>
          <a:spcPct val="0"/>
        </a:spcAft>
        <a:defRPr kumimoji="1" sz="1500">
          <a:solidFill>
            <a:schemeClr val="tx2"/>
          </a:solidFill>
          <a:latin typeface="맑은 고딕" pitchFamily="50" charset="-127"/>
          <a:ea typeface="맑은 고딕" pitchFamily="50" charset="-127"/>
        </a:defRPr>
      </a:lvl8pPr>
      <a:lvl9pPr marL="1828800" algn="l" defTabSz="762000" rtl="0" eaLnBrk="0" fontAlgn="base" hangingPunct="0">
        <a:spcBef>
          <a:spcPct val="0"/>
        </a:spcBef>
        <a:spcAft>
          <a:spcPct val="0"/>
        </a:spcAft>
        <a:defRPr kumimoji="1" sz="1500">
          <a:solidFill>
            <a:schemeClr val="tx2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182563" indent="-182563" algn="l" defTabSz="762000" rtl="0" eaLnBrk="0" fontAlgn="base" hangingPunct="0">
        <a:spcBef>
          <a:spcPct val="35000"/>
        </a:spcBef>
        <a:spcAft>
          <a:spcPct val="0"/>
        </a:spcAft>
        <a:buSzPct val="120000"/>
        <a:buChar char="•"/>
        <a:defRPr kumimoji="1" sz="1200" b="1">
          <a:solidFill>
            <a:schemeClr val="tx1"/>
          </a:solidFill>
          <a:latin typeface="맑은 고딕" pitchFamily="50" charset="-127"/>
          <a:ea typeface="+mn-ea"/>
          <a:cs typeface="+mn-cs"/>
        </a:defRPr>
      </a:lvl1pPr>
      <a:lvl2pPr marL="371475" indent="-187325" algn="l" defTabSz="762000" rtl="0" eaLnBrk="0" fontAlgn="base" hangingPunct="0">
        <a:spcBef>
          <a:spcPct val="35000"/>
        </a:spcBef>
        <a:spcAft>
          <a:spcPct val="0"/>
        </a:spcAft>
        <a:buSzPct val="100000"/>
        <a:buFont typeface="맑은 고딕" pitchFamily="50" charset="-127"/>
        <a:buChar char="―"/>
        <a:defRPr kumimoji="1" sz="1200">
          <a:solidFill>
            <a:schemeClr val="tx1"/>
          </a:solidFill>
          <a:latin typeface="맑은 고딕" pitchFamily="50" charset="-127"/>
          <a:ea typeface="+mn-ea"/>
        </a:defRPr>
      </a:lvl2pPr>
      <a:lvl3pPr marL="558800" indent="-185738" algn="l" defTabSz="762000" rtl="0" eaLnBrk="0" fontAlgn="base" hangingPunct="0">
        <a:spcBef>
          <a:spcPct val="35000"/>
        </a:spcBef>
        <a:spcAft>
          <a:spcPct val="0"/>
        </a:spcAft>
        <a:buClr>
          <a:schemeClr val="tx1"/>
        </a:buClr>
        <a:buSzPct val="100000"/>
        <a:buFont typeface="맑은 고딕" pitchFamily="50" charset="-127"/>
        <a:buChar char="-"/>
        <a:defRPr kumimoji="1" sz="1200">
          <a:solidFill>
            <a:schemeClr val="tx1"/>
          </a:solidFill>
          <a:latin typeface="맑은 고딕" pitchFamily="50" charset="-127"/>
          <a:ea typeface="+mn-ea"/>
        </a:defRPr>
      </a:lvl3pPr>
      <a:lvl4pPr marL="744538" indent="-184150" algn="l" defTabSz="762000" rtl="0" eaLnBrk="0" fontAlgn="base" hangingPunct="0">
        <a:spcBef>
          <a:spcPct val="35000"/>
        </a:spcBef>
        <a:spcAft>
          <a:spcPct val="0"/>
        </a:spcAft>
        <a:buSzPct val="80000"/>
        <a:buFont typeface="Wingdings" pitchFamily="2" charset="2"/>
        <a:buChar char="§"/>
        <a:defRPr kumimoji="1" sz="1200">
          <a:solidFill>
            <a:schemeClr val="tx1"/>
          </a:solidFill>
          <a:latin typeface="맑은 고딕" pitchFamily="50" charset="-127"/>
          <a:ea typeface="+mn-ea"/>
        </a:defRPr>
      </a:lvl4pPr>
      <a:lvl5pPr marL="933450" indent="-187325" algn="l" defTabSz="762000" rtl="0" eaLnBrk="0" fontAlgn="base" hangingPunct="0">
        <a:spcBef>
          <a:spcPct val="35000"/>
        </a:spcBef>
        <a:spcAft>
          <a:spcPct val="0"/>
        </a:spcAft>
        <a:buSzPct val="100000"/>
        <a:buFont typeface="Wingdings" pitchFamily="2" charset="2"/>
        <a:buChar char="Ø"/>
        <a:defRPr kumimoji="1" sz="1200">
          <a:solidFill>
            <a:schemeClr val="tx1"/>
          </a:solidFill>
          <a:latin typeface="맑은 고딕" pitchFamily="50" charset="-127"/>
          <a:ea typeface="+mn-ea"/>
        </a:defRPr>
      </a:lvl5pPr>
      <a:lvl6pPr marL="1390650" indent="-187325" algn="l" defTabSz="762000" rtl="0" eaLnBrk="0" fontAlgn="base" hangingPunct="0">
        <a:spcBef>
          <a:spcPct val="35000"/>
        </a:spcBef>
        <a:spcAft>
          <a:spcPct val="0"/>
        </a:spcAft>
        <a:buSzPct val="100000"/>
        <a:buFont typeface="Wingdings" pitchFamily="2" charset="2"/>
        <a:buChar char="Ø"/>
        <a:defRPr kumimoji="1" sz="1200">
          <a:solidFill>
            <a:schemeClr val="tx1"/>
          </a:solidFill>
          <a:latin typeface="+mn-lt"/>
          <a:ea typeface="+mn-ea"/>
        </a:defRPr>
      </a:lvl6pPr>
      <a:lvl7pPr marL="1847850" indent="-187325" algn="l" defTabSz="762000" rtl="0" eaLnBrk="0" fontAlgn="base" hangingPunct="0">
        <a:spcBef>
          <a:spcPct val="35000"/>
        </a:spcBef>
        <a:spcAft>
          <a:spcPct val="0"/>
        </a:spcAft>
        <a:buSzPct val="100000"/>
        <a:buFont typeface="Wingdings" pitchFamily="2" charset="2"/>
        <a:buChar char="Ø"/>
        <a:defRPr kumimoji="1" sz="1200">
          <a:solidFill>
            <a:schemeClr val="tx1"/>
          </a:solidFill>
          <a:latin typeface="+mn-lt"/>
          <a:ea typeface="+mn-ea"/>
        </a:defRPr>
      </a:lvl7pPr>
      <a:lvl8pPr marL="2305050" indent="-187325" algn="l" defTabSz="762000" rtl="0" eaLnBrk="0" fontAlgn="base" hangingPunct="0">
        <a:spcBef>
          <a:spcPct val="35000"/>
        </a:spcBef>
        <a:spcAft>
          <a:spcPct val="0"/>
        </a:spcAft>
        <a:buSzPct val="100000"/>
        <a:buFont typeface="Wingdings" pitchFamily="2" charset="2"/>
        <a:buChar char="Ø"/>
        <a:defRPr kumimoji="1" sz="1200">
          <a:solidFill>
            <a:schemeClr val="tx1"/>
          </a:solidFill>
          <a:latin typeface="+mn-lt"/>
          <a:ea typeface="+mn-ea"/>
        </a:defRPr>
      </a:lvl8pPr>
      <a:lvl9pPr marL="2762250" indent="-187325" algn="l" defTabSz="762000" rtl="0" eaLnBrk="0" fontAlgn="base" hangingPunct="0">
        <a:spcBef>
          <a:spcPct val="35000"/>
        </a:spcBef>
        <a:spcAft>
          <a:spcPct val="0"/>
        </a:spcAft>
        <a:buSzPct val="100000"/>
        <a:buFont typeface="Wingdings" pitchFamily="2" charset="2"/>
        <a:buChar char="Ø"/>
        <a:defRPr kumimoji="1"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35575" y="213197"/>
            <a:ext cx="8634774" cy="5514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44450" rIns="0" bIns="44450">
            <a:spAutoFit/>
          </a:bodyPr>
          <a:lstStyle/>
          <a:p>
            <a:pPr algn="l">
              <a:spcBef>
                <a:spcPct val="35000"/>
              </a:spcBef>
              <a:tabLst>
                <a:tab pos="4298950" algn="ctr"/>
                <a:tab pos="9110663" algn="r"/>
              </a:tabLst>
            </a:pPr>
            <a:r>
              <a:rPr lang="ko-KR" altLang="en-US" sz="3000" b="1" dirty="0" smtClean="0"/>
              <a:t>두 번 말하게 하지 마</a:t>
            </a:r>
            <a:endParaRPr lang="ko-KR" altLang="en-US" sz="3000" b="1" dirty="0"/>
          </a:p>
        </p:txBody>
      </p:sp>
      <p:grpSp>
        <p:nvGrpSpPr>
          <p:cNvPr id="2" name="그룹 1"/>
          <p:cNvGrpSpPr/>
          <p:nvPr/>
        </p:nvGrpSpPr>
        <p:grpSpPr>
          <a:xfrm>
            <a:off x="606334" y="933450"/>
            <a:ext cx="8826104" cy="5754889"/>
            <a:chOff x="214282" y="36156"/>
            <a:chExt cx="8826104" cy="6720202"/>
          </a:xfrm>
        </p:grpSpPr>
        <p:sp>
          <p:nvSpPr>
            <p:cNvPr id="21" name="직사각형 20"/>
            <p:cNvSpPr/>
            <p:nvPr/>
          </p:nvSpPr>
          <p:spPr>
            <a:xfrm>
              <a:off x="827584" y="324720"/>
              <a:ext cx="7389377" cy="305500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휴먼편지체" pitchFamily="18" charset="-127"/>
                  <a:ea typeface="휴먼편지체" pitchFamily="18" charset="-127"/>
                  <a:cs typeface="+mn-cs"/>
                </a:rPr>
                <a:t>조직 만족도 진단을 위한 온라인 설문지 설계하기</a:t>
              </a:r>
              <a:endParaRPr kumimoji="0" lang="ko-KR" alt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휴먼편지체" pitchFamily="18" charset="-127"/>
                <a:ea typeface="휴먼편지체" pitchFamily="18" charset="-127"/>
                <a:cs typeface="+mn-cs"/>
              </a:endParaRPr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214282" y="785794"/>
              <a:ext cx="2854233" cy="2844000"/>
            </a:xfrm>
            <a:prstGeom prst="rect">
              <a:avLst/>
            </a:prstGeom>
            <a:solidFill>
              <a:sysClr val="window" lastClr="FFFFFF"/>
            </a:solidFill>
            <a:ln w="635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t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rPr>
                <a:t>업무의 배경 및 목적</a:t>
              </a:r>
              <a:r>
                <a:rPr kumimoji="0" lang="en-US" altLang="ko-KR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rPr>
                <a:t>:</a:t>
              </a:r>
              <a:endParaRPr kumimoji="0" lang="ko-KR" altLang="en-US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endParaRPr>
            </a:p>
          </p:txBody>
        </p:sp>
        <p:grpSp>
          <p:nvGrpSpPr>
            <p:cNvPr id="23" name="그룹 22"/>
            <p:cNvGrpSpPr/>
            <p:nvPr/>
          </p:nvGrpSpPr>
          <p:grpSpPr>
            <a:xfrm>
              <a:off x="214282" y="5333750"/>
              <a:ext cx="2854233" cy="648000"/>
              <a:chOff x="3342837" y="2864576"/>
              <a:chExt cx="2714639" cy="666660"/>
            </a:xfrm>
            <a:solidFill>
              <a:sysClr val="window" lastClr="FFFFFF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24" name="직사각형 23"/>
              <p:cNvSpPr/>
              <p:nvPr/>
            </p:nvSpPr>
            <p:spPr>
              <a:xfrm>
                <a:off x="3342837" y="2864576"/>
                <a:ext cx="2714639" cy="666660"/>
              </a:xfrm>
              <a:prstGeom prst="rect">
                <a:avLst/>
              </a:prstGeom>
              <a:grpFill/>
              <a:ln w="6350" cap="flat" cmpd="sng" algn="ctr">
                <a:solidFill>
                  <a:sysClr val="window" lastClr="FFFFFF">
                    <a:lumMod val="65000"/>
                  </a:sys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ko-KR" altLang="en-US" sz="11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맑은 고딕"/>
                    <a:ea typeface="맑은 고딕"/>
                    <a:cs typeface="+mn-cs"/>
                  </a:rPr>
                  <a:t>업무를</a:t>
                </a:r>
                <a:endParaRPr kumimoji="0" lang="en-US" altLang="ko-KR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endParaRPr>
              </a:p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ko-KR" altLang="en-US" sz="11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맑은 고딕"/>
                    <a:ea typeface="맑은 고딕"/>
                    <a:cs typeface="+mn-cs"/>
                  </a:rPr>
                  <a:t>요청하신 분</a:t>
                </a:r>
                <a:endParaRPr kumimoji="0" lang="ko-KR" alt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endParaRPr>
              </a:p>
            </p:txBody>
          </p:sp>
          <p:sp>
            <p:nvSpPr>
              <p:cNvPr id="25" name="모서리가 둥근 직사각형 24"/>
              <p:cNvSpPr/>
              <p:nvPr/>
            </p:nvSpPr>
            <p:spPr>
              <a:xfrm>
                <a:off x="4046328" y="3059448"/>
                <a:ext cx="357189" cy="214313"/>
              </a:xfrm>
              <a:prstGeom prst="round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l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맑은 고딕"/>
                    <a:ea typeface="맑은 고딕"/>
                    <a:cs typeface="+mn-cs"/>
                  </a:rPr>
                  <a:t>:</a:t>
                </a:r>
                <a:endParaRPr kumimoji="0" lang="ko-KR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endParaRPr>
              </a:p>
            </p:txBody>
          </p:sp>
        </p:grpSp>
        <p:sp>
          <p:nvSpPr>
            <p:cNvPr id="26" name="직사각형 25"/>
            <p:cNvSpPr/>
            <p:nvPr/>
          </p:nvSpPr>
          <p:spPr>
            <a:xfrm>
              <a:off x="214282" y="6108358"/>
              <a:ext cx="2854233" cy="648000"/>
            </a:xfrm>
            <a:prstGeom prst="rect">
              <a:avLst/>
            </a:prstGeom>
            <a:solidFill>
              <a:sysClr val="window" lastClr="FFFFFF"/>
            </a:solidFill>
            <a:ln w="635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rPr>
                <a:t>마감기한</a:t>
              </a:r>
              <a:r>
                <a:rPr kumimoji="0" lang="en-US" altLang="ko-KR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rPr>
                <a:t>:</a:t>
              </a:r>
              <a:r>
                <a:rPr kumimoji="0" lang="ko-KR" alt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rPr>
                <a:t>         월      일     시    분 까지     </a:t>
              </a:r>
              <a:endParaRPr kumimoji="0" lang="ko-KR" altLang="en-US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3144883" y="5333750"/>
              <a:ext cx="2854232" cy="1422608"/>
            </a:xfrm>
            <a:prstGeom prst="rect">
              <a:avLst/>
            </a:prstGeom>
            <a:solidFill>
              <a:sysClr val="window" lastClr="FFFFFF"/>
            </a:solidFill>
            <a:ln w="635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t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rPr>
                <a:t>참고자료</a:t>
              </a:r>
              <a:r>
                <a:rPr kumimoji="0" lang="en-US" altLang="ko-KR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rPr>
                <a:t>(</a:t>
              </a:r>
              <a:r>
                <a:rPr kumimoji="0" lang="ko-KR" alt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rPr>
                <a:t>도움 주실 분 또는 웹 사이트 등</a:t>
              </a:r>
              <a:r>
                <a:rPr kumimoji="0" lang="en-US" altLang="ko-KR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rPr>
                <a:t>):</a:t>
              </a:r>
              <a:endParaRPr kumimoji="0" lang="ko-KR" altLang="en-US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3144883" y="783237"/>
              <a:ext cx="5784834" cy="4460766"/>
            </a:xfrm>
            <a:prstGeom prst="rect">
              <a:avLst/>
            </a:prstGeom>
            <a:solidFill>
              <a:sysClr val="window" lastClr="FFFFFF"/>
            </a:solidFill>
            <a:ln w="635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t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rPr>
                <a:t>세부 업무 내용 및 수행 방법</a:t>
              </a:r>
              <a:r>
                <a:rPr kumimoji="0" lang="en-US" altLang="ko-KR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rPr>
                <a:t>:</a:t>
              </a:r>
              <a:r>
                <a:rPr kumimoji="0" lang="ko-KR" alt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rPr>
                <a:t> </a:t>
              </a:r>
              <a:endParaRPr kumimoji="0" lang="en-US" altLang="ko-KR" sz="1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6075485" y="5333750"/>
              <a:ext cx="2854232" cy="1422608"/>
            </a:xfrm>
            <a:prstGeom prst="rect">
              <a:avLst/>
            </a:prstGeom>
            <a:solidFill>
              <a:sysClr val="window" lastClr="FFFFFF"/>
            </a:solidFill>
            <a:ln w="635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t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rPr>
                <a:t>기타</a:t>
              </a:r>
              <a:r>
                <a:rPr kumimoji="0" lang="en-US" altLang="ko-KR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rPr>
                <a:t>:</a:t>
              </a:r>
              <a:endParaRPr kumimoji="0" lang="ko-KR" altLang="en-US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30" name="직사각형 29"/>
            <p:cNvSpPr/>
            <p:nvPr/>
          </p:nvSpPr>
          <p:spPr>
            <a:xfrm>
              <a:off x="214283" y="36156"/>
              <a:ext cx="2620358" cy="203012"/>
            </a:xfrm>
            <a:prstGeom prst="rect">
              <a:avLst/>
            </a:prstGeom>
            <a:noFill/>
            <a:ln w="6350" cap="flat" cmpd="sng" algn="ctr">
              <a:noFill/>
              <a:prstDash val="solid"/>
            </a:ln>
            <a:effectLst/>
          </p:spPr>
          <p:txBody>
            <a:bodyPr wrap="none" rtlCol="0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rPr>
                <a:t>업무 요청 일시</a:t>
              </a:r>
              <a:r>
                <a:rPr kumimoji="0" lang="en-US" altLang="ko-KR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rPr>
                <a:t>:         </a:t>
              </a:r>
              <a:r>
                <a:rPr kumimoji="0" lang="ko-KR" alt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rPr>
                <a:t>월      </a:t>
              </a:r>
              <a:r>
                <a:rPr kumimoji="0" lang="en-US" altLang="ko-KR" sz="1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rPr>
                <a:t>  </a:t>
              </a:r>
              <a:r>
                <a:rPr kumimoji="0" lang="ko-KR" alt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rPr>
                <a:t>일     </a:t>
              </a:r>
              <a:r>
                <a:rPr kumimoji="0" lang="en-US" altLang="ko-KR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rPr>
                <a:t>  </a:t>
              </a:r>
              <a:r>
                <a:rPr kumimoji="0" lang="ko-KR" alt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rPr>
                <a:t> 시</a:t>
              </a:r>
              <a:endParaRPr kumimoji="0" lang="ko-KR" alt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214282" y="247237"/>
              <a:ext cx="8715436" cy="452346"/>
            </a:xfrm>
            <a:prstGeom prst="rect">
              <a:avLst/>
            </a:prstGeom>
            <a:solidFill>
              <a:sysClr val="window" lastClr="FFFFFF"/>
            </a:solidFill>
            <a:ln w="635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rPr>
                <a:t>업무 명</a:t>
              </a:r>
              <a:r>
                <a:rPr kumimoji="0" lang="en-US" altLang="ko-KR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rPr>
                <a:t>:</a:t>
              </a:r>
              <a:endParaRPr kumimoji="0" lang="ko-KR" altLang="en-US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8358214" y="48586"/>
              <a:ext cx="682172" cy="190582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05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4A4A4C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rPr>
                <a:t>두</a:t>
              </a:r>
              <a:r>
                <a:rPr kumimoji="0" lang="en-US" altLang="ko-KR" sz="105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4A4A4C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rPr>
                <a:t>.</a:t>
              </a:r>
              <a:r>
                <a:rPr kumimoji="0" lang="ko-KR" altLang="en-US" sz="105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4A4A4C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rPr>
                <a:t>말</a:t>
              </a:r>
              <a:r>
                <a:rPr kumimoji="0" lang="en-US" altLang="ko-KR" sz="105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4A4A4C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rPr>
                <a:t>.</a:t>
              </a:r>
              <a:r>
                <a:rPr kumimoji="0" lang="ko-KR" altLang="en-US" sz="105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4A4A4C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rPr>
                <a:t>마</a:t>
              </a:r>
              <a:endParaRPr kumimoji="0" lang="ko-KR" alt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4A4A4C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34" name="직사각형 33"/>
            <p:cNvSpPr/>
            <p:nvPr/>
          </p:nvSpPr>
          <p:spPr>
            <a:xfrm>
              <a:off x="214282" y="3714003"/>
              <a:ext cx="2854232" cy="1530000"/>
            </a:xfrm>
            <a:prstGeom prst="rect">
              <a:avLst/>
            </a:prstGeom>
            <a:solidFill>
              <a:sysClr val="window" lastClr="FFFFFF"/>
            </a:solidFill>
            <a:ln w="635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t"/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ko-KR" alt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rPr>
                <a:t>결과물 </a:t>
              </a:r>
              <a:r>
                <a:rPr kumimoji="0" lang="en-US" altLang="ko-KR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rPr>
                <a:t>(</a:t>
              </a:r>
              <a:r>
                <a:rPr kumimoji="0" lang="ko-KR" altLang="en-US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rPr>
                <a:t>형식</a:t>
              </a:r>
              <a:r>
                <a:rPr kumimoji="0" lang="en-US" altLang="ko-KR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rPr>
                <a:t>):</a:t>
              </a:r>
              <a:endParaRPr kumimoji="0" lang="ko-KR" altLang="en-US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664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r7JhQlcjkaLyVQjcn6v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vgwO.yWFkW3rCPKsu8Ml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WZb9XkEYEi5cMlpzDrlD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EXdyJHSlUusmVxFdxwu7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_l26uVF_0WblbY0LSfib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39g3vsxE0uCO5KduTUh3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q4wqrJFV0SMrEZUvTvww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g1.Pr7EmkKIo7ctCmjXr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qm0x.TiHUy9nENCqsgXA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rxbFUmXe0Wo45pvbdwoF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3YzRHD6ZEC94sB9ODGXq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m_22fq4G0KiJcbAe1G5s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48rnQ2kl0eFQwdCgoIbH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IffPzbTM0aRPXCXLsNLn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R2x3ieWHEmbzgkG1ec4x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EXdyJHSlUusmVxFdxwu7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h61kdCRtU69ioVPcgXqB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gSCTheB_EOzK15QvOsLg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F70i1bpX0Cnqg2X106Vh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6o7fniXU06xtP4s.EK4R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iZoMhvDD0CjsYQCoACKq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SKxOul8Q0a69F4lb7jMw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6S1GFr0pE.aab6XO14Ic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qz1icKgSEC8kkqRAURaiw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pXnsHPc.ky7H4D8p2uG_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DN_SqsZ8Uq_OYXFHc7p2A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dk_1PR9ZEG3KZ.u3SJYZ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B.50VLVG0S9mbJvEPzmf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SlmZ4iUrEygASp41ezTp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7eCtF5wlESJfO3oHmZec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b0IzRaJdUmyVWvgLYX1T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MShoDTZx0.IHicCHwkdHg"/>
</p:tagLst>
</file>

<file path=ppt/theme/theme1.xml><?xml version="1.0" encoding="utf-8"?>
<a:theme xmlns:a="http://schemas.openxmlformats.org/drawingml/2006/main" name="기본 디자인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기본 디자인">
      <a:majorFont>
        <a:latin typeface="맑은 고딕"/>
        <a:ea typeface="맑은 고딕"/>
        <a:cs typeface=""/>
      </a:majorFont>
      <a:minorFont>
        <a:latin typeface="Arial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488" tIns="44450" rIns="90488" bIns="44450" numCol="1" rtlCol="0" anchor="ctr" anchorCtr="0" compatLnSpc="1">
        <a:prstTxWarp prst="textNoShape">
          <a:avLst/>
        </a:prstTxWarp>
      </a:bodyPr>
      <a:lstStyle>
        <a:defPPr marL="0" marR="0" indent="0" algn="ctr" defTabSz="762000" rtl="0" eaLnBrk="0" fontAlgn="base" latinLnBrk="0" hangingPunct="0">
          <a:lnSpc>
            <a:spcPct val="120000"/>
          </a:lnSpc>
          <a:spcBef>
            <a:spcPts val="40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dirty="0" err="1" smtClean="0">
            <a:ln>
              <a:noFill/>
            </a:ln>
            <a:solidFill>
              <a:schemeClr val="tx2"/>
            </a:solidFill>
            <a:effectLst/>
            <a:latin typeface="맑은 고딕" pitchFamily="50" charset="-127"/>
            <a:ea typeface="맑은 고딕" pitchFamily="50" charset="-127"/>
          </a:defRPr>
        </a:defPPr>
      </a:lstStyle>
    </a:spDef>
    <a:lnDef>
      <a:spPr bwMode="auto">
        <a:solidFill>
          <a:schemeClr val="bg1"/>
        </a:solidFill>
        <a:ln w="9525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61503</TotalTime>
  <Pages>3</Pages>
  <Words>66</Words>
  <Application>Microsoft Office PowerPoint</Application>
  <PresentationFormat>A4 용지(210x297mm)</PresentationFormat>
  <Paragraphs>14</Paragraphs>
  <Slides>1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Times New Roman</vt:lpstr>
      <vt:lpstr>Wingdings</vt:lpstr>
      <vt:lpstr>휴먼편지체</vt:lpstr>
      <vt:lpstr>맑은 고딕</vt:lpstr>
      <vt:lpstr>기본 디자인</vt:lpstr>
      <vt:lpstr>think-cell Slide</vt:lpstr>
      <vt:lpstr>PowerPoint 프레젠테이션</vt:lpstr>
    </vt:vector>
  </TitlesOfParts>
  <Company>EON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EON Group Report</dc:title>
  <dc:creator>EON Group</dc:creator>
  <cp:lastModifiedBy>user</cp:lastModifiedBy>
  <cp:revision>4863</cp:revision>
  <cp:lastPrinted>2015-03-12T08:45:15Z</cp:lastPrinted>
  <dcterms:created xsi:type="dcterms:W3CDTF">2000-03-18T01:37:07Z</dcterms:created>
  <dcterms:modified xsi:type="dcterms:W3CDTF">2017-11-28T05:37:17Z</dcterms:modified>
</cp:coreProperties>
</file>