
<file path=[Content_Types].xml><?xml version="1.0" encoding="utf-8"?>
<Types xmlns="http://schemas.openxmlformats.org/package/2006/content-types">
  <Default Extension="bin" ContentType="application/vnd.ms-office.vbaProject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960" autoAdjust="0"/>
    <p:restoredTop sz="94660"/>
  </p:normalViewPr>
  <p:slideViewPr>
    <p:cSldViewPr snapToGrid="0">
      <p:cViewPr varScale="1">
        <p:scale>
          <a:sx n="79" d="100"/>
          <a:sy n="79" d="100"/>
        </p:scale>
        <p:origin x="96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7" Type="http://schemas.microsoft.com/office/2006/relationships/vbaProject" Target="vbaProject.bin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8B86D-008C-4686-A09D-F099A9FEAF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C4AA57-0B88-4C00-AAEC-8839F972D0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1CB754-2FC0-44C7-A052-BC01BAE3A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99-5888-46A0-8F85-C947D606C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71407-4A27-44C4-A0F2-C769E544C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89350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8757F-8623-43C4-9361-EE322899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2887D6-CF6C-415F-A384-2BFD47C06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4800D-CB3C-4108-84A7-57EAF7731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F2294-E26E-4B2E-A13C-33150E77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F6C5A7-89DB-4371-ADF0-C643303F5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252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9588B0-49F9-43C6-A4B9-93872D4C8C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4F5D2-9AE5-4FE6-9D0E-C77ED1952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5FB81-2F76-4BE0-8681-B80B0AB7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C802B-F80F-4D5C-A742-01DC22146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13B4C-8659-4A81-A4F1-DED90A325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538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D330-952F-40E2-A7CD-7002EC20D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E4052-DA61-4F3A-8A14-269591DE8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706ED-D653-40BD-BC4E-2A0016796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477B7-A088-47BD-8DFD-AF91541B8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8A61A-A57C-4DDC-84ED-6FCE7CA9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1684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14C4A-305E-4028-89F1-122C13B4F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A5F01-3F69-4D2D-ABCC-AB91B24C0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91A29-83E3-4964-9C2D-A3E2A0574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5391EC-2B29-48E9-82E4-F5F9D3C05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5CED9-136B-49D7-AF1D-2404AA6E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02697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EC57-0B1A-4F10-91FF-5CE31472A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C18967-75A7-4500-9B94-BED6D390C1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DC49C-FF87-4AEF-8177-C29124AD1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1F2E6A-2229-420B-BE73-3973B3B56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2B10B-FB0A-4BBD-97DB-F86470CDE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9A7F4-C8EF-48C6-A962-92969CB15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7928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53962-62A8-4A6E-82FC-102BD2896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DCA63-537C-471F-B5F9-B2416A63F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1EF9A-3B19-4413-955D-3CB97068D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C9B57-E18A-4AA6-A07A-8EE34C79CC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F5B469-624F-4F45-9B99-C2A2420EA3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E7488C-E7ED-4CA7-8EFD-E28CECF91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718F45-6741-4AC1-9D08-6AED6C974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4BF966-9D64-4A46-A301-1F6FD09D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0549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A4FA1-DA7F-4A8E-AB84-7B005230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E2D54C-C81B-449A-A8B8-69323FCBE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20FA9B-5794-4EFB-9602-D92C8459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6C742-3694-4B24-A8F1-3F72A97B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9491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5E1182-88D3-4A40-9045-40F952BBF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D54B12-BAE0-4271-AD1F-7D25E7FEB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58A72-4BA8-4F4E-9C6B-94D4CA15F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3120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BEE10-F96D-4078-922D-16C90DFA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B91F7-E1BA-4F51-972D-71AD350E9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B0AE82-7E45-4277-9EC8-CC9798AD0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56A824-406C-4775-93AD-C0ACEA720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3DD34-C60D-4811-AB9E-641B7FE8B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6F113F-9192-4FF0-9239-2454EFC8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8681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08FFA-B69C-45C1-B044-4BB81866F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332CCE-529E-46EA-A36F-90B08D5B68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BB92C-024D-48ED-9B82-C24A9599C0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6ED1-5ED5-4B43-8421-DEA4B4CC2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663A3D-C78E-4800-BC64-5FA58F1F6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C8CBA-04F0-4778-AD6D-C082439C2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704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A7C674-B4C6-4535-A3A2-D905DE6DF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9073AC-0608-4025-9C60-00C004746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BF34E-5911-4758-9634-015C20794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E4A9E-3759-42D6-9A14-07035A5BD70D}" type="datetimeFigureOut">
              <a:rPr lang="en-IN" smtClean="0"/>
              <a:t>27-01-2024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2C53D-E3D4-4B18-AFDF-FC4A26D21A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ED753-6484-4FC0-A97C-412CF54000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736368-3C27-4A11-A3DD-9A9C2A27BE3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976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jpeg"/><Relationship Id="rId21" Type="http://schemas.openxmlformats.org/officeDocument/2006/relationships/image" Target="../media/image20.jpeg"/><Relationship Id="rId42" Type="http://schemas.openxmlformats.org/officeDocument/2006/relationships/image" Target="../media/image41.jpeg"/><Relationship Id="rId47" Type="http://schemas.openxmlformats.org/officeDocument/2006/relationships/image" Target="../media/image46.jpeg"/><Relationship Id="rId63" Type="http://schemas.openxmlformats.org/officeDocument/2006/relationships/image" Target="../media/image62.jpeg"/><Relationship Id="rId68" Type="http://schemas.openxmlformats.org/officeDocument/2006/relationships/image" Target="../media/image67.jpeg"/><Relationship Id="rId84" Type="http://schemas.openxmlformats.org/officeDocument/2006/relationships/image" Target="../media/image83.jpeg"/><Relationship Id="rId89" Type="http://schemas.microsoft.com/office/2017/06/relationships/model3d" Target="../media/model3d1.glb"/><Relationship Id="rId16" Type="http://schemas.openxmlformats.org/officeDocument/2006/relationships/image" Target="../media/image15.jpeg"/><Relationship Id="rId11" Type="http://schemas.openxmlformats.org/officeDocument/2006/relationships/image" Target="../media/image10.jpeg"/><Relationship Id="rId32" Type="http://schemas.openxmlformats.org/officeDocument/2006/relationships/image" Target="../media/image31.jpeg"/><Relationship Id="rId37" Type="http://schemas.openxmlformats.org/officeDocument/2006/relationships/image" Target="../media/image36.jpeg"/><Relationship Id="rId53" Type="http://schemas.openxmlformats.org/officeDocument/2006/relationships/image" Target="../media/image52.jpeg"/><Relationship Id="rId58" Type="http://schemas.openxmlformats.org/officeDocument/2006/relationships/image" Target="../media/image57.jpeg"/><Relationship Id="rId74" Type="http://schemas.openxmlformats.org/officeDocument/2006/relationships/image" Target="../media/image73.jpeg"/><Relationship Id="rId79" Type="http://schemas.openxmlformats.org/officeDocument/2006/relationships/image" Target="../media/image78.jpeg"/><Relationship Id="rId5" Type="http://schemas.openxmlformats.org/officeDocument/2006/relationships/image" Target="../media/image4.jpeg"/><Relationship Id="rId90" Type="http://schemas.openxmlformats.org/officeDocument/2006/relationships/image" Target="../media/image88.png"/><Relationship Id="rId14" Type="http://schemas.openxmlformats.org/officeDocument/2006/relationships/image" Target="../media/image13.jpeg"/><Relationship Id="rId22" Type="http://schemas.openxmlformats.org/officeDocument/2006/relationships/image" Target="../media/image21.jpeg"/><Relationship Id="rId27" Type="http://schemas.openxmlformats.org/officeDocument/2006/relationships/image" Target="../media/image26.jpeg"/><Relationship Id="rId30" Type="http://schemas.openxmlformats.org/officeDocument/2006/relationships/image" Target="../media/image29.jpeg"/><Relationship Id="rId35" Type="http://schemas.openxmlformats.org/officeDocument/2006/relationships/image" Target="../media/image34.jpeg"/><Relationship Id="rId43" Type="http://schemas.openxmlformats.org/officeDocument/2006/relationships/image" Target="../media/image42.jpeg"/><Relationship Id="rId48" Type="http://schemas.openxmlformats.org/officeDocument/2006/relationships/image" Target="../media/image47.jpeg"/><Relationship Id="rId56" Type="http://schemas.openxmlformats.org/officeDocument/2006/relationships/image" Target="../media/image55.jpeg"/><Relationship Id="rId64" Type="http://schemas.openxmlformats.org/officeDocument/2006/relationships/image" Target="../media/image63.jpeg"/><Relationship Id="rId69" Type="http://schemas.openxmlformats.org/officeDocument/2006/relationships/image" Target="../media/image68.jpeg"/><Relationship Id="rId77" Type="http://schemas.openxmlformats.org/officeDocument/2006/relationships/image" Target="../media/image76.jpeg"/><Relationship Id="rId8" Type="http://schemas.openxmlformats.org/officeDocument/2006/relationships/image" Target="../media/image7.jpeg"/><Relationship Id="rId51" Type="http://schemas.openxmlformats.org/officeDocument/2006/relationships/image" Target="../media/image50.jpeg"/><Relationship Id="rId72" Type="http://schemas.openxmlformats.org/officeDocument/2006/relationships/image" Target="../media/image71.jpeg"/><Relationship Id="rId80" Type="http://schemas.openxmlformats.org/officeDocument/2006/relationships/image" Target="../media/image79.jpeg"/><Relationship Id="rId85" Type="http://schemas.openxmlformats.org/officeDocument/2006/relationships/image" Target="../media/image84.jpeg"/><Relationship Id="rId3" Type="http://schemas.openxmlformats.org/officeDocument/2006/relationships/image" Target="../media/image2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jpeg"/><Relationship Id="rId33" Type="http://schemas.openxmlformats.org/officeDocument/2006/relationships/image" Target="../media/image32.jpeg"/><Relationship Id="rId38" Type="http://schemas.openxmlformats.org/officeDocument/2006/relationships/image" Target="../media/image37.jpeg"/><Relationship Id="rId46" Type="http://schemas.openxmlformats.org/officeDocument/2006/relationships/image" Target="../media/image45.jpeg"/><Relationship Id="rId59" Type="http://schemas.openxmlformats.org/officeDocument/2006/relationships/image" Target="../media/image58.jpeg"/><Relationship Id="rId67" Type="http://schemas.openxmlformats.org/officeDocument/2006/relationships/image" Target="../media/image66.jpeg"/><Relationship Id="rId20" Type="http://schemas.openxmlformats.org/officeDocument/2006/relationships/image" Target="../media/image19.jpeg"/><Relationship Id="rId41" Type="http://schemas.openxmlformats.org/officeDocument/2006/relationships/image" Target="../media/image40.jpeg"/><Relationship Id="rId54" Type="http://schemas.openxmlformats.org/officeDocument/2006/relationships/image" Target="../media/image53.jpeg"/><Relationship Id="rId62" Type="http://schemas.openxmlformats.org/officeDocument/2006/relationships/image" Target="../media/image61.jpeg"/><Relationship Id="rId70" Type="http://schemas.openxmlformats.org/officeDocument/2006/relationships/image" Target="../media/image69.jpeg"/><Relationship Id="rId75" Type="http://schemas.openxmlformats.org/officeDocument/2006/relationships/image" Target="../media/image74.jpeg"/><Relationship Id="rId83" Type="http://schemas.openxmlformats.org/officeDocument/2006/relationships/image" Target="../media/image82.jpeg"/><Relationship Id="rId88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5" Type="http://schemas.openxmlformats.org/officeDocument/2006/relationships/image" Target="../media/image14.jpeg"/><Relationship Id="rId23" Type="http://schemas.openxmlformats.org/officeDocument/2006/relationships/image" Target="../media/image22.jpeg"/><Relationship Id="rId28" Type="http://schemas.openxmlformats.org/officeDocument/2006/relationships/image" Target="../media/image27.jpeg"/><Relationship Id="rId36" Type="http://schemas.openxmlformats.org/officeDocument/2006/relationships/image" Target="../media/image35.jpeg"/><Relationship Id="rId49" Type="http://schemas.openxmlformats.org/officeDocument/2006/relationships/image" Target="../media/image48.jpeg"/><Relationship Id="rId57" Type="http://schemas.openxmlformats.org/officeDocument/2006/relationships/image" Target="../media/image56.jpeg"/><Relationship Id="rId10" Type="http://schemas.openxmlformats.org/officeDocument/2006/relationships/image" Target="../media/image9.jpeg"/><Relationship Id="rId31" Type="http://schemas.openxmlformats.org/officeDocument/2006/relationships/image" Target="../media/image30.jpeg"/><Relationship Id="rId44" Type="http://schemas.openxmlformats.org/officeDocument/2006/relationships/image" Target="../media/image43.jpeg"/><Relationship Id="rId52" Type="http://schemas.openxmlformats.org/officeDocument/2006/relationships/image" Target="../media/image51.jpeg"/><Relationship Id="rId60" Type="http://schemas.openxmlformats.org/officeDocument/2006/relationships/image" Target="../media/image59.jpeg"/><Relationship Id="rId65" Type="http://schemas.openxmlformats.org/officeDocument/2006/relationships/image" Target="../media/image64.jpeg"/><Relationship Id="rId73" Type="http://schemas.openxmlformats.org/officeDocument/2006/relationships/image" Target="../media/image72.jpeg"/><Relationship Id="rId78" Type="http://schemas.openxmlformats.org/officeDocument/2006/relationships/image" Target="../media/image77.jpeg"/><Relationship Id="rId81" Type="http://schemas.openxmlformats.org/officeDocument/2006/relationships/image" Target="../media/image80.jpeg"/><Relationship Id="rId86" Type="http://schemas.openxmlformats.org/officeDocument/2006/relationships/image" Target="../media/image85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39" Type="http://schemas.openxmlformats.org/officeDocument/2006/relationships/image" Target="../media/image38.jpeg"/><Relationship Id="rId34" Type="http://schemas.openxmlformats.org/officeDocument/2006/relationships/image" Target="../media/image33.jpeg"/><Relationship Id="rId50" Type="http://schemas.openxmlformats.org/officeDocument/2006/relationships/image" Target="../media/image49.jpeg"/><Relationship Id="rId55" Type="http://schemas.openxmlformats.org/officeDocument/2006/relationships/image" Target="../media/image54.jpeg"/><Relationship Id="rId76" Type="http://schemas.openxmlformats.org/officeDocument/2006/relationships/image" Target="../media/image75.jpeg"/><Relationship Id="rId7" Type="http://schemas.openxmlformats.org/officeDocument/2006/relationships/image" Target="../media/image6.jpeg"/><Relationship Id="rId71" Type="http://schemas.openxmlformats.org/officeDocument/2006/relationships/image" Target="../media/image70.jpeg"/><Relationship Id="rId2" Type="http://schemas.openxmlformats.org/officeDocument/2006/relationships/image" Target="../media/image1.jpeg"/><Relationship Id="rId29" Type="http://schemas.openxmlformats.org/officeDocument/2006/relationships/image" Target="../media/image28.jpeg"/><Relationship Id="rId24" Type="http://schemas.openxmlformats.org/officeDocument/2006/relationships/image" Target="../media/image23.jpeg"/><Relationship Id="rId40" Type="http://schemas.openxmlformats.org/officeDocument/2006/relationships/image" Target="../media/image39.jpeg"/><Relationship Id="rId45" Type="http://schemas.openxmlformats.org/officeDocument/2006/relationships/image" Target="../media/image44.jpeg"/><Relationship Id="rId66" Type="http://schemas.openxmlformats.org/officeDocument/2006/relationships/image" Target="../media/image65.jpeg"/><Relationship Id="rId87" Type="http://schemas.openxmlformats.org/officeDocument/2006/relationships/image" Target="../media/image86.jpeg"/><Relationship Id="rId61" Type="http://schemas.openxmlformats.org/officeDocument/2006/relationships/image" Target="../media/image60.jpeg"/><Relationship Id="rId82" Type="http://schemas.openxmlformats.org/officeDocument/2006/relationships/image" Target="../media/image81.jpeg"/><Relationship Id="rId1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87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7" name="a8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9" name="a8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11" name="a84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12" name="a8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13" name="a8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15" name="a8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17" name="a8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19" name="a7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20" name="a78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21" name="a77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22" name="a76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23" name="a75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24" name="a74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25" name="a73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26" name="a72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27" name="a71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28" name="a70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29" name="a69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30" name="a68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31" name="a67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32" name="a66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33" name="a65"/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34" name="a64"/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35" name="a63"/>
          <p:cNvPicPr>
            <a:picLocks noChangeAspect="1"/>
          </p:cNvPicPr>
          <p:nvPr/>
        </p:nvPicPr>
        <p:blipFill>
          <a:blip r:embed="rId2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36" name="a62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38" name="a61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40" name="a60"/>
          <p:cNvPicPr>
            <a:picLocks noChangeAspect="1"/>
          </p:cNvPicPr>
          <p:nvPr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42" name="a59"/>
          <p:cNvPicPr>
            <a:picLocks noChangeAspect="1"/>
          </p:cNvPicPr>
          <p:nvPr/>
        </p:nvPicPr>
        <p:blipFill>
          <a:blip r:embed="rId3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44" name="a58"/>
          <p:cNvPicPr>
            <a:picLocks noChangeAspect="1"/>
          </p:cNvPicPr>
          <p:nvPr/>
        </p:nvPicPr>
        <p:blipFill>
          <a:blip r:embed="rId3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46" name="a57"/>
          <p:cNvPicPr>
            <a:picLocks noChangeAspect="1"/>
          </p:cNvPicPr>
          <p:nvPr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48" name="a56"/>
          <p:cNvPicPr>
            <a:picLocks noChangeAspect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50" name="a55"/>
          <p:cNvPicPr>
            <a:picLocks noChangeAspect="1"/>
          </p:cNvPicPr>
          <p:nvPr/>
        </p:nvPicPr>
        <p:blipFill>
          <a:blip r:embed="rId3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52" name="a54"/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54" name="a53"/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56" name="a52"/>
          <p:cNvPicPr>
            <a:picLocks noChangeAspect="1"/>
          </p:cNvPicPr>
          <p:nvPr/>
        </p:nvPicPr>
        <p:blipFill>
          <a:blip r:embed="rId3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58" name="a51"/>
          <p:cNvPicPr>
            <a:picLocks noChangeAspect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60" name="a50"/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62" name="a49"/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63" name="a48"/>
          <p:cNvPicPr>
            <a:picLocks noChangeAspect="1"/>
          </p:cNvPicPr>
          <p:nvPr/>
        </p:nvPicPr>
        <p:blipFill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64" name="a47"/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65" name="a46"/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66" name="a45"/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67" name="a44"/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68" name="a43"/>
          <p:cNvPicPr>
            <a:picLocks noChangeAspect="1"/>
          </p:cNvPicPr>
          <p:nvPr/>
        </p:nvPicPr>
        <p:blipFill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69" name="a42"/>
          <p:cNvPicPr>
            <a:picLocks noChangeAspect="1"/>
          </p:cNvPicPr>
          <p:nvPr/>
        </p:nvPicPr>
        <p:blipFill>
          <a:blip r:embed="rId4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70" name="a41"/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71" name="a40"/>
          <p:cNvPicPr>
            <a:picLocks noChangeAspect="1"/>
          </p:cNvPicPr>
          <p:nvPr/>
        </p:nvPicPr>
        <p:blipFill>
          <a:blip r:embed="rId4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72" name="a39"/>
          <p:cNvPicPr>
            <a:picLocks noChangeAspect="1"/>
          </p:cNvPicPr>
          <p:nvPr/>
        </p:nvPicPr>
        <p:blipFill>
          <a:blip r:embed="rId5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73" name="a38"/>
          <p:cNvPicPr>
            <a:picLocks noChangeAspect="1"/>
          </p:cNvPicPr>
          <p:nvPr/>
        </p:nvPicPr>
        <p:blipFill>
          <a:blip r:embed="rId5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74" name="a37"/>
          <p:cNvPicPr>
            <a:picLocks noChangeAspect="1"/>
          </p:cNvPicPr>
          <p:nvPr/>
        </p:nvPicPr>
        <p:blipFill>
          <a:blip r:embed="rId5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75" name="a36"/>
          <p:cNvPicPr>
            <a:picLocks noChangeAspect="1"/>
          </p:cNvPicPr>
          <p:nvPr/>
        </p:nvPicPr>
        <p:blipFill>
          <a:blip r:embed="rId5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76" name="a35"/>
          <p:cNvPicPr>
            <a:picLocks noChangeAspect="1"/>
          </p:cNvPicPr>
          <p:nvPr/>
        </p:nvPicPr>
        <p:blipFill>
          <a:blip r:embed="rId5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77" name="a34"/>
          <p:cNvPicPr>
            <a:picLocks noChangeAspect="1"/>
          </p:cNvPicPr>
          <p:nvPr/>
        </p:nvPicPr>
        <p:blipFill>
          <a:blip r:embed="rId5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78" name="a33"/>
          <p:cNvPicPr>
            <a:picLocks noChangeAspect="1"/>
          </p:cNvPicPr>
          <p:nvPr/>
        </p:nvPicPr>
        <p:blipFill>
          <a:blip r:embed="rId5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79" name="a32"/>
          <p:cNvPicPr>
            <a:picLocks noChangeAspect="1"/>
          </p:cNvPicPr>
          <p:nvPr/>
        </p:nvPicPr>
        <p:blipFill>
          <a:blip r:embed="rId5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80" name="a31"/>
          <p:cNvPicPr>
            <a:picLocks noChangeAspect="1"/>
          </p:cNvPicPr>
          <p:nvPr/>
        </p:nvPicPr>
        <p:blipFill>
          <a:blip r:embed="rId5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81" name="a30"/>
          <p:cNvPicPr>
            <a:picLocks noChangeAspect="1"/>
          </p:cNvPicPr>
          <p:nvPr/>
        </p:nvPicPr>
        <p:blipFill>
          <a:blip r:embed="rId5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82" name="a29"/>
          <p:cNvPicPr>
            <a:picLocks noChangeAspect="1"/>
          </p:cNvPicPr>
          <p:nvPr/>
        </p:nvPicPr>
        <p:blipFill>
          <a:blip r:embed="rId6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83" name="a28"/>
          <p:cNvPicPr>
            <a:picLocks noChangeAspect="1"/>
          </p:cNvPicPr>
          <p:nvPr/>
        </p:nvPicPr>
        <p:blipFill>
          <a:blip r:embed="rId6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84" name="a27"/>
          <p:cNvPicPr>
            <a:picLocks noChangeAspect="1"/>
          </p:cNvPicPr>
          <p:nvPr/>
        </p:nvPicPr>
        <p:blipFill>
          <a:blip r:embed="rId6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85" name="a26"/>
          <p:cNvPicPr>
            <a:picLocks noChangeAspect="1"/>
          </p:cNvPicPr>
          <p:nvPr/>
        </p:nvPicPr>
        <p:blipFill>
          <a:blip r:embed="rId6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86" name="a25"/>
          <p:cNvPicPr>
            <a:picLocks noChangeAspect="1"/>
          </p:cNvPicPr>
          <p:nvPr/>
        </p:nvPicPr>
        <p:blipFill>
          <a:blip r:embed="rId6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87" name="a24"/>
          <p:cNvPicPr>
            <a:picLocks noChangeAspect="1"/>
          </p:cNvPicPr>
          <p:nvPr/>
        </p:nvPicPr>
        <p:blipFill>
          <a:blip r:embed="rId6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88" name="a23"/>
          <p:cNvPicPr>
            <a:picLocks noChangeAspect="1"/>
          </p:cNvPicPr>
          <p:nvPr/>
        </p:nvPicPr>
        <p:blipFill>
          <a:blip r:embed="rId6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89" name="a22"/>
          <p:cNvPicPr>
            <a:picLocks noChangeAspect="1"/>
          </p:cNvPicPr>
          <p:nvPr/>
        </p:nvPicPr>
        <p:blipFill>
          <a:blip r:embed="rId6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90" name="a21"/>
          <p:cNvPicPr>
            <a:picLocks noChangeAspect="1"/>
          </p:cNvPicPr>
          <p:nvPr/>
        </p:nvPicPr>
        <p:blipFill>
          <a:blip r:embed="rId6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91" name="a20"/>
          <p:cNvPicPr>
            <a:picLocks noChangeAspect="1"/>
          </p:cNvPicPr>
          <p:nvPr/>
        </p:nvPicPr>
        <p:blipFill>
          <a:blip r:embed="rId6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92" name="a19"/>
          <p:cNvPicPr>
            <a:picLocks noChangeAspect="1"/>
          </p:cNvPicPr>
          <p:nvPr/>
        </p:nvPicPr>
        <p:blipFill>
          <a:blip r:embed="rId7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93" name="a18"/>
          <p:cNvPicPr>
            <a:picLocks noChangeAspect="1"/>
          </p:cNvPicPr>
          <p:nvPr/>
        </p:nvPicPr>
        <p:blipFill>
          <a:blip r:embed="rId7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94" name="a17"/>
          <p:cNvPicPr>
            <a:picLocks noChangeAspect="1"/>
          </p:cNvPicPr>
          <p:nvPr/>
        </p:nvPicPr>
        <p:blipFill>
          <a:blip r:embed="rId7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95" name="a16"/>
          <p:cNvPicPr>
            <a:picLocks noChangeAspect="1"/>
          </p:cNvPicPr>
          <p:nvPr/>
        </p:nvPicPr>
        <p:blipFill>
          <a:blip r:embed="rId7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96" name="a15"/>
          <p:cNvPicPr>
            <a:picLocks noChangeAspect="1"/>
          </p:cNvPicPr>
          <p:nvPr/>
        </p:nvPicPr>
        <p:blipFill>
          <a:blip r:embed="rId7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97" name="a14"/>
          <p:cNvPicPr>
            <a:picLocks noChangeAspect="1"/>
          </p:cNvPicPr>
          <p:nvPr/>
        </p:nvPicPr>
        <p:blipFill>
          <a:blip r:embed="rId7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98" name="a13"/>
          <p:cNvPicPr>
            <a:picLocks noChangeAspect="1"/>
          </p:cNvPicPr>
          <p:nvPr/>
        </p:nvPicPr>
        <p:blipFill>
          <a:blip r:embed="rId7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99" name="a12"/>
          <p:cNvPicPr>
            <a:picLocks noChangeAspect="1"/>
          </p:cNvPicPr>
          <p:nvPr/>
        </p:nvPicPr>
        <p:blipFill>
          <a:blip r:embed="rId7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100" name="a11"/>
          <p:cNvPicPr>
            <a:picLocks noChangeAspect="1"/>
          </p:cNvPicPr>
          <p:nvPr/>
        </p:nvPicPr>
        <p:blipFill>
          <a:blip r:embed="rId7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101" name="a10"/>
          <p:cNvPicPr>
            <a:picLocks noChangeAspect="1"/>
          </p:cNvPicPr>
          <p:nvPr/>
        </p:nvPicPr>
        <p:blipFill>
          <a:blip r:embed="rId7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102" name="a9"/>
          <p:cNvPicPr>
            <a:picLocks noChangeAspect="1"/>
          </p:cNvPicPr>
          <p:nvPr/>
        </p:nvPicPr>
        <p:blipFill>
          <a:blip r:embed="rId8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103" name="a8"/>
          <p:cNvPicPr>
            <a:picLocks noChangeAspect="1"/>
          </p:cNvPicPr>
          <p:nvPr/>
        </p:nvPicPr>
        <p:blipFill>
          <a:blip r:embed="rId8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104" name="a7"/>
          <p:cNvPicPr>
            <a:picLocks noChangeAspect="1"/>
          </p:cNvPicPr>
          <p:nvPr/>
        </p:nvPicPr>
        <p:blipFill>
          <a:blip r:embed="rId8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766638"/>
            <a:ext cx="5652496" cy="3957145"/>
          </a:xfrm>
          <a:prstGeom prst="rect">
            <a:avLst/>
          </a:prstGeom>
        </p:spPr>
      </p:pic>
      <p:pic>
        <p:nvPicPr>
          <p:cNvPr id="105" name="a6"/>
          <p:cNvPicPr>
            <a:picLocks noChangeAspect="1"/>
          </p:cNvPicPr>
          <p:nvPr/>
        </p:nvPicPr>
        <p:blipFill>
          <a:blip r:embed="rId8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106" name="a5"/>
          <p:cNvPicPr>
            <a:picLocks noChangeAspect="1"/>
          </p:cNvPicPr>
          <p:nvPr/>
        </p:nvPicPr>
        <p:blipFill>
          <a:blip r:embed="rId8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107" name="a4"/>
          <p:cNvPicPr>
            <a:picLocks noChangeAspect="1"/>
          </p:cNvPicPr>
          <p:nvPr/>
        </p:nvPicPr>
        <p:blipFill>
          <a:blip r:embed="rId8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108" name="a3"/>
          <p:cNvPicPr>
            <a:picLocks noChangeAspect="1"/>
          </p:cNvPicPr>
          <p:nvPr/>
        </p:nvPicPr>
        <p:blipFill>
          <a:blip r:embed="rId8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109" name="a2"/>
          <p:cNvPicPr>
            <a:picLocks noChangeAspect="1"/>
          </p:cNvPicPr>
          <p:nvPr/>
        </p:nvPicPr>
        <p:blipFill>
          <a:blip r:embed="rId8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p:pic>
        <p:nvPicPr>
          <p:cNvPr id="110" name="a1"/>
          <p:cNvPicPr>
            <a:picLocks noChangeAspect="1"/>
          </p:cNvPicPr>
          <p:nvPr/>
        </p:nvPicPr>
        <p:blipFill>
          <a:blip r:embed="rId8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724" y="697022"/>
            <a:ext cx="5652496" cy="395714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모델 3" descr="Red button">
                <a:hlinkClick r:id="" action="ppaction://macro?name=AnyImage"/>
                <a:extLst>
                  <a:ext uri="{FF2B5EF4-FFF2-40B4-BE49-F238E27FC236}">
                    <a16:creationId xmlns:a16="http://schemas.microsoft.com/office/drawing/2014/main" id="{86D9B406-3A6A-055C-CCD4-202734E77F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75399161"/>
                  </p:ext>
                </p:extLst>
              </p:nvPr>
            </p:nvGraphicFramePr>
            <p:xfrm>
              <a:off x="5416524" y="4420800"/>
              <a:ext cx="1830895" cy="1991411"/>
            </p:xfrm>
            <a:graphic>
              <a:graphicData uri="http://schemas.microsoft.com/office/drawing/2017/model3d">
                <am3d:model3d r:embed="rId89">
                  <am3d:spPr>
                    <a:xfrm>
                      <a:off x="0" y="0"/>
                      <a:ext cx="1830895" cy="1991411"/>
                    </a:xfrm>
                    <a:prstGeom prst="rect">
                      <a:avLst/>
                    </a:prstGeom>
                  </am3d:spPr>
                  <am3d:camera>
                    <am3d:pos x="0" y="0" z="6871282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1573" d="1000000"/>
                    <am3d:preTrans dx="-469" dy="-6873270" dz="676"/>
                    <am3d:scale>
                      <am3d:sx n="1000000" d="1000000"/>
                      <am3d:sy n="1000000" d="1000000"/>
                      <am3d:sz n="1000000" d="1000000"/>
                    </am3d:scale>
                    <am3d:rot ax="2737913" ay="-52455" az="-53626"/>
                    <am3d:postTrans dx="0" dy="0" dz="0"/>
                  </am3d:trans>
                  <am3d:raster rName="Office3DRenderer" rVer="16.0.8326">
                    <am3d:blip r:embed="rId90"/>
                  </am3d:raster>
                  <am3d:objViewport viewportSz="281405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모델 3" descr="Red button">
                <a:hlinkClick r:id="" action="ppaction://macro?name=AnyImage"/>
                <a:extLst>
                  <a:ext uri="{FF2B5EF4-FFF2-40B4-BE49-F238E27FC236}">
                    <a16:creationId xmlns:a16="http://schemas.microsoft.com/office/drawing/2014/main" id="{86D9B406-3A6A-055C-CCD4-202734E77F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5416524" y="4420800"/>
                <a:ext cx="1830895" cy="19914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25717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0</Words>
  <Application>Microsoft Office PowerPoint</Application>
  <PresentationFormat>와이드스크린</PresentationFormat>
  <Paragraphs>0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Bhavesh Shaha</dc:creator>
  <cp:lastModifiedBy>최연철/교수/유아교육과</cp:lastModifiedBy>
  <cp:revision>50</cp:revision>
  <dcterms:created xsi:type="dcterms:W3CDTF">2021-04-27T05:35:51Z</dcterms:created>
  <dcterms:modified xsi:type="dcterms:W3CDTF">2024-01-27T09:02:55Z</dcterms:modified>
</cp:coreProperties>
</file>