
<file path=[Content_Types].xml><?xml version="1.0" encoding="utf-8"?>
<Types xmlns="http://schemas.openxmlformats.org/package/2006/content-types">
  <Default Extension="bin" ContentType="application/vnd.ms-office.vbaProject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5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06/relationships/vbaProject" Target="vbaProject.bin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8B86D-008C-4686-A09D-F099A9FEA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C4AA57-0B88-4C00-AAEC-8839F972D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CB754-2FC0-44C7-A052-BC01BAE3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99-5888-46A0-8F85-C947D606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71407-4A27-44C4-A0F2-C769E544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9350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8757F-8623-43C4-9361-EE322899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887D6-CF6C-415F-A384-2BFD47C06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4800D-CB3C-4108-84A7-57EAF7731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F2294-E26E-4B2E-A13C-33150E77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6C5A7-89DB-4371-ADF0-C643303F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252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9588B0-49F9-43C6-A4B9-93872D4C8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4F5D2-9AE5-4FE6-9D0E-C77ED1952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5FB81-2F76-4BE0-8681-B80B0AB7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C802B-F80F-4D5C-A742-01DC22146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3B4C-8659-4A81-A4F1-DED90A32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538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D330-952F-40E2-A7CD-7002EC20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E4052-DA61-4F3A-8A14-269591DE8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706ED-D653-40BD-BC4E-2A0016796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477B7-A088-47BD-8DFD-AF91541B8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8A61A-A57C-4DDC-84ED-6FCE7CA9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168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4C4A-305E-4028-89F1-122C13B4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A5F01-3F69-4D2D-ABCC-AB91B24C0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91A29-83E3-4964-9C2D-A3E2A0574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391EC-2B29-48E9-82E4-F5F9D3C0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5CED9-136B-49D7-AF1D-2404AA6E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269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EC57-0B1A-4F10-91FF-5CE31472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18967-75A7-4500-9B94-BED6D390C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DC49C-FF87-4AEF-8177-C29124AD1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F2E6A-2229-420B-BE73-3973B3B5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2B10B-FB0A-4BBD-97DB-F86470CDE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9A7F4-C8EF-48C6-A962-92969CB1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928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53962-62A8-4A6E-82FC-102BD289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DCA63-537C-471F-B5F9-B2416A63F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1EF9A-3B19-4413-955D-3CB97068D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C9B57-E18A-4AA6-A07A-8EE34C79C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F5B469-624F-4F45-9B99-C2A2420EA3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E7488C-E7ED-4CA7-8EFD-E28CECF91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718F45-6741-4AC1-9D08-6AED6C97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4BF966-9D64-4A46-A301-1F6FD09D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054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4FA1-DA7F-4A8E-AB84-7B005230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2D54C-C81B-449A-A8B8-69323FCBE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0FA9B-5794-4EFB-9602-D92C8459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6C742-3694-4B24-A8F1-3F72A97B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949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5E1182-88D3-4A40-9045-40F952BBF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54B12-BAE0-4271-AD1F-7D25E7FE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58A72-4BA8-4F4E-9C6B-94D4CA15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312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EE10-F96D-4078-922D-16C90DFA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B91F7-E1BA-4F51-972D-71AD350E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0AE82-7E45-4277-9EC8-CC9798AD0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6A824-406C-4775-93AD-C0ACEA72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3DD34-C60D-4811-AB9E-641B7FE8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F113F-9192-4FF0-9239-2454EFC8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681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08FFA-B69C-45C1-B044-4BB81866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332CCE-529E-46EA-A36F-90B08D5B6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B92C-024D-48ED-9B82-C24A9599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6ED1-5ED5-4B43-8421-DEA4B4CC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3A3D-C78E-4800-BC64-5FA58F1F6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C8CBA-04F0-4778-AD6D-C082439C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704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A7C674-B4C6-4535-A3A2-D905DE6D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073AC-0608-4025-9C60-00C004746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BF34E-5911-4758-9634-015C20794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2C53D-E3D4-4B18-AFDF-FC4A26D21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ED753-6484-4FC0-A97C-412CF5400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976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microsoft.com/office/2017/06/relationships/model3d" Target="../media/model3d1.glb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51" Type="http://schemas.openxmlformats.org/officeDocument/2006/relationships/image" Target="../media/image49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16" hidden="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4" name="a15" hidden="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6" name="a14" hidden="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8" name="a13" hidden="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10" name="a12" hidden="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14" name="a11" hidden="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16" name="a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18" name="a10" hidden="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37" name="a8" hidden="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39" name="a7" hidden="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41" name="a6" hidden="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43" name="a5" hidden="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45" name="a4" hidden="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47" name="a3" hidden="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49" name="a2" hidden="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51" name="a1" hidden="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" y="1801906"/>
            <a:ext cx="3520000" cy="1980000"/>
          </a:xfrm>
          <a:prstGeom prst="rect">
            <a:avLst/>
          </a:prstGeom>
        </p:spPr>
      </p:pic>
      <p:pic>
        <p:nvPicPr>
          <p:cNvPr id="280" name="b16" hidden="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81" name="b15" hidden="1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82" name="b14" hidden="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83" name="b13" hidden="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84" name="b12" hidden="1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85" name="b11" hidden="1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86" name="b10" hidden="1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87" name="b9" hidden="1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88" name="b8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89" name="b7" hidden="1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90" name="b6" hidden="1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91" name="b5" hidden="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92" name="b4" hidden="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93" name="b3" hidden="1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94" name="b2" hidden="1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295" name="b1" hidden="1"/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1801906"/>
            <a:ext cx="3520000" cy="1980000"/>
          </a:xfrm>
          <a:prstGeom prst="rect">
            <a:avLst/>
          </a:prstGeom>
        </p:spPr>
      </p:pic>
      <p:pic>
        <p:nvPicPr>
          <p:cNvPr id="300" name="c12" hidden="1"/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301" name="c11" hidden="1"/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302" name="c10" hidden="1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303" name="c8" hidden="1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304" name="c9" hidden="1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305" name="c7" hidden="1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306" name="c6" hidden="1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307" name="c5" hidden="1"/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308" name="c4" hidden="1"/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309" name="c3"/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310" name="c2" hidden="1"/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311" name="c1" hidden="1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52" name="C16" hidden="1"/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18786"/>
            <a:ext cx="3520000" cy="1980000"/>
          </a:xfrm>
          <a:prstGeom prst="rect">
            <a:avLst/>
          </a:prstGeom>
        </p:spPr>
      </p:pic>
      <p:pic>
        <p:nvPicPr>
          <p:cNvPr id="53" name="C15" hidden="1"/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793734"/>
            <a:ext cx="3520000" cy="1980000"/>
          </a:xfrm>
          <a:prstGeom prst="rect">
            <a:avLst/>
          </a:prstGeom>
        </p:spPr>
      </p:pic>
      <p:pic>
        <p:nvPicPr>
          <p:cNvPr id="54" name="C14" hidden="1"/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p:pic>
        <p:nvPicPr>
          <p:cNvPr id="55" name="C13" hidden="1"/>
          <p:cNvPicPr>
            <a:picLocks noChangeAspect="1"/>
          </p:cNvPicPr>
          <p:nvPr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9" y="1801906"/>
            <a:ext cx="3520000" cy="1980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모델 4" descr="Red button">
                <a:hlinkClick r:id="" action="ppaction://macro?name=AnyImage"/>
                <a:extLst>
                  <a:ext uri="{FF2B5EF4-FFF2-40B4-BE49-F238E27FC236}">
                    <a16:creationId xmlns:a16="http://schemas.microsoft.com/office/drawing/2014/main" id="{6E41EA5B-EE93-14E3-48B0-D563872817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9051394"/>
                  </p:ext>
                </p:extLst>
              </p:nvPr>
            </p:nvGraphicFramePr>
            <p:xfrm>
              <a:off x="5180552" y="4420800"/>
              <a:ext cx="1830895" cy="1991411"/>
            </p:xfrm>
            <a:graphic>
              <a:graphicData uri="http://schemas.microsoft.com/office/drawing/2017/model3d">
                <am3d:model3d r:embed="rId50">
                  <am3d:spPr>
                    <a:xfrm>
                      <a:off x="0" y="0"/>
                      <a:ext cx="1830895" cy="1991411"/>
                    </a:xfrm>
                    <a:prstGeom prst="rect">
                      <a:avLst/>
                    </a:prstGeom>
                  </am3d:spPr>
                  <am3d:camera>
                    <am3d:pos x="0" y="0" z="687128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1573" d="1000000"/>
                    <am3d:preTrans dx="-469" dy="-6873270" dz="676"/>
                    <am3d:scale>
                      <am3d:sx n="1000000" d="1000000"/>
                      <am3d:sy n="1000000" d="1000000"/>
                      <am3d:sz n="1000000" d="1000000"/>
                    </am3d:scale>
                    <am3d:rot ax="2737913" ay="-52455" az="-53626"/>
                    <am3d:postTrans dx="0" dy="0" dz="0"/>
                  </am3d:trans>
                  <am3d:raster rName="Office3DRenderer" rVer="16.0.8326">
                    <am3d:blip r:embed="rId51"/>
                  </am3d:raster>
                  <am3d:objViewport viewportSz="28140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모델 4" descr="Red button">
                <a:hlinkClick r:id="" action="ppaction://macro?name=AnyImage"/>
                <a:extLst>
                  <a:ext uri="{FF2B5EF4-FFF2-40B4-BE49-F238E27FC236}">
                    <a16:creationId xmlns:a16="http://schemas.microsoft.com/office/drawing/2014/main" id="{6E41EA5B-EE93-14E3-48B0-D563872817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180552" y="4420800"/>
                <a:ext cx="1830895" cy="19914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5717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0</Words>
  <Application>Microsoft Office PowerPoint</Application>
  <PresentationFormat>와이드스크린</PresentationFormat>
  <Paragraphs>0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Bhavesh Shaha</dc:creator>
  <cp:lastModifiedBy>최연철/교수/유아교육과</cp:lastModifiedBy>
  <cp:revision>53</cp:revision>
  <dcterms:created xsi:type="dcterms:W3CDTF">2021-04-27T05:35:51Z</dcterms:created>
  <dcterms:modified xsi:type="dcterms:W3CDTF">2024-01-27T09:06:29Z</dcterms:modified>
</cp:coreProperties>
</file>