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4"/>
  </p:sldMasterIdLst>
  <p:sldIdLst>
    <p:sldId id="343" r:id="rId5"/>
    <p:sldId id="344" r:id="rId6"/>
    <p:sldId id="345" r:id="rId7"/>
    <p:sldId id="346" r:id="rId8"/>
    <p:sldId id="347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900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6427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06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530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368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24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2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120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23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45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4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496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2F82-987B-4309-A6CB-621F6DC313BC}" type="datetimeFigureOut">
              <a:rPr lang="ko-KR" altLang="en-US" smtClean="0"/>
              <a:t>2024-01-27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52F84-F05A-4481-A2CA-FA14C4961C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40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mc:AlternateContent xmlns:mc="http://schemas.openxmlformats.org/markup-compatibility/2006">
    <mc:Choice xmlns:p14="http://schemas.microsoft.com/office/powerpoint/2010/main" Requires="p14">
      <p:transition spd="slow" p14:dur="1250" advClick="0" advTm="1000">
        <p14:flip dir="r"/>
      </p:transition>
    </mc:Choice>
    <mc:Fallback>
      <p:transition spd="slow" advClick="0" advTm="1000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738E835-6DC9-4A9D-1733-EDB68FDEDA24}"/>
              </a:ext>
            </a:extLst>
          </p:cNvPr>
          <p:cNvGrpSpPr/>
          <p:nvPr/>
        </p:nvGrpSpPr>
        <p:grpSpPr>
          <a:xfrm>
            <a:off x="2908184" y="1970364"/>
            <a:ext cx="7291496" cy="2917272"/>
            <a:chOff x="3187817" y="1644242"/>
            <a:chExt cx="7291496" cy="291727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7F58CE4-954A-A868-0043-DAD76271E2C0}"/>
                </a:ext>
              </a:extLst>
            </p:cNvPr>
            <p:cNvSpPr/>
            <p:nvPr/>
          </p:nvSpPr>
          <p:spPr>
            <a:xfrm>
              <a:off x="3187817" y="1644242"/>
              <a:ext cx="6375633" cy="2917272"/>
            </a:xfrm>
            <a:prstGeom prst="rect">
              <a:avLst/>
            </a:prstGeom>
            <a:noFill/>
            <a:ln w="190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6B253-D976-1365-8BEE-BB9BA9B03433}"/>
                </a:ext>
              </a:extLst>
            </p:cNvPr>
            <p:cNvSpPr txBox="1"/>
            <p:nvPr/>
          </p:nvSpPr>
          <p:spPr>
            <a:xfrm flipH="1">
              <a:off x="5141918" y="2379603"/>
              <a:ext cx="533739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언제</a:t>
              </a:r>
              <a:r>
                <a:rPr lang="en-US" altLang="ko-KR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endParaRPr lang="ko-KR" altLang="en-US" sz="88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0001328"/>
      </p:ext>
    </p:extLst>
  </p:cSld>
  <p:clrMapOvr>
    <a:masterClrMapping/>
  </p:clrMapOvr>
  <p:transition advClick="0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738E835-6DC9-4A9D-1733-EDB68FDEDA24}"/>
              </a:ext>
            </a:extLst>
          </p:cNvPr>
          <p:cNvGrpSpPr/>
          <p:nvPr/>
        </p:nvGrpSpPr>
        <p:grpSpPr>
          <a:xfrm>
            <a:off x="2908184" y="1970364"/>
            <a:ext cx="6375633" cy="2917272"/>
            <a:chOff x="3187817" y="1644242"/>
            <a:chExt cx="6375633" cy="291727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7F58CE4-954A-A868-0043-DAD76271E2C0}"/>
                </a:ext>
              </a:extLst>
            </p:cNvPr>
            <p:cNvSpPr/>
            <p:nvPr/>
          </p:nvSpPr>
          <p:spPr>
            <a:xfrm>
              <a:off x="3187817" y="1644242"/>
              <a:ext cx="6375633" cy="2917272"/>
            </a:xfrm>
            <a:prstGeom prst="rect">
              <a:avLst/>
            </a:prstGeom>
            <a:noFill/>
            <a:ln w="190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6B253-D976-1365-8BEE-BB9BA9B03433}"/>
                </a:ext>
              </a:extLst>
            </p:cNvPr>
            <p:cNvSpPr txBox="1"/>
            <p:nvPr/>
          </p:nvSpPr>
          <p:spPr>
            <a:xfrm flipH="1">
              <a:off x="3846286" y="2472549"/>
              <a:ext cx="5457371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어디에서</a:t>
              </a:r>
              <a:r>
                <a:rPr lang="en-US" altLang="ko-KR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endParaRPr lang="ko-KR" altLang="en-US" sz="88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2236325"/>
      </p:ext>
    </p:extLst>
  </p:cSld>
  <p:clrMapOvr>
    <a:masterClrMapping/>
  </p:clrMapOvr>
  <p:transition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738E835-6DC9-4A9D-1733-EDB68FDEDA24}"/>
              </a:ext>
            </a:extLst>
          </p:cNvPr>
          <p:cNvGrpSpPr/>
          <p:nvPr/>
        </p:nvGrpSpPr>
        <p:grpSpPr>
          <a:xfrm>
            <a:off x="2908184" y="1970364"/>
            <a:ext cx="6375633" cy="2917272"/>
            <a:chOff x="3187817" y="1644242"/>
            <a:chExt cx="6375633" cy="291727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7F58CE4-954A-A868-0043-DAD76271E2C0}"/>
                </a:ext>
              </a:extLst>
            </p:cNvPr>
            <p:cNvSpPr/>
            <p:nvPr/>
          </p:nvSpPr>
          <p:spPr>
            <a:xfrm>
              <a:off x="3187817" y="1644242"/>
              <a:ext cx="6375633" cy="2917272"/>
            </a:xfrm>
            <a:prstGeom prst="rect">
              <a:avLst/>
            </a:prstGeom>
            <a:noFill/>
            <a:ln w="190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6B253-D976-1365-8BEE-BB9BA9B03433}"/>
                </a:ext>
              </a:extLst>
            </p:cNvPr>
            <p:cNvSpPr txBox="1"/>
            <p:nvPr/>
          </p:nvSpPr>
          <p:spPr>
            <a:xfrm flipH="1">
              <a:off x="5504776" y="2472549"/>
              <a:ext cx="379887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왜</a:t>
              </a:r>
              <a:r>
                <a:rPr lang="en-US" altLang="ko-KR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endParaRPr lang="ko-KR" altLang="en-US" sz="88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4829548"/>
      </p:ext>
    </p:extLst>
  </p:cSld>
  <p:clrMapOvr>
    <a:masterClrMapping/>
  </p:clrMapOvr>
  <p:transition advClick="0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738E835-6DC9-4A9D-1733-EDB68FDEDA24}"/>
              </a:ext>
            </a:extLst>
          </p:cNvPr>
          <p:cNvGrpSpPr/>
          <p:nvPr/>
        </p:nvGrpSpPr>
        <p:grpSpPr>
          <a:xfrm>
            <a:off x="2908184" y="1970364"/>
            <a:ext cx="6375633" cy="2917272"/>
            <a:chOff x="3187817" y="1644242"/>
            <a:chExt cx="6375633" cy="291727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7F58CE4-954A-A868-0043-DAD76271E2C0}"/>
                </a:ext>
              </a:extLst>
            </p:cNvPr>
            <p:cNvSpPr/>
            <p:nvPr/>
          </p:nvSpPr>
          <p:spPr>
            <a:xfrm>
              <a:off x="3187817" y="1644242"/>
              <a:ext cx="6375633" cy="2917272"/>
            </a:xfrm>
            <a:prstGeom prst="rect">
              <a:avLst/>
            </a:prstGeom>
            <a:noFill/>
            <a:ln w="190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6B253-D976-1365-8BEE-BB9BA9B03433}"/>
                </a:ext>
              </a:extLst>
            </p:cNvPr>
            <p:cNvSpPr txBox="1"/>
            <p:nvPr/>
          </p:nvSpPr>
          <p:spPr>
            <a:xfrm flipH="1">
              <a:off x="4837118" y="2472549"/>
              <a:ext cx="4466536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어떤</a:t>
              </a:r>
              <a:r>
                <a:rPr lang="en-US" altLang="ko-KR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endParaRPr lang="ko-KR" altLang="en-US" sz="88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085539"/>
      </p:ext>
    </p:extLst>
  </p:cSld>
  <p:clrMapOvr>
    <a:masterClrMapping/>
  </p:clrMapOvr>
  <p:transition advClick="0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8738E835-6DC9-4A9D-1733-EDB68FDEDA24}"/>
              </a:ext>
            </a:extLst>
          </p:cNvPr>
          <p:cNvGrpSpPr/>
          <p:nvPr/>
        </p:nvGrpSpPr>
        <p:grpSpPr>
          <a:xfrm>
            <a:off x="2908184" y="1970364"/>
            <a:ext cx="6375633" cy="2917272"/>
            <a:chOff x="3187817" y="1644242"/>
            <a:chExt cx="6375633" cy="2917272"/>
          </a:xfrm>
        </p:grpSpPr>
        <p:sp>
          <p:nvSpPr>
            <p:cNvPr id="2" name="직사각형 1">
              <a:extLst>
                <a:ext uri="{FF2B5EF4-FFF2-40B4-BE49-F238E27FC236}">
                  <a16:creationId xmlns:a16="http://schemas.microsoft.com/office/drawing/2014/main" id="{37F58CE4-954A-A868-0043-DAD76271E2C0}"/>
                </a:ext>
              </a:extLst>
            </p:cNvPr>
            <p:cNvSpPr/>
            <p:nvPr/>
          </p:nvSpPr>
          <p:spPr>
            <a:xfrm>
              <a:off x="3187817" y="1644242"/>
              <a:ext cx="6375633" cy="2917272"/>
            </a:xfrm>
            <a:prstGeom prst="rect">
              <a:avLst/>
            </a:prstGeom>
            <a:noFill/>
            <a:ln w="190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EA6B253-D976-1365-8BEE-BB9BA9B03433}"/>
                </a:ext>
              </a:extLst>
            </p:cNvPr>
            <p:cNvSpPr txBox="1"/>
            <p:nvPr/>
          </p:nvSpPr>
          <p:spPr>
            <a:xfrm flipH="1">
              <a:off x="4474261" y="2472549"/>
              <a:ext cx="4829395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어떻게</a:t>
              </a:r>
              <a:r>
                <a:rPr lang="en-US" altLang="ko-KR" sz="88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?</a:t>
              </a:r>
              <a:endParaRPr lang="ko-KR" altLang="en-US" sz="88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6881002"/>
      </p:ext>
    </p:extLst>
  </p:cSld>
  <p:clrMapOvr>
    <a:masterClrMapping/>
  </p:clrMapOvr>
  <p:transition advClick="0" advTm="0"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51CC928CD76C9B4AABDAEC01D05F905E" ma:contentTypeVersion="3" ma:contentTypeDescription="새 문서를 만듭니다." ma:contentTypeScope="" ma:versionID="c3633bd83b5a2b4c59a41b0d58dedb21">
  <xsd:schema xmlns:xsd="http://www.w3.org/2001/XMLSchema" xmlns:xs="http://www.w3.org/2001/XMLSchema" xmlns:p="http://schemas.microsoft.com/office/2006/metadata/properties" xmlns:ns3="80e08e65-7481-4fec-b84f-1126aa737505" targetNamespace="http://schemas.microsoft.com/office/2006/metadata/properties" ma:root="true" ma:fieldsID="b784c814b9d61545fe41f40ff16a5bbc" ns3:_="">
    <xsd:import namespace="80e08e65-7481-4fec-b84f-1126aa7375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e08e65-7481-4fec-b84f-1126aa73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D682AE-A458-4053-95FC-8433759C96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e08e65-7481-4fec-b84f-1126aa7375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253C88-38D9-4C7B-8976-868D4EA922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5FFBA3-8C57-40A7-9AC6-359D41FE2FF6}">
  <ds:schemaRefs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80e08e65-7481-4fec-b84f-1126aa73750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10</Words>
  <Application>Microsoft Office PowerPoint</Application>
  <PresentationFormat>와이드스크린</PresentationFormat>
  <Paragraphs>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KNUE</dc:creator>
  <cp:lastModifiedBy>최연철/교수/유아교육과</cp:lastModifiedBy>
  <cp:revision>6</cp:revision>
  <dcterms:created xsi:type="dcterms:W3CDTF">2024-01-24T01:55:06Z</dcterms:created>
  <dcterms:modified xsi:type="dcterms:W3CDTF">2024-01-27T16:34:11Z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0x01010051CC928CD76C9B4AABDAEC01D05F905E</vt:lpwstr>
  </property>
</Properties>
</file>