
<file path=[Content_Types].xml><?xml version="1.0" encoding="utf-8"?>
<Types xmlns="http://schemas.openxmlformats.org/package/2006/content-types">
  <Default Extension="bin" ContentType="application/vnd.ms-office.vbaProject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60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06/relationships/vbaProject" Target="vbaProject.bin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B86D-008C-4686-A09D-F099A9FEA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4AA57-0B88-4C00-AAEC-8839F972D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CB754-2FC0-44C7-A052-BC01BAE3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99-5888-46A0-8F85-C947D606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71407-4A27-44C4-A0F2-C769E544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935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757F-8623-43C4-9361-EE322899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887D6-CF6C-415F-A384-2BFD47C06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4800D-CB3C-4108-84A7-57EAF7731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F2294-E26E-4B2E-A13C-33150E77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6C5A7-89DB-4371-ADF0-C643303F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252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588B0-49F9-43C6-A4B9-93872D4C8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4F5D2-9AE5-4FE6-9D0E-C77ED1952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5FB81-2F76-4BE0-8681-B80B0AB7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C802B-F80F-4D5C-A742-01DC2214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3B4C-8659-4A81-A4F1-DED90A32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538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D330-952F-40E2-A7CD-7002EC20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4052-DA61-4F3A-8A14-269591DE8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706ED-D653-40BD-BC4E-2A001679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477B7-A088-47BD-8DFD-AF91541B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A61A-A57C-4DDC-84ED-6FCE7CA9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168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4C4A-305E-4028-89F1-122C13B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A5F01-3F69-4D2D-ABCC-AB91B24C0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91A29-83E3-4964-9C2D-A3E2A0574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391EC-2B29-48E9-82E4-F5F9D3C0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5CED9-136B-49D7-AF1D-2404AA6E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269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EC57-0B1A-4F10-91FF-5CE31472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18967-75A7-4500-9B94-BED6D390C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DC49C-FF87-4AEF-8177-C29124AD1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F2E6A-2229-420B-BE73-3973B3B5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2B10B-FB0A-4BBD-97DB-F86470CD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9A7F4-C8EF-48C6-A962-92969CB1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928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53962-62A8-4A6E-82FC-102BD289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DCA63-537C-471F-B5F9-B2416A63F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1EF9A-3B19-4413-955D-3CB97068D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C9B57-E18A-4AA6-A07A-8EE34C79C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F5B469-624F-4F45-9B99-C2A2420EA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E7488C-E7ED-4CA7-8EFD-E28CECF9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718F45-6741-4AC1-9D08-6AED6C97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BF966-9D64-4A46-A301-1F6FD09D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054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4FA1-DA7F-4A8E-AB84-7B005230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2D54C-C81B-449A-A8B8-69323FCBE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0FA9B-5794-4EFB-9602-D92C8459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6C742-3694-4B24-A8F1-3F72A97B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949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5E1182-88D3-4A40-9045-40F952BBF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54B12-BAE0-4271-AD1F-7D25E7FE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58A72-4BA8-4F4E-9C6B-94D4CA15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312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EE10-F96D-4078-922D-16C90DFA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B91F7-E1BA-4F51-972D-71AD350E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0AE82-7E45-4277-9EC8-CC9798AD0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6A824-406C-4775-93AD-C0ACEA72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3DD34-C60D-4811-AB9E-641B7FE8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F113F-9192-4FF0-9239-2454EFC8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681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8FFA-B69C-45C1-B044-4BB81866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332CCE-529E-46EA-A36F-90B08D5B6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B92C-024D-48ED-9B82-C24A9599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6ED1-5ED5-4B43-8421-DEA4B4CC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3A3D-C78E-4800-BC64-5FA58F1F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C8CBA-04F0-4778-AD6D-C082439C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70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7C674-B4C6-4535-A3A2-D905DE6D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073AC-0608-4025-9C60-00C00474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BF34E-5911-4758-9634-015C20794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C53D-E3D4-4B18-AFDF-FC4A26D21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ED753-6484-4FC0-A97C-412CF5400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976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jpeg"/><Relationship Id="rId21" Type="http://schemas.openxmlformats.org/officeDocument/2006/relationships/image" Target="../media/image20.jpeg"/><Relationship Id="rId42" Type="http://schemas.openxmlformats.org/officeDocument/2006/relationships/image" Target="../media/image41.jpeg"/><Relationship Id="rId47" Type="http://schemas.openxmlformats.org/officeDocument/2006/relationships/image" Target="../media/image46.jpeg"/><Relationship Id="rId63" Type="http://schemas.openxmlformats.org/officeDocument/2006/relationships/image" Target="../media/image62.jpeg"/><Relationship Id="rId68" Type="http://schemas.openxmlformats.org/officeDocument/2006/relationships/image" Target="../media/image67.jpeg"/><Relationship Id="rId84" Type="http://schemas.openxmlformats.org/officeDocument/2006/relationships/image" Target="../media/image83.jpeg"/><Relationship Id="rId89" Type="http://schemas.microsoft.com/office/2017/06/relationships/model3d" Target="../media/model3d1.glb"/><Relationship Id="rId16" Type="http://schemas.openxmlformats.org/officeDocument/2006/relationships/image" Target="../media/image15.jpeg"/><Relationship Id="rId11" Type="http://schemas.openxmlformats.org/officeDocument/2006/relationships/image" Target="../media/image10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53" Type="http://schemas.openxmlformats.org/officeDocument/2006/relationships/image" Target="../media/image52.jpeg"/><Relationship Id="rId58" Type="http://schemas.openxmlformats.org/officeDocument/2006/relationships/image" Target="../media/image57.jpeg"/><Relationship Id="rId74" Type="http://schemas.openxmlformats.org/officeDocument/2006/relationships/image" Target="../media/image73.jpeg"/><Relationship Id="rId79" Type="http://schemas.openxmlformats.org/officeDocument/2006/relationships/image" Target="../media/image78.jpeg"/><Relationship Id="rId5" Type="http://schemas.openxmlformats.org/officeDocument/2006/relationships/image" Target="../media/image4.jpeg"/><Relationship Id="rId90" Type="http://schemas.openxmlformats.org/officeDocument/2006/relationships/image" Target="../media/image88.pn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Relationship Id="rId48" Type="http://schemas.openxmlformats.org/officeDocument/2006/relationships/image" Target="../media/image47.jpeg"/><Relationship Id="rId56" Type="http://schemas.openxmlformats.org/officeDocument/2006/relationships/image" Target="../media/image55.jpeg"/><Relationship Id="rId64" Type="http://schemas.openxmlformats.org/officeDocument/2006/relationships/image" Target="../media/image63.jpeg"/><Relationship Id="rId69" Type="http://schemas.openxmlformats.org/officeDocument/2006/relationships/image" Target="../media/image68.jpeg"/><Relationship Id="rId77" Type="http://schemas.openxmlformats.org/officeDocument/2006/relationships/image" Target="../media/image76.jpeg"/><Relationship Id="rId8" Type="http://schemas.openxmlformats.org/officeDocument/2006/relationships/image" Target="../media/image7.jpeg"/><Relationship Id="rId51" Type="http://schemas.openxmlformats.org/officeDocument/2006/relationships/image" Target="../media/image50.jpeg"/><Relationship Id="rId72" Type="http://schemas.openxmlformats.org/officeDocument/2006/relationships/image" Target="../media/image71.jpeg"/><Relationship Id="rId80" Type="http://schemas.openxmlformats.org/officeDocument/2006/relationships/image" Target="../media/image79.jpeg"/><Relationship Id="rId85" Type="http://schemas.openxmlformats.org/officeDocument/2006/relationships/image" Target="../media/image84.jpeg"/><Relationship Id="rId3" Type="http://schemas.openxmlformats.org/officeDocument/2006/relationships/image" Target="../media/image2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59" Type="http://schemas.openxmlformats.org/officeDocument/2006/relationships/image" Target="../media/image58.jpeg"/><Relationship Id="rId67" Type="http://schemas.openxmlformats.org/officeDocument/2006/relationships/image" Target="../media/image66.jpeg"/><Relationship Id="rId20" Type="http://schemas.openxmlformats.org/officeDocument/2006/relationships/image" Target="../media/image19.jpeg"/><Relationship Id="rId41" Type="http://schemas.openxmlformats.org/officeDocument/2006/relationships/image" Target="../media/image40.jpeg"/><Relationship Id="rId54" Type="http://schemas.openxmlformats.org/officeDocument/2006/relationships/image" Target="../media/image53.jpeg"/><Relationship Id="rId62" Type="http://schemas.openxmlformats.org/officeDocument/2006/relationships/image" Target="../media/image61.jpeg"/><Relationship Id="rId70" Type="http://schemas.openxmlformats.org/officeDocument/2006/relationships/image" Target="../media/image69.jpeg"/><Relationship Id="rId75" Type="http://schemas.openxmlformats.org/officeDocument/2006/relationships/image" Target="../media/image74.jpeg"/><Relationship Id="rId83" Type="http://schemas.openxmlformats.org/officeDocument/2006/relationships/image" Target="../media/image82.jpeg"/><Relationship Id="rId88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49" Type="http://schemas.openxmlformats.org/officeDocument/2006/relationships/image" Target="../media/image48.jpeg"/><Relationship Id="rId57" Type="http://schemas.openxmlformats.org/officeDocument/2006/relationships/image" Target="../media/image56.jpeg"/><Relationship Id="rId10" Type="http://schemas.openxmlformats.org/officeDocument/2006/relationships/image" Target="../media/image9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52" Type="http://schemas.openxmlformats.org/officeDocument/2006/relationships/image" Target="../media/image51.jpeg"/><Relationship Id="rId60" Type="http://schemas.openxmlformats.org/officeDocument/2006/relationships/image" Target="../media/image59.jpeg"/><Relationship Id="rId65" Type="http://schemas.openxmlformats.org/officeDocument/2006/relationships/image" Target="../media/image64.jpeg"/><Relationship Id="rId73" Type="http://schemas.openxmlformats.org/officeDocument/2006/relationships/image" Target="../media/image72.jpeg"/><Relationship Id="rId78" Type="http://schemas.openxmlformats.org/officeDocument/2006/relationships/image" Target="../media/image77.jpeg"/><Relationship Id="rId81" Type="http://schemas.openxmlformats.org/officeDocument/2006/relationships/image" Target="../media/image80.jpeg"/><Relationship Id="rId86" Type="http://schemas.openxmlformats.org/officeDocument/2006/relationships/image" Target="../media/image85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9" Type="http://schemas.openxmlformats.org/officeDocument/2006/relationships/image" Target="../media/image38.jpeg"/><Relationship Id="rId34" Type="http://schemas.openxmlformats.org/officeDocument/2006/relationships/image" Target="../media/image33.jpeg"/><Relationship Id="rId50" Type="http://schemas.openxmlformats.org/officeDocument/2006/relationships/image" Target="../media/image49.jpeg"/><Relationship Id="rId55" Type="http://schemas.openxmlformats.org/officeDocument/2006/relationships/image" Target="../media/image54.jpeg"/><Relationship Id="rId76" Type="http://schemas.openxmlformats.org/officeDocument/2006/relationships/image" Target="../media/image75.jpeg"/><Relationship Id="rId7" Type="http://schemas.openxmlformats.org/officeDocument/2006/relationships/image" Target="../media/image6.jpeg"/><Relationship Id="rId71" Type="http://schemas.openxmlformats.org/officeDocument/2006/relationships/image" Target="../media/image70.jpeg"/><Relationship Id="rId2" Type="http://schemas.openxmlformats.org/officeDocument/2006/relationships/image" Target="../media/image1.jpeg"/><Relationship Id="rId29" Type="http://schemas.openxmlformats.org/officeDocument/2006/relationships/image" Target="../media/image28.jpeg"/><Relationship Id="rId24" Type="http://schemas.openxmlformats.org/officeDocument/2006/relationships/image" Target="../media/image23.jpeg"/><Relationship Id="rId40" Type="http://schemas.openxmlformats.org/officeDocument/2006/relationships/image" Target="../media/image39.jpeg"/><Relationship Id="rId45" Type="http://schemas.openxmlformats.org/officeDocument/2006/relationships/image" Target="../media/image44.jpeg"/><Relationship Id="rId66" Type="http://schemas.openxmlformats.org/officeDocument/2006/relationships/image" Target="../media/image65.jpeg"/><Relationship Id="rId87" Type="http://schemas.openxmlformats.org/officeDocument/2006/relationships/image" Target="../media/image86.jpeg"/><Relationship Id="rId61" Type="http://schemas.openxmlformats.org/officeDocument/2006/relationships/image" Target="../media/image60.jpeg"/><Relationship Id="rId82" Type="http://schemas.openxmlformats.org/officeDocument/2006/relationships/image" Target="../media/image81.jpeg"/><Relationship Id="rId1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87" hidden="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" name="a86" hidden="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" name="a85" hidden="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1" name="a84" hidden="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2" name="a83" hidden="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3" name="a82" hidden="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5" name="a81" hidden="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7" name="a80" hidden="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9" name="a79" hidden="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20" name="a78" hidden="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21" name="a77" hidden="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22" name="a76" hidden="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23" name="a75" hidden="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24" name="a74" hidden="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25" name="a73" hidden="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26" name="a72" hidden="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27" name="a71" hidden="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28" name="a70" hidden="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29" name="a69" hidden="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30" name="a68" hidden="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31" name="a67" hidden="1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32" name="a66" hidden="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33" name="a65" hidden="1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34" name="a64" hidden="1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35" name="a63" hidden="1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36" name="a62" hidden="1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38" name="a61" hidden="1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40" name="a60" hidden="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42" name="a59" hidden="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44" name="a58" hidden="1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46" name="a57" hidden="1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48" name="a56" hidden="1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50" name="a55" hidden="1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52" name="a54" hidden="1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54" name="a53" hidden="1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56" name="a52" hidden="1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58" name="a51" hidden="1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60" name="a50" hidden="1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62" name="a49" hidden="1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63" name="a48" hidden="1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64" name="a47" hidden="1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65" name="a46" hidden="1"/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66" name="a45" hidden="1"/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67" name="a44" hidden="1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68" name="a43" hidden="1"/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69" name="a42" hidden="1"/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0" name="a41" hidden="1"/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1" name="a40" hidden="1"/>
          <p:cNvPicPr>
            <a:picLocks noChangeAspect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2" name="a39" hidden="1"/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3" name="a38" hidden="1"/>
          <p:cNvPicPr>
            <a:picLocks noChangeAspect="1"/>
          </p:cNvPicPr>
          <p:nvPr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4" name="a37" hidden="1"/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5" name="a36" hidden="1"/>
          <p:cNvPicPr>
            <a:picLocks noChangeAspect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6" name="a35" hidden="1"/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7" name="a34" hidden="1"/>
          <p:cNvPicPr>
            <a:picLocks noChangeAspect="1"/>
          </p:cNvPicPr>
          <p:nvPr/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8" name="a33" hidden="1"/>
          <p:cNvPicPr>
            <a:picLocks noChangeAspect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79" name="a32" hidden="1"/>
          <p:cNvPicPr>
            <a:picLocks noChangeAspect="1"/>
          </p:cNvPicPr>
          <p:nvPr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80" name="a31" hidden="1"/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81" name="a30" hidden="1"/>
          <p:cNvPicPr>
            <a:picLocks noChangeAspect="1"/>
          </p:cNvPicPr>
          <p:nvPr/>
        </p:nvPicPr>
        <p:blipFill>
          <a:blip r:embed="rId5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82" name="a29" hidden="1"/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83" name="a28" hidden="1"/>
          <p:cNvPicPr>
            <a:picLocks noChangeAspect="1"/>
          </p:cNvPicPr>
          <p:nvPr/>
        </p:nvPicPr>
        <p:blipFill>
          <a:blip r:embed="rId6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84" name="a27" hidden="1"/>
          <p:cNvPicPr>
            <a:picLocks noChangeAspect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85" name="a26" hidden="1"/>
          <p:cNvPicPr>
            <a:picLocks noChangeAspect="1"/>
          </p:cNvPicPr>
          <p:nvPr/>
        </p:nvPicPr>
        <p:blipFill>
          <a:blip r:embed="rId6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86" name="a25" hidden="1"/>
          <p:cNvPicPr>
            <a:picLocks noChangeAspect="1"/>
          </p:cNvPicPr>
          <p:nvPr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87" name="a24" hidden="1"/>
          <p:cNvPicPr>
            <a:picLocks noChangeAspect="1"/>
          </p:cNvPicPr>
          <p:nvPr/>
        </p:nvPicPr>
        <p:blipFill>
          <a:blip r:embed="rId6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88" name="a23" hidden="1"/>
          <p:cNvPicPr>
            <a:picLocks noChangeAspect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89" name="a22" hidden="1"/>
          <p:cNvPicPr>
            <a:picLocks noChangeAspect="1"/>
          </p:cNvPicPr>
          <p:nvPr/>
        </p:nvPicPr>
        <p:blipFill>
          <a:blip r:embed="rId6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0" name="a21" hidden="1"/>
          <p:cNvPicPr>
            <a:picLocks noChangeAspect="1"/>
          </p:cNvPicPr>
          <p:nvPr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1" name="a20" hidden="1"/>
          <p:cNvPicPr>
            <a:picLocks noChangeAspect="1"/>
          </p:cNvPicPr>
          <p:nvPr/>
        </p:nvPicPr>
        <p:blipFill>
          <a:blip r:embed="rId6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2" name="a19" hidden="1"/>
          <p:cNvPicPr>
            <a:picLocks noChangeAspect="1"/>
          </p:cNvPicPr>
          <p:nvPr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3" name="a18" hidden="1"/>
          <p:cNvPicPr>
            <a:picLocks noChangeAspect="1"/>
          </p:cNvPicPr>
          <p:nvPr/>
        </p:nvPicPr>
        <p:blipFill>
          <a:blip r:embed="rId7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4" name="a17" hidden="1"/>
          <p:cNvPicPr>
            <a:picLocks noChangeAspect="1"/>
          </p:cNvPicPr>
          <p:nvPr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5" name="a16" hidden="1"/>
          <p:cNvPicPr>
            <a:picLocks noChangeAspect="1"/>
          </p:cNvPicPr>
          <p:nvPr/>
        </p:nvPicPr>
        <p:blipFill>
          <a:blip r:embed="rId7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6" name="a15"/>
          <p:cNvPicPr>
            <a:picLocks noChangeAspect="1"/>
          </p:cNvPicPr>
          <p:nvPr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7" name="a14" hidden="1"/>
          <p:cNvPicPr>
            <a:picLocks noChangeAspect="1"/>
          </p:cNvPicPr>
          <p:nvPr/>
        </p:nvPicPr>
        <p:blipFill>
          <a:blip r:embed="rId7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8" name="a13" hidden="1"/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99" name="a12" hidden="1"/>
          <p:cNvPicPr>
            <a:picLocks noChangeAspect="1"/>
          </p:cNvPicPr>
          <p:nvPr/>
        </p:nvPicPr>
        <p:blipFill>
          <a:blip r:embed="rId7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00" name="a11" hidden="1"/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01" name="a10" hidden="1"/>
          <p:cNvPicPr>
            <a:picLocks noChangeAspect="1"/>
          </p:cNvPicPr>
          <p:nvPr/>
        </p:nvPicPr>
        <p:blipFill>
          <a:blip r:embed="rId7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02" name="a9" hidden="1"/>
          <p:cNvPicPr>
            <a:picLocks noChangeAspect="1"/>
          </p:cNvPicPr>
          <p:nvPr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03" name="a8" hidden="1"/>
          <p:cNvPicPr>
            <a:picLocks noChangeAspect="1"/>
          </p:cNvPicPr>
          <p:nvPr/>
        </p:nvPicPr>
        <p:blipFill>
          <a:blip r:embed="rId8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04" name="a7" hidden="1"/>
          <p:cNvPicPr>
            <a:picLocks noChangeAspect="1"/>
          </p:cNvPicPr>
          <p:nvPr/>
        </p:nvPicPr>
        <p:blipFill>
          <a:blip r:embed="rId8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05" name="a6" hidden="1"/>
          <p:cNvPicPr>
            <a:picLocks noChangeAspect="1"/>
          </p:cNvPicPr>
          <p:nvPr/>
        </p:nvPicPr>
        <p:blipFill>
          <a:blip r:embed="rId8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06" name="a5" hidden="1"/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07" name="a4" hidden="1"/>
          <p:cNvPicPr>
            <a:picLocks noChangeAspect="1"/>
          </p:cNvPicPr>
          <p:nvPr/>
        </p:nvPicPr>
        <p:blipFill>
          <a:blip r:embed="rId8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08" name="a3" hidden="1"/>
          <p:cNvPicPr>
            <a:picLocks noChangeAspect="1"/>
          </p:cNvPicPr>
          <p:nvPr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09" name="a2" hidden="1"/>
          <p:cNvPicPr>
            <a:picLocks noChangeAspect="1"/>
          </p:cNvPicPr>
          <p:nvPr/>
        </p:nvPicPr>
        <p:blipFill>
          <a:blip r:embed="rId8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10" name="a1" hidden="1"/>
          <p:cNvPicPr>
            <a:picLocks noChangeAspect="1"/>
          </p:cNvPicPr>
          <p:nvPr/>
        </p:nvPicPr>
        <p:blipFill>
          <a:blip r:embed="rId8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3" y="1269300"/>
            <a:ext cx="3651061" cy="2556000"/>
          </a:xfrm>
          <a:prstGeom prst="rect">
            <a:avLst/>
          </a:prstGeom>
        </p:spPr>
      </p:pic>
      <p:pic>
        <p:nvPicPr>
          <p:cNvPr id="111" name="b87" hidden="1"/>
          <p:cNvPicPr>
            <a:picLocks noChangeAspect="1"/>
          </p:cNvPicPr>
          <p:nvPr/>
        </p:nvPicPr>
        <p:blipFill>
          <a:blip r:embed="rId7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12" name="b86" hidden="1"/>
          <p:cNvPicPr>
            <a:picLocks noChangeAspect="1"/>
          </p:cNvPicPr>
          <p:nvPr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13" name="b85" hidden="1"/>
          <p:cNvPicPr>
            <a:picLocks noChangeAspect="1"/>
          </p:cNvPicPr>
          <p:nvPr/>
        </p:nvPicPr>
        <p:blipFill>
          <a:blip r:embed="rId7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14" name="b84" hidden="1"/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15" name="b83" hidden="1"/>
          <p:cNvPicPr>
            <a:picLocks noChangeAspect="1"/>
          </p:cNvPicPr>
          <p:nvPr/>
        </p:nvPicPr>
        <p:blipFill>
          <a:blip r:embed="rId7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16" name="b82" hidden="1"/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17" name="b81" hidden="1"/>
          <p:cNvPicPr>
            <a:picLocks noChangeAspect="1"/>
          </p:cNvPicPr>
          <p:nvPr/>
        </p:nvPicPr>
        <p:blipFill>
          <a:blip r:embed="rId7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18" name="b80" hidden="1"/>
          <p:cNvPicPr>
            <a:picLocks noChangeAspect="1"/>
          </p:cNvPicPr>
          <p:nvPr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19" name="b79" hidden="1"/>
          <p:cNvPicPr>
            <a:picLocks noChangeAspect="1"/>
          </p:cNvPicPr>
          <p:nvPr/>
        </p:nvPicPr>
        <p:blipFill>
          <a:blip r:embed="rId8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20" name="b78" hidden="1"/>
          <p:cNvPicPr>
            <a:picLocks noChangeAspect="1"/>
          </p:cNvPicPr>
          <p:nvPr/>
        </p:nvPicPr>
        <p:blipFill>
          <a:blip r:embed="rId8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21" name="b77" hidden="1"/>
          <p:cNvPicPr>
            <a:picLocks noChangeAspect="1"/>
          </p:cNvPicPr>
          <p:nvPr/>
        </p:nvPicPr>
        <p:blipFill>
          <a:blip r:embed="rId8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22" name="b76" hidden="1"/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23" name="b75" hidden="1"/>
          <p:cNvPicPr>
            <a:picLocks noChangeAspect="1"/>
          </p:cNvPicPr>
          <p:nvPr/>
        </p:nvPicPr>
        <p:blipFill>
          <a:blip r:embed="rId8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24" name="b74" hidden="1"/>
          <p:cNvPicPr>
            <a:picLocks noChangeAspect="1"/>
          </p:cNvPicPr>
          <p:nvPr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25" name="b73" hidden="1"/>
          <p:cNvPicPr>
            <a:picLocks noChangeAspect="1"/>
          </p:cNvPicPr>
          <p:nvPr/>
        </p:nvPicPr>
        <p:blipFill>
          <a:blip r:embed="rId8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26" name="b72" hidden="1"/>
          <p:cNvPicPr>
            <a:picLocks noChangeAspect="1"/>
          </p:cNvPicPr>
          <p:nvPr/>
        </p:nvPicPr>
        <p:blipFill>
          <a:blip r:embed="rId8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27" name="b71" hidden="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28" name="b70" hidden="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29" name="b69" hidden="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30" name="b68" hidden="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31" name="b67" hidden="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32" name="b66" hidden="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33" name="b65" hidden="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34" name="b64" hidden="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35" name="b63" hidden="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36" name="b62" hidden="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37" name="b61" hidden="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38" name="b60" hidden="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39" name="b59" hidden="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40" name="b58" hidden="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41" name="b57" hidden="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42" name="b56" hidden="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43" name="b55" hidden="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44" name="b54" hidden="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45" name="b53" hidden="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46" name="b52" hidden="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47" name="b51" hidden="1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48" name="b50" hidden="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49" name="b49" hidden="1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50" name="b48" hidden="1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51" name="b47" hidden="1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52" name="b46" hidden="1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53" name="b45" hidden="1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54" name="b44" hidden="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55" name="b43" hidden="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56" name="b42" hidden="1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57" name="b41" hidden="1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58" name="b40" hidden="1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59" name="b39" hidden="1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60" name="b38" hidden="1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61" name="b37" hidden="1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62" name="b36" hidden="1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63" name="b35" hidden="1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64" name="b34" hidden="1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65" name="b33" hidden="1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66" name="b32" hidden="1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67" name="b31" hidden="1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68" name="b30"/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69" name="b29" hidden="1"/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70" name="b28" hidden="1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71" name="b27" hidden="1"/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72" name="b26" hidden="1"/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73" name="b25" hidden="1"/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74" name="b24" hidden="1"/>
          <p:cNvPicPr>
            <a:picLocks noChangeAspect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75" name="b23" hidden="1"/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76" name="b22" hidden="1"/>
          <p:cNvPicPr>
            <a:picLocks noChangeAspect="1"/>
          </p:cNvPicPr>
          <p:nvPr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77" name="b21" hidden="1"/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78" name="b20" hidden="1"/>
          <p:cNvPicPr>
            <a:picLocks noChangeAspect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79" name="b19" hidden="1"/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80" name="b18" hidden="1"/>
          <p:cNvPicPr>
            <a:picLocks noChangeAspect="1"/>
          </p:cNvPicPr>
          <p:nvPr/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81" name="b17" hidden="1"/>
          <p:cNvPicPr>
            <a:picLocks noChangeAspect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82" name="b16" hidden="1"/>
          <p:cNvPicPr>
            <a:picLocks noChangeAspect="1"/>
          </p:cNvPicPr>
          <p:nvPr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83" name="b15" hidden="1"/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84" name="b14" hidden="1"/>
          <p:cNvPicPr>
            <a:picLocks noChangeAspect="1"/>
          </p:cNvPicPr>
          <p:nvPr/>
        </p:nvPicPr>
        <p:blipFill>
          <a:blip r:embed="rId5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85" name="b13" hidden="1"/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86" name="b12" hidden="1"/>
          <p:cNvPicPr>
            <a:picLocks noChangeAspect="1"/>
          </p:cNvPicPr>
          <p:nvPr/>
        </p:nvPicPr>
        <p:blipFill>
          <a:blip r:embed="rId6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87" name="b11" hidden="1"/>
          <p:cNvPicPr>
            <a:picLocks noChangeAspect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88" name="b10" hidden="1"/>
          <p:cNvPicPr>
            <a:picLocks noChangeAspect="1"/>
          </p:cNvPicPr>
          <p:nvPr/>
        </p:nvPicPr>
        <p:blipFill>
          <a:blip r:embed="rId6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89" name="b9" hidden="1"/>
          <p:cNvPicPr>
            <a:picLocks noChangeAspect="1"/>
          </p:cNvPicPr>
          <p:nvPr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90" name="b8" hidden="1"/>
          <p:cNvPicPr>
            <a:picLocks noChangeAspect="1"/>
          </p:cNvPicPr>
          <p:nvPr/>
        </p:nvPicPr>
        <p:blipFill>
          <a:blip r:embed="rId6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91" name="b7" hidden="1"/>
          <p:cNvPicPr>
            <a:picLocks noChangeAspect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92" name="b6" hidden="1"/>
          <p:cNvPicPr>
            <a:picLocks noChangeAspect="1"/>
          </p:cNvPicPr>
          <p:nvPr/>
        </p:nvPicPr>
        <p:blipFill>
          <a:blip r:embed="rId6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93" name="b5" hidden="1"/>
          <p:cNvPicPr>
            <a:picLocks noChangeAspect="1"/>
          </p:cNvPicPr>
          <p:nvPr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94" name="b4" hidden="1"/>
          <p:cNvPicPr>
            <a:picLocks noChangeAspect="1"/>
          </p:cNvPicPr>
          <p:nvPr/>
        </p:nvPicPr>
        <p:blipFill>
          <a:blip r:embed="rId6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95" name="b3" hidden="1"/>
          <p:cNvPicPr>
            <a:picLocks noChangeAspect="1"/>
          </p:cNvPicPr>
          <p:nvPr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96" name="b2" hidden="1"/>
          <p:cNvPicPr>
            <a:picLocks noChangeAspect="1"/>
          </p:cNvPicPr>
          <p:nvPr/>
        </p:nvPicPr>
        <p:blipFill>
          <a:blip r:embed="rId7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197" name="b1" hidden="1"/>
          <p:cNvPicPr>
            <a:picLocks noChangeAspect="1"/>
          </p:cNvPicPr>
          <p:nvPr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5" y="1269300"/>
            <a:ext cx="3651060" cy="2556000"/>
          </a:xfrm>
          <a:prstGeom prst="rect">
            <a:avLst/>
          </a:prstGeom>
        </p:spPr>
      </p:pic>
      <p:pic>
        <p:nvPicPr>
          <p:cNvPr id="372" name="c87" hidden="1"/>
          <p:cNvPicPr>
            <a:picLocks noChangeAspect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73" name="c86" hidden="1"/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74" name="c85" hidden="1"/>
          <p:cNvPicPr>
            <a:picLocks noChangeAspect="1"/>
          </p:cNvPicPr>
          <p:nvPr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75" name="c84" hidden="1"/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76" name="c83" hidden="1"/>
          <p:cNvPicPr>
            <a:picLocks noChangeAspect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77" name="c82" hidden="1"/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78" name="c81" hidden="1"/>
          <p:cNvPicPr>
            <a:picLocks noChangeAspect="1"/>
          </p:cNvPicPr>
          <p:nvPr/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79" name="c80" hidden="1"/>
          <p:cNvPicPr>
            <a:picLocks noChangeAspect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80" name="c79" hidden="1"/>
          <p:cNvPicPr>
            <a:picLocks noChangeAspect="1"/>
          </p:cNvPicPr>
          <p:nvPr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81" name="c78" hidden="1"/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82" name="c77" hidden="1"/>
          <p:cNvPicPr>
            <a:picLocks noChangeAspect="1"/>
          </p:cNvPicPr>
          <p:nvPr/>
        </p:nvPicPr>
        <p:blipFill>
          <a:blip r:embed="rId5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83" name="c76" hidden="1"/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84" name="c75" hidden="1"/>
          <p:cNvPicPr>
            <a:picLocks noChangeAspect="1"/>
          </p:cNvPicPr>
          <p:nvPr/>
        </p:nvPicPr>
        <p:blipFill>
          <a:blip r:embed="rId6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85" name="c74" hidden="1"/>
          <p:cNvPicPr>
            <a:picLocks noChangeAspect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86" name="c73" hidden="1"/>
          <p:cNvPicPr>
            <a:picLocks noChangeAspect="1"/>
          </p:cNvPicPr>
          <p:nvPr/>
        </p:nvPicPr>
        <p:blipFill>
          <a:blip r:embed="rId6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87" name="c72" hidden="1"/>
          <p:cNvPicPr>
            <a:picLocks noChangeAspect="1"/>
          </p:cNvPicPr>
          <p:nvPr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88" name="c71" hidden="1"/>
          <p:cNvPicPr>
            <a:picLocks noChangeAspect="1"/>
          </p:cNvPicPr>
          <p:nvPr/>
        </p:nvPicPr>
        <p:blipFill>
          <a:blip r:embed="rId6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89" name="c70" hidden="1"/>
          <p:cNvPicPr>
            <a:picLocks noChangeAspect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90" name="c69" hidden="1"/>
          <p:cNvPicPr>
            <a:picLocks noChangeAspect="1"/>
          </p:cNvPicPr>
          <p:nvPr/>
        </p:nvPicPr>
        <p:blipFill>
          <a:blip r:embed="rId6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91" name="c68" hidden="1"/>
          <p:cNvPicPr>
            <a:picLocks noChangeAspect="1"/>
          </p:cNvPicPr>
          <p:nvPr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92" name="c67" hidden="1"/>
          <p:cNvPicPr>
            <a:picLocks noChangeAspect="1"/>
          </p:cNvPicPr>
          <p:nvPr/>
        </p:nvPicPr>
        <p:blipFill>
          <a:blip r:embed="rId6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93" name="c66" hidden="1"/>
          <p:cNvPicPr>
            <a:picLocks noChangeAspect="1"/>
          </p:cNvPicPr>
          <p:nvPr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94" name="c65" hidden="1"/>
          <p:cNvPicPr>
            <a:picLocks noChangeAspect="1"/>
          </p:cNvPicPr>
          <p:nvPr/>
        </p:nvPicPr>
        <p:blipFill>
          <a:blip r:embed="rId7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95" name="c64" hidden="1"/>
          <p:cNvPicPr>
            <a:picLocks noChangeAspect="1"/>
          </p:cNvPicPr>
          <p:nvPr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96" name="c63" hidden="1"/>
          <p:cNvPicPr>
            <a:picLocks noChangeAspect="1"/>
          </p:cNvPicPr>
          <p:nvPr/>
        </p:nvPicPr>
        <p:blipFill>
          <a:blip r:embed="rId7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97" name="c62" hidden="1"/>
          <p:cNvPicPr>
            <a:picLocks noChangeAspect="1"/>
          </p:cNvPicPr>
          <p:nvPr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98" name="c61" hidden="1"/>
          <p:cNvPicPr>
            <a:picLocks noChangeAspect="1"/>
          </p:cNvPicPr>
          <p:nvPr/>
        </p:nvPicPr>
        <p:blipFill>
          <a:blip r:embed="rId7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399" name="c60" hidden="1"/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00" name="c59"/>
          <p:cNvPicPr>
            <a:picLocks noChangeAspect="1"/>
          </p:cNvPicPr>
          <p:nvPr/>
        </p:nvPicPr>
        <p:blipFill>
          <a:blip r:embed="rId7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01" name="c58" hidden="1"/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02" name="c57" hidden="1"/>
          <p:cNvPicPr>
            <a:picLocks noChangeAspect="1"/>
          </p:cNvPicPr>
          <p:nvPr/>
        </p:nvPicPr>
        <p:blipFill>
          <a:blip r:embed="rId7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03" name="c56" hidden="1"/>
          <p:cNvPicPr>
            <a:picLocks noChangeAspect="1"/>
          </p:cNvPicPr>
          <p:nvPr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04" name="c55" hidden="1"/>
          <p:cNvPicPr>
            <a:picLocks noChangeAspect="1"/>
          </p:cNvPicPr>
          <p:nvPr/>
        </p:nvPicPr>
        <p:blipFill>
          <a:blip r:embed="rId8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05" name="c54" hidden="1"/>
          <p:cNvPicPr>
            <a:picLocks noChangeAspect="1"/>
          </p:cNvPicPr>
          <p:nvPr/>
        </p:nvPicPr>
        <p:blipFill>
          <a:blip r:embed="rId8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06" name="c53" hidden="1"/>
          <p:cNvPicPr>
            <a:picLocks noChangeAspect="1"/>
          </p:cNvPicPr>
          <p:nvPr/>
        </p:nvPicPr>
        <p:blipFill>
          <a:blip r:embed="rId8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07" name="c52" hidden="1"/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08" name="c51" hidden="1"/>
          <p:cNvPicPr>
            <a:picLocks noChangeAspect="1"/>
          </p:cNvPicPr>
          <p:nvPr/>
        </p:nvPicPr>
        <p:blipFill>
          <a:blip r:embed="rId8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09" name="c50" hidden="1"/>
          <p:cNvPicPr>
            <a:picLocks noChangeAspect="1"/>
          </p:cNvPicPr>
          <p:nvPr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10" name="c49" hidden="1"/>
          <p:cNvPicPr>
            <a:picLocks noChangeAspect="1"/>
          </p:cNvPicPr>
          <p:nvPr/>
        </p:nvPicPr>
        <p:blipFill>
          <a:blip r:embed="rId8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11" name="c48" hidden="1"/>
          <p:cNvPicPr>
            <a:picLocks noChangeAspect="1"/>
          </p:cNvPicPr>
          <p:nvPr/>
        </p:nvPicPr>
        <p:blipFill>
          <a:blip r:embed="rId8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12" name="c47" hidden="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13" name="c46" hidden="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14" name="c45" hidden="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15" name="c44" hidden="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16" name="c43" hidden="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17" name="c42" hidden="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18" name="c41" hidden="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19" name="c40" hidden="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20" name="c39" hidden="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21" name="c38" hidden="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22" name="c37" hidden="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23" name="c36" hidden="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24" name="c35" hidden="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25" name="c34" hidden="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26" name="c33" hidden="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27" name="c32" hidden="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28" name="c31" hidden="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29" name="c30" hidden="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30" name="c29" hidden="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31" name="c28" hidden="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32" name="c27" hidden="1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33" name="c26" hidden="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34" name="c25" hidden="1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35" name="c24" hidden="1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36" name="c23" hidden="1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37" name="c22" hidden="1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38" name="c21" hidden="1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39" name="c20" hidden="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40" name="c19" hidden="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41" name="c18" hidden="1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42" name="c17" hidden="1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43" name="c16" hidden="1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44" name="c15" hidden="1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45" name="c14" hidden="1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46" name="c13" hidden="1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47" name="c12" hidden="1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48" name="c11" hidden="1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49" name="c10" hidden="1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50" name="c9" hidden="1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51" name="c8" hidden="1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52" name="c7" hidden="1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53" name="c6" hidden="1"/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54" name="c5" hidden="1"/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55" name="c4" hidden="1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56" name="c3" hidden="1"/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57" name="c2" hidden="1"/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p:pic>
        <p:nvPicPr>
          <p:cNvPr id="458" name="c1" hidden="1"/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6" y="1269300"/>
            <a:ext cx="3648654" cy="255431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모델 2" descr="Red button">
                <a:hlinkClick r:id="" action="ppaction://macro?name=AnyImage"/>
                <a:extLst>
                  <a:ext uri="{FF2B5EF4-FFF2-40B4-BE49-F238E27FC236}">
                    <a16:creationId xmlns:a16="http://schemas.microsoft.com/office/drawing/2014/main" id="{8190C5C8-788D-5CB2-6567-825C71BD86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4162561"/>
                  </p:ext>
                </p:extLst>
              </p:nvPr>
            </p:nvGraphicFramePr>
            <p:xfrm>
              <a:off x="5180552" y="4372032"/>
              <a:ext cx="1830895" cy="1991411"/>
            </p:xfrm>
            <a:graphic>
              <a:graphicData uri="http://schemas.microsoft.com/office/drawing/2017/model3d">
                <am3d:model3d r:embed="rId89">
                  <am3d:spPr>
                    <a:xfrm>
                      <a:off x="0" y="0"/>
                      <a:ext cx="1830895" cy="1991411"/>
                    </a:xfrm>
                    <a:prstGeom prst="rect">
                      <a:avLst/>
                    </a:prstGeom>
                  </am3d:spPr>
                  <am3d:camera>
                    <am3d:pos x="0" y="0" z="687128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1573" d="1000000"/>
                    <am3d:preTrans dx="-469" dy="-6873270" dz="676"/>
                    <am3d:scale>
                      <am3d:sx n="1000000" d="1000000"/>
                      <am3d:sy n="1000000" d="1000000"/>
                      <am3d:sz n="1000000" d="1000000"/>
                    </am3d:scale>
                    <am3d:rot ax="2737913" ay="-52455" az="-53626"/>
                    <am3d:postTrans dx="0" dy="0" dz="0"/>
                  </am3d:trans>
                  <am3d:raster rName="Office3DRenderer" rVer="16.0.8326">
                    <am3d:blip r:embed="rId90"/>
                  </am3d:raster>
                  <am3d:objViewport viewportSz="28140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모델 2" descr="Red button">
                <a:hlinkClick r:id="" action="ppaction://macro?name=AnyImage"/>
                <a:extLst>
                  <a:ext uri="{FF2B5EF4-FFF2-40B4-BE49-F238E27FC236}">
                    <a16:creationId xmlns:a16="http://schemas.microsoft.com/office/drawing/2014/main" id="{8190C5C8-788D-5CB2-6567-825C71BD86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180552" y="4372032"/>
                <a:ext cx="1830895" cy="19914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5717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0</Words>
  <Application>Microsoft Office PowerPoint</Application>
  <PresentationFormat>와이드스크린</PresentationFormat>
  <Paragraphs>0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Bhavesh Shaha</dc:creator>
  <cp:lastModifiedBy>최연철/교수/유아교육과</cp:lastModifiedBy>
  <cp:revision>45</cp:revision>
  <dcterms:created xsi:type="dcterms:W3CDTF">2021-04-27T05:35:51Z</dcterms:created>
  <dcterms:modified xsi:type="dcterms:W3CDTF">2024-01-27T09:05:28Z</dcterms:modified>
</cp:coreProperties>
</file>