
<file path=[Content_Types].xml><?xml version="1.0" encoding="utf-8"?>
<Types xmlns="http://schemas.openxmlformats.org/package/2006/content-types">
  <Default Extension="jpeg" ContentType="image/jpeg"/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 snapVertSplitter="1" vertBarState="minimized" horzBarState="maximized">
    <p:restoredLeft sz="34575" autoAdjust="0"/>
    <p:restoredTop sz="86382" autoAdjust="0"/>
  </p:normalViewPr>
  <p:slideViewPr>
    <p:cSldViewPr>
      <p:cViewPr varScale="1">
        <p:scale>
          <a:sx n="100" d="100"/>
          <a:sy n="100" d="100"/>
        </p:scale>
        <p:origin x="-1962" y="-246"/>
      </p:cViewPr>
      <p:guideLst>
        <p:guide orient="horz" pos="215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036" y="-96"/>
      </p:cViewPr>
      <p:guideLst>
        <p:guide orient="horz" pos="2880"/>
        <p:guide pos="2159"/>
      </p:guideLst>
    </p:cSldViewPr>
  </p:notesViewPr>
  <p:gridSpacing cx="36004" cy="36004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presProps" Target="presProps.xml"  /><Relationship Id="rId19" Type="http://schemas.openxmlformats.org/officeDocument/2006/relationships/viewProps" Target="viewProps.xml"  /><Relationship Id="rId2" Type="http://schemas.openxmlformats.org/officeDocument/2006/relationships/notesMaster" Target="notesMasters/notesMaster1.xml"  /><Relationship Id="rId20" Type="http://schemas.openxmlformats.org/officeDocument/2006/relationships/theme" Target="theme/theme1.xml"  /><Relationship Id="rId21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BFF18C23-67F2-4F05-B17E-196F087F50D5}" type="datetime1">
              <a:rPr lang="ko-KR" altLang="en-US"/>
              <a:pPr lvl="0">
                <a:defRPr/>
              </a:pPr>
              <a:t>2021-02-25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F3F7071-F3B7-468E-A401-794DE127373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F3F7071-F3B7-468E-A401-794DE1273732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F3F7071-F3B7-468E-A401-794DE1273732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F3F7071-F3B7-468E-A401-794DE1273732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5859579-0F67-443A-A4AB-1EDC400F1D77}" type="datetime1">
              <a:rPr lang="ko-KR" altLang="en-US"/>
              <a:pPr lvl="0">
                <a:defRPr/>
              </a:pPr>
              <a:t>2018-03-01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53669FA-FA84-46F2-87C8-829C3A70DDF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5859579-0F67-443A-A4AB-1EDC400F1D77}" type="datetime1">
              <a:rPr lang="ko-KR" altLang="en-US"/>
              <a:pPr lvl="0">
                <a:defRPr/>
              </a:pPr>
              <a:t>2018-03-01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53669FA-FA84-46F2-87C8-829C3A70DDF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5859579-0F67-443A-A4AB-1EDC400F1D77}" type="datetime1">
              <a:rPr lang="ko-KR" altLang="en-US"/>
              <a:pPr lvl="0">
                <a:defRPr/>
              </a:pPr>
              <a:t>2018-03-01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53669FA-FA84-46F2-87C8-829C3A70DDF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9579-0F67-443A-A4AB-1EDC400F1D77}" type="datetimeFigureOut">
              <a:rPr lang="ko-KR" altLang="en-US" smtClean="0"/>
              <a:t>2018-03-01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69FA-FA84-46F2-87C8-829C3A70DD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78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5859579-0F67-443A-A4AB-1EDC400F1D77}" type="datetime1">
              <a:rPr lang="ko-KR" altLang="en-US"/>
              <a:pPr lvl="0">
                <a:defRPr/>
              </a:pPr>
              <a:t>2018-03-01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53669FA-FA84-46F2-87C8-829C3A70DDF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5859579-0F67-443A-A4AB-1EDC400F1D77}" type="datetime1">
              <a:rPr lang="ko-KR" altLang="en-US"/>
              <a:pPr lvl="0">
                <a:defRPr/>
              </a:pPr>
              <a:t>2018-03-01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53669FA-FA84-46F2-87C8-829C3A70DDF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5859579-0F67-443A-A4AB-1EDC400F1D77}" type="datetime1">
              <a:rPr lang="ko-KR" altLang="en-US"/>
              <a:pPr lvl="0">
                <a:defRPr/>
              </a:pPr>
              <a:t>2018-03-01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53669FA-FA84-46F2-87C8-829C3A70DDF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5859579-0F67-443A-A4AB-1EDC400F1D77}" type="datetime1">
              <a:rPr lang="ko-KR" altLang="en-US"/>
              <a:pPr lvl="0">
                <a:defRPr/>
              </a:pPr>
              <a:t>2018-03-01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53669FA-FA84-46F2-87C8-829C3A70DDF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5859579-0F67-443A-A4AB-1EDC400F1D77}" type="datetime1">
              <a:rPr lang="ko-KR" altLang="en-US"/>
              <a:pPr lvl="0">
                <a:defRPr/>
              </a:pPr>
              <a:t>2018-03-01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53669FA-FA84-46F2-87C8-829C3A70DDF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5859579-0F67-443A-A4AB-1EDC400F1D77}" type="datetime1">
              <a:rPr lang="ko-KR" altLang="en-US"/>
              <a:pPr lvl="0">
                <a:defRPr/>
              </a:pPr>
              <a:t>2018-03-01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53669FA-FA84-46F2-87C8-829C3A70DDF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5859579-0F67-443A-A4AB-1EDC400F1D77}" type="datetime1">
              <a:rPr lang="ko-KR" altLang="en-US"/>
              <a:pPr lvl="0">
                <a:defRPr/>
              </a:pPr>
              <a:t>2018-03-01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53669FA-FA84-46F2-87C8-829C3A70DDF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9579-0F67-443A-A4AB-1EDC400F1D77}" type="datetimeFigureOut">
              <a:rPr lang="ko-KR" altLang="en-US" smtClean="0"/>
              <a:t>2018-03-01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69FA-FA84-46F2-87C8-829C3A70DD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08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10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11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microsoft.com/office/2007/relationships/media" Target="../media/media1.mp3"  /><Relationship Id="rId2" Type="http://schemas.openxmlformats.org/officeDocument/2006/relationships/audio" Target="../media/media2.mp3"  /><Relationship Id="rId3" Type="http://schemas.openxmlformats.org/officeDocument/2006/relationships/slideLayout" Target="../slideLayouts/slideLayout2.xml"  /><Relationship Id="rId4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2018 </a:t>
            </a:r>
            <a:r>
              <a:rPr lang="ko-KR" altLang="en-US" dirty="0" err="1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민수샘</a:t>
            </a:r>
            <a:r>
              <a:rPr lang="ko-KR" altLang="en-US" dirty="0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 국어수업의 첫 주제는</a:t>
            </a:r>
            <a:r>
              <a:rPr lang="en-US" altLang="ko-KR" dirty="0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?</a:t>
            </a:r>
            <a:endParaRPr lang="ko-KR" altLang="en-US" dirty="0">
              <a:solidFill>
                <a:srgbClr val="002060"/>
              </a:solidFill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" y="1651127"/>
            <a:ext cx="9200796" cy="519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95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afefiles.naver.net/20150301_285/etkorea_1425181624203XqkH4_JPEG/%BD%BD%B6%F3%C0%CC%B5%E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00 춘향전 수업\1-7\20160921_0844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684"/>
            <a:ext cx="9153017" cy="55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00 춘향전 수업\1-8\20160909_0833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684"/>
            <a:ext cx="91530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00 2017 2학기 국어수업\2017 춘향전\국어 타이포\KakaoTalk_20160830_2141172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530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00 2017 2학기 국어수업\2017 춘향전\국어 타이포\KakaoTalk_20160830_2142098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9217023" cy="57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0 2017 2학기 국어수업\2017 춘향전\국어 타이포\KakaoTalk_20160830_2144024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" y="368660"/>
            <a:ext cx="9153016" cy="56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" y="0"/>
            <a:ext cx="9138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6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첫 주제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너의 이름은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/>
              <a:t> 사람이 온다는 것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사람과 사람이 만난다는 것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너의 이름과 나의 이름을 서로 물어보고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너의 존재와 나의 존재가 서로 반짝이며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너의 이름을 내가 부르고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나의 이름을 네가 부르면서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서로 알아가고 생각하고 살아간다는 것은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ko-KR" altLang="en-US" sz="6000" dirty="0"/>
              <a:t>사람이 온다는 건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 smtClean="0"/>
              <a:t>실은 </a:t>
            </a:r>
            <a:r>
              <a:rPr lang="ko-KR" altLang="en-US" sz="6000" dirty="0"/>
              <a:t>어마어마한 일이다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/>
              <a:t>그는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/>
              <a:t>그의 과거와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/>
              <a:t>현재와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/>
              <a:t>그리고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/>
              <a:t>그의 미래와 함께 오기 때문이다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/>
              <a:t>한 사람의 일생이 오기 때문이다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/>
              <a:t>부서지기 쉬운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/>
              <a:t>그래서 부서지기도 했을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/>
              <a:t>마음이 오는 것이다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/>
              <a:t>그 갈피를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/>
              <a:t>아마 바람은 더듬어 볼 수 있을 마음</a:t>
            </a:r>
            <a:r>
              <a:rPr lang="en-US" altLang="ko-KR" sz="6000" dirty="0"/>
              <a:t>.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/>
              <a:t>내 마음이 그런 바람을 </a:t>
            </a:r>
            <a:r>
              <a:rPr lang="ko-KR" altLang="en-US" sz="6000" dirty="0" err="1" smtClean="0"/>
              <a:t>흉내낸다면</a:t>
            </a:r>
            <a:endParaRPr lang="ko-KR" altLang="en-US" sz="6000" dirty="0"/>
          </a:p>
          <a:p>
            <a:pPr marL="0" indent="0">
              <a:buNone/>
            </a:pPr>
            <a:r>
              <a:rPr lang="ko-KR" altLang="en-US" sz="6000" dirty="0"/>
              <a:t>필경 </a:t>
            </a:r>
            <a:r>
              <a:rPr lang="ko-KR" altLang="en-US" sz="6000" b="1" dirty="0">
                <a:solidFill>
                  <a:srgbClr val="FF0000"/>
                </a:solidFill>
              </a:rPr>
              <a:t>환대</a:t>
            </a:r>
            <a:r>
              <a:rPr lang="ko-KR" altLang="en-US" sz="6000" dirty="0"/>
              <a:t>가 될 것이다</a:t>
            </a:r>
            <a:r>
              <a:rPr lang="en-US" altLang="ko-KR" sz="6000" dirty="0" smtClean="0"/>
              <a:t>.</a:t>
            </a:r>
            <a:r>
              <a:rPr lang="ko-KR" altLang="en-US" sz="6000" dirty="0"/>
              <a:t/>
            </a:r>
            <a:br>
              <a:rPr lang="ko-KR" altLang="en-US" sz="6000" dirty="0"/>
            </a:br>
            <a:endParaRPr lang="ko-KR" altLang="en-US" sz="6000" dirty="0"/>
          </a:p>
          <a:p>
            <a:pPr marL="0" indent="0">
              <a:buNone/>
            </a:pPr>
            <a:r>
              <a:rPr lang="en-US" altLang="ko-KR" sz="6000" dirty="0" smtClean="0"/>
              <a:t> -</a:t>
            </a:r>
            <a:r>
              <a:rPr lang="ko-KR" altLang="en-US" sz="6000" dirty="0" smtClean="0"/>
              <a:t>정현종</a:t>
            </a:r>
            <a:r>
              <a:rPr lang="en-US" altLang="ko-KR" sz="6000" dirty="0" smtClean="0"/>
              <a:t>, </a:t>
            </a:r>
            <a:r>
              <a:rPr lang="ko-KR" altLang="en-US" sz="6000" dirty="0" smtClean="0"/>
              <a:t> </a:t>
            </a:r>
            <a:r>
              <a:rPr lang="en-US" altLang="ko-KR" sz="6000" dirty="0" smtClean="0"/>
              <a:t>‘</a:t>
            </a:r>
            <a:r>
              <a:rPr lang="ko-KR" altLang="en-US" sz="6000" dirty="0" smtClean="0"/>
              <a:t>방문객</a:t>
            </a:r>
            <a:r>
              <a:rPr lang="en-US" altLang="ko-KR" sz="6000" dirty="0" smtClean="0"/>
              <a:t>’</a:t>
            </a:r>
            <a:endParaRPr lang="ko-KR" altLang="en-US" sz="6000" dirty="0"/>
          </a:p>
        </p:txBody>
      </p:sp>
      <p:pic>
        <p:nvPicPr>
          <p:cNvPr id="5" name="사람이 온다는 건 - YouTube (360p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0637" y="512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63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90166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환대</a:t>
            </a:r>
            <a:r>
              <a:rPr lang="ko-KR" altLang="en-US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歡 </a:t>
            </a:r>
            <a:r>
              <a:rPr lang="ko-KR" altLang="en-US" dirty="0" smtClean="0"/>
              <a:t>기쁠 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待 </a:t>
            </a:r>
            <a:r>
              <a:rPr lang="ko-KR" altLang="en-US" dirty="0" smtClean="0"/>
              <a:t>기다릴 대</a:t>
            </a:r>
            <a:r>
              <a:rPr lang="en-US" altLang="ko-KR" b="1" dirty="0" smtClean="0"/>
              <a:t>)</a:t>
            </a:r>
            <a:br>
              <a:rPr lang="en-US" altLang="ko-KR" b="1" dirty="0" smtClean="0"/>
            </a:br>
            <a:r>
              <a:rPr lang="ko-KR" altLang="en-US" sz="3600" dirty="0"/>
              <a:t>반갑게 맞아 정성껏 후하게 대접함</a:t>
            </a:r>
            <a:r>
              <a:rPr lang="en-US" altLang="ko-KR" sz="3600" dirty="0"/>
              <a:t>.</a:t>
            </a:r>
            <a:endParaRPr lang="ko-KR" altLang="en-US" sz="36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32" y="2024844"/>
            <a:ext cx="7216851" cy="471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5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친구 이름으로 삼행시로 짓기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19" y="1376772"/>
            <a:ext cx="7114380" cy="535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0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5516" y="282176"/>
            <a:ext cx="8816600" cy="620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23764" y="0"/>
            <a:ext cx="6996608" cy="6871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/>
              <a:t>내</a:t>
            </a:r>
            <a:r>
              <a:rPr lang="ko-KR" altLang="en-US" dirty="0" smtClean="0"/>
              <a:t> 이름을 그림으로 표현하기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88" y="1374290"/>
            <a:ext cx="4248472" cy="548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4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98</ep:Words>
  <ep:PresentationFormat>화면 슬라이드 쇼(4:3)</ep:PresentationFormat>
  <ep:Paragraphs>28</ep:Paragraphs>
  <ep:Slides>15</ep:Slides>
  <ep:Notes>3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Office 테마</vt:lpstr>
      <vt:lpstr>2018 민수샘 국어수업의 첫 주제는?</vt:lpstr>
      <vt:lpstr>슬라이드 2</vt:lpstr>
      <vt:lpstr>첫 주제 : 너의 이름은?</vt:lpstr>
      <vt:lpstr>슬라이드 4</vt:lpstr>
      <vt:lpstr>환대 (歡 기쁠 환, 待 기다릴 대) 반갑게 맞아 정성껏 후하게 대접함.</vt:lpstr>
      <vt:lpstr>1. 친구 이름으로 삼행시로 짓기</vt:lpstr>
      <vt:lpstr>슬라이드 7</vt:lpstr>
      <vt:lpstr>슬라이드 8</vt:lpstr>
      <vt:lpstr>2. 내 이름을 그림으로 표현하기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2015-03-31T23:57:04.000</dcterms:created>
  <dc:creator>박경남</dc:creator>
  <cp:lastModifiedBy>Hans</cp:lastModifiedBy>
  <dcterms:modified xsi:type="dcterms:W3CDTF">2021-02-25T12:29:47.229</dcterms:modified>
  <cp:revision>52</cp:revision>
  <dc:title>PowerPoint 프레젠테이션</dc:title>
  <cp:version>0906.0100.01</cp:version>
</cp:coreProperties>
</file>