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75" r:id="rId1"/>
  </p:sldMasterIdLst>
  <p:notesMasterIdLst>
    <p:notesMasterId r:id="rId2"/>
  </p:notesMasterIdLst>
  <p:handoutMasterIdLst>
    <p:handoutMasterId r:id="rId3"/>
  </p:handoutMasterIdLst>
  <p:sldIdLst>
    <p:sldId id="256" r:id="rId4"/>
    <p:sldId id="270" r:id="rId5"/>
    <p:sldId id="271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788150" cy="99234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SorterView">
  <p:normalViewPr>
    <p:restoredLeft sz="18754"/>
    <p:restoredTop sz="93882"/>
  </p:normalViewPr>
  <p:slideViewPr>
    <p:cSldViewPr>
      <p:cViewPr varScale="1">
        <p:scale>
          <a:sx n="100" d="100"/>
          <a:sy n="100" d="100"/>
        </p:scale>
        <p:origin x="-702" y="-108"/>
      </p:cViewPr>
      <p:guideLst>
        <p:guide orient="horz" pos="2151"/>
        <p:guide pos="2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>
        <p:scale>
          <a:sx n="80" d="100"/>
          <a:sy n="80" d="100"/>
        </p:scale>
        <p:origin x="-3810" y="-228"/>
      </p:cViewPr>
      <p:guideLst>
        <p:guide orient="horz" pos="3112"/>
        <p:guide pos="2135"/>
      </p:guideLst>
    </p:cSldViewPr>
  </p:notesViewPr>
  <p:gridSpacing cx="36004" cy="36004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presProps" Target="presProps.xml"  /><Relationship Id="rId13" Type="http://schemas.openxmlformats.org/officeDocument/2006/relationships/viewProps" Target="viewProps.xml"  /><Relationship Id="rId14" Type="http://schemas.openxmlformats.org/officeDocument/2006/relationships/theme" Target="theme/theme1.xml"  /><Relationship Id="rId15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handoutMaster" Target="handoutMasters/handoutMaster1.xml"  /><Relationship Id="rId4" Type="http://schemas.openxmlformats.org/officeDocument/2006/relationships/slide" Target="slides/slide1.xml"  /><Relationship Id="rId5" Type="http://schemas.openxmlformats.org/officeDocument/2006/relationships/slide" Target="slides/slide2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1"/>
            <a:ext cx="2941532" cy="496173"/>
          </a:xfrm>
          <a:prstGeom prst="rect">
            <a:avLst/>
          </a:prstGeom>
        </p:spPr>
        <p:txBody>
          <a:bodyPr vert="horz" lIns="91248" tIns="45624" rIns="91248" bIns="45624"/>
          <a:lstStyle>
            <a:lvl1pPr algn="l">
              <a:defRPr sz="1200"/>
            </a:lvl1pPr>
          </a:lstStyle>
          <a:p>
            <a:pPr lvl="0">
              <a:defRPr lang="ko-KR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5048" y="1"/>
            <a:ext cx="2941532" cy="496173"/>
          </a:xfrm>
          <a:prstGeom prst="rect">
            <a:avLst/>
          </a:prstGeom>
        </p:spPr>
        <p:txBody>
          <a:bodyPr vert="horz" lIns="91248" tIns="45624" rIns="91248" bIns="45624"/>
          <a:lstStyle>
            <a:lvl1pPr algn="r">
              <a:defRPr sz="1200"/>
            </a:lvl1pPr>
          </a:lstStyle>
          <a:p>
            <a:pPr lvl="0">
              <a:defRPr lang="ko-KR"/>
            </a:pPr>
            <a:fld id="{0E198AF7-F463-44EF-8987-17991B8E46B6}" type="datetime1">
              <a:rPr lang="ko-KR" altLang="en-US"/>
              <a:pPr lvl="0">
                <a:defRPr lang="ko-KR"/>
              </a:pPr>
              <a:t>2021-10-13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5568"/>
            <a:ext cx="2941532" cy="496173"/>
          </a:xfrm>
          <a:prstGeom prst="rect">
            <a:avLst/>
          </a:prstGeom>
        </p:spPr>
        <p:txBody>
          <a:bodyPr vert="horz" lIns="91248" tIns="45624" rIns="91248" bIns="45624" anchor="b"/>
          <a:lstStyle>
            <a:lvl1pPr algn="l">
              <a:defRPr sz="1200"/>
            </a:lvl1pPr>
          </a:lstStyle>
          <a:p>
            <a:pPr lvl="0">
              <a:defRPr lang="ko-KR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5048" y="9425568"/>
            <a:ext cx="2941532" cy="496173"/>
          </a:xfrm>
          <a:prstGeom prst="rect">
            <a:avLst/>
          </a:prstGeom>
        </p:spPr>
        <p:txBody>
          <a:bodyPr vert="horz" lIns="91248" tIns="45624" rIns="91248" bIns="45624" anchor="b"/>
          <a:lstStyle>
            <a:lvl1pPr algn="r">
              <a:defRPr sz="1200"/>
            </a:lvl1pPr>
          </a:lstStyle>
          <a:p>
            <a:pPr lvl="0">
              <a:defRPr lang="ko-KR"/>
            </a:pPr>
            <a:fld id="{3F91399B-64CB-4A23-A429-A87D0BBE016D}" type="slidenum">
              <a:rPr lang="ko-KR" altLang="en-US"/>
              <a:pPr lvl="0">
                <a:defRPr lang="ko-KR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1"/>
            <a:ext cx="2941532" cy="496173"/>
          </a:xfrm>
          <a:prstGeom prst="rect">
            <a:avLst/>
          </a:prstGeom>
        </p:spPr>
        <p:txBody>
          <a:bodyPr vert="horz" lIns="91248" tIns="45624" rIns="91248" bIns="45624"/>
          <a:lstStyle>
            <a:lvl1pPr algn="l">
              <a:defRPr sz="1200"/>
            </a:lvl1pPr>
          </a:lstStyle>
          <a:p>
            <a:pPr lvl="0">
              <a:defRPr lang="ko-KR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5048" y="1"/>
            <a:ext cx="2941532" cy="496173"/>
          </a:xfrm>
          <a:prstGeom prst="rect">
            <a:avLst/>
          </a:prstGeom>
        </p:spPr>
        <p:txBody>
          <a:bodyPr vert="horz" lIns="91248" tIns="45624" rIns="91248" bIns="45624"/>
          <a:lstStyle>
            <a:lvl1pPr algn="r">
              <a:defRPr sz="1200"/>
            </a:lvl1pPr>
          </a:lstStyle>
          <a:p>
            <a:pPr lvl="0">
              <a:defRPr lang="ko-KR"/>
            </a:pPr>
            <a:fld id="{713B2632-9EDA-499E-B136-872ED21A417B}" type="datetime1">
              <a:rPr lang="ko-KR" altLang="en-US"/>
              <a:pPr lvl="0">
                <a:defRPr lang="ko-KR"/>
              </a:pPr>
              <a:t>2021-10-13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48" tIns="45624" rIns="91248" bIns="45624" anchor="ctr"/>
          <a:lstStyle/>
          <a:p>
            <a:pPr lvl="0">
              <a:defRPr lang="ko-KR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8815" y="4713645"/>
            <a:ext cx="5430520" cy="4465558"/>
          </a:xfrm>
          <a:prstGeom prst="rect">
            <a:avLst/>
          </a:prstGeom>
        </p:spPr>
        <p:txBody>
          <a:bodyPr vert="horz" lIns="91248" tIns="45624" rIns="91248" bIns="45624">
            <a:normAutofit/>
          </a:bodyPr>
          <a:lstStyle/>
          <a:p>
            <a:pPr lvl="0">
              <a:defRPr lang="ko-KR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941532" cy="496173"/>
          </a:xfrm>
          <a:prstGeom prst="rect">
            <a:avLst/>
          </a:prstGeom>
        </p:spPr>
        <p:txBody>
          <a:bodyPr vert="horz" lIns="91248" tIns="45624" rIns="91248" bIns="45624" anchor="b"/>
          <a:lstStyle>
            <a:lvl1pPr algn="l">
              <a:defRPr sz="1200"/>
            </a:lvl1pPr>
          </a:lstStyle>
          <a:p>
            <a:pPr lvl="0">
              <a:defRPr lang="ko-KR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5048" y="9425568"/>
            <a:ext cx="2941532" cy="496173"/>
          </a:xfrm>
          <a:prstGeom prst="rect">
            <a:avLst/>
          </a:prstGeom>
        </p:spPr>
        <p:txBody>
          <a:bodyPr vert="horz" lIns="91248" tIns="45624" rIns="91248" bIns="45624" anchor="b"/>
          <a:lstStyle>
            <a:lvl1pPr algn="r">
              <a:defRPr sz="1200"/>
            </a:lvl1pPr>
          </a:lstStyle>
          <a:p>
            <a:pPr lvl="0">
              <a:defRPr lang="ko-KR"/>
            </a:pPr>
            <a:fld id="{84335361-E128-4E24-993A-914CC56FE35B}" type="slidenum">
              <a:rPr lang="ko-KR" altLang="en-US"/>
              <a:pPr lvl="0">
                <a:defRPr lang="ko-KR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/>
            </a:pPr>
            <a:fld id="{84335361-E128-4E24-993A-914CC56FE35B}" type="slidenum">
              <a:rPr lang="en-US" altLang="en-US"/>
              <a:pPr lvl="0">
                <a:defRPr lang="ko-KR"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/>
            </a:pPr>
            <a:fld id="{84335361-E128-4E24-993A-914CC56FE35B}" type="slidenum">
              <a:rPr lang="en-US" altLang="en-US"/>
              <a:pPr lvl="0">
                <a:defRPr lang="ko-KR"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 lang="ko-KR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/>
            </a:pPr>
            <a:fld id="{E024DC0D-F574-4EF5-9DA7-8BD804532C7F}" type="datetime1">
              <a:rPr lang="ko-KR" altLang="en-US"/>
              <a:pPr lvl="0">
                <a:defRPr lang="ko-KR"/>
              </a:pPr>
              <a:t>2019-12-05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/>
            </a:pPr>
            <a:fld id="{8A24B3E8-CC7F-464C-89D6-AE0147509F10}" type="slidenum">
              <a:rPr lang="ko-KR" altLang="en-US"/>
              <a:pPr lvl="0">
                <a:defRPr lang="ko-KR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/>
            </a:pPr>
            <a:fld id="{E024DC0D-F574-4EF5-9DA7-8BD804532C7F}" type="datetime1">
              <a:rPr lang="ko-KR" altLang="en-US"/>
              <a:pPr lvl="0">
                <a:defRPr lang="ko-KR"/>
              </a:pPr>
              <a:t>2019-12-05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/>
            </a:pPr>
            <a:fld id="{8A24B3E8-CC7F-464C-89D6-AE0147509F10}" type="slidenum">
              <a:rPr lang="ko-KR" altLang="en-US"/>
              <a:pPr lvl="0">
                <a:defRPr lang="ko-KR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/>
            </a:pPr>
            <a:fld id="{E024DC0D-F574-4EF5-9DA7-8BD804532C7F}" type="datetime1">
              <a:rPr lang="ko-KR" altLang="en-US"/>
              <a:pPr lvl="0">
                <a:defRPr lang="ko-KR"/>
              </a:pPr>
              <a:t>2019-12-05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/>
            </a:pPr>
            <a:fld id="{8A24B3E8-CC7F-464C-89D6-AE0147509F10}" type="slidenum">
              <a:rPr lang="ko-KR" altLang="en-US"/>
              <a:pPr lvl="0">
                <a:defRPr lang="ko-KR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038599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038599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456027" y="3984220"/>
            <a:ext cx="4038599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4647027" y="3984220"/>
            <a:ext cx="4038599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>
          <a:xfrm>
            <a:off x="685786" y="6248416"/>
            <a:ext cx="1905004" cy="457173"/>
          </a:xfr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noAutofit/>
          </a:bodyPr>
          <a:lstStyle>
            <a:lvl1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xmlns:mc="http://schemas.openxmlformats.org/markup-compatibility/2006" xmlns:hp="http://schemas.haansoft.com/office/presentation/8.0" kumimoji="1" lang="ko-KR" altLang="en-US" sz="1400" b="0" i="0" baseline="0" mc:Ignorable="hp" hp:hslEmbossed="0">
                <a:solidFill>
                  <a:schemeClr val="tx1"/>
                </a:solidFill>
                <a:latin typeface="굴림"/>
                <a:ea typeface="굴림"/>
              </a:defRPr>
            </a:lvl1pPr>
          </a:lstStyle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/>
            </a:pPr>
            <a:fld id="{D8D7A7C4-C82A-4D21-9AB0-F0C5A1D3EF09}" type="datetime1">
              <a:rPr xmlns:mc="http://schemas.openxmlformats.org/markup-compatibility/2006" xmlns:hp="http://schemas.haansoft.com/office/presentation/8.0" kumimoji="1" lang="ko-KR" altLang="en-US" sz="1400" b="0" i="0" mc:Ignorable="hp" hp:hslEmbossed="0">
                <a:solidFill>
                  <a:schemeClr val="tx1"/>
                </a:solidFill>
                <a:latin typeface="+mj-lt"/>
                <a:ea typeface="+mj-ea"/>
                <a:cs typeface="+mj-cs"/>
              </a:rPr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/>
              </a:pPr>
              <a:t>2019-12-05</a:t>
            </a:fld>
            <a:endParaRPr xmlns:mc="http://schemas.openxmlformats.org/markup-compatibility/2006" xmlns:hp="http://schemas.haansoft.com/office/presentation/8.0" kumimoji="1" lang="ko-KR" altLang="en-US" sz="1400" b="0" i="0" mc:Ignorable="hp" hp:hslEmbossed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167" y="6248416"/>
            <a:ext cx="2895609" cy="457173"/>
          </a:xfr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noAutofit/>
          </a:bodyPr>
          <a:lstStyle>
            <a:lvl1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xmlns:mc="http://schemas.openxmlformats.org/markup-compatibility/2006" xmlns:hp="http://schemas.haansoft.com/office/presentation/8.0" kumimoji="1" lang="ko-KR" altLang="en-US" sz="1400" b="0" i="0" baseline="0" mc:Ignorable="hp" hp:hslEmbossed="0">
                <a:solidFill>
                  <a:schemeClr val="tx1"/>
                </a:solidFill>
                <a:latin typeface="굴림"/>
                <a:ea typeface="굴림"/>
              </a:defRPr>
            </a:lvl1pPr>
          </a:lstStyle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/>
            </a:pPr>
            <a:r>
              <a:rPr xmlns:mc="http://schemas.openxmlformats.org/markup-compatibility/2006" xmlns:hp="http://schemas.haansoft.com/office/presentation/8.0" kumimoji="1" lang="ko-KR" altLang="en-US" sz="1400" b="0" i="0" mc:Ignorable="hp" hp:hslEmbossed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endParaRPr xmlns:mc="http://schemas.openxmlformats.org/markup-compatibility/2006" xmlns:hp="http://schemas.haansoft.com/office/presentation/8.0" kumimoji="1" lang="ko-KR" altLang="en-US" sz="1400" b="0" i="0" mc:Ignorable="hp" hp:hslEmbossed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9" y="6248416"/>
            <a:ext cx="1904948" cy="457173"/>
          </a:xfr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xmlns:mc="http://schemas.openxmlformats.org/markup-compatibility/2006" xmlns:hp="http://schemas.haansoft.com/office/presentation/8.0" kumimoji="1" lang="ko-KR" altLang="en-US" sz="1400" b="0" i="0" baseline="0" mc:Ignorable="hp" hp:hslEmbossed="0">
                <a:solidFill>
                  <a:schemeClr val="tx1"/>
                </a:solidFill>
                <a:latin typeface="굴림"/>
                <a:ea typeface="굴림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/>
            </a:pPr>
            <a:fld id="{A75328E7-53F4-4849-814D-ACBA1A9BB072}" type="slidenum">
              <a:rPr xmlns:mc="http://schemas.openxmlformats.org/markup-compatibility/2006" xmlns:hp="http://schemas.haansoft.com/office/presentation/8.0" kumimoji="1" lang="ko-KR" altLang="en-US" sz="1400" b="0" i="0" mc:Ignorable="hp" hp:hslEmbossed="0">
                <a:solidFill>
                  <a:schemeClr val="tx1"/>
                </a:solidFill>
                <a:latin typeface="+mj-lt"/>
                <a:ea typeface="+mj-ea"/>
                <a:cs typeface="+mj-cs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/>
              </a:pPr>
              <a:t>‹#›</a:t>
            </a:fld>
            <a:endParaRPr xmlns:mc="http://schemas.openxmlformats.org/markup-compatibility/2006" xmlns:hp="http://schemas.haansoft.com/office/presentation/8.0" kumimoji="1" lang="ko-KR" altLang="en-US" sz="1400" b="0" i="0" mc:Ignorable="hp" hp:hslEmbossed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1_제목만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DC0D-F574-4EF5-9DA7-8BD804532C7F}" type="datetimeFigureOut">
              <a:rPr lang="ko-KR" altLang="en-US" smtClean="0"/>
              <a:pPr/>
              <a:t>2017-10-28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3E8-CC7F-464C-89D6-AE0147509F1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/>
            </a:pPr>
            <a:fld id="{E024DC0D-F574-4EF5-9DA7-8BD804532C7F}" type="datetime1">
              <a:rPr lang="ko-KR" altLang="en-US"/>
              <a:pPr lvl="0">
                <a:defRPr lang="ko-KR"/>
              </a:pPr>
              <a:t>2019-12-05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/>
            </a:pPr>
            <a:fld id="{8A24B3E8-CC7F-464C-89D6-AE0147509F10}" type="slidenum">
              <a:rPr lang="ko-KR" altLang="en-US"/>
              <a:pPr lvl="0">
                <a:defRPr lang="ko-KR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/>
            </a:pPr>
            <a:fld id="{E024DC0D-F574-4EF5-9DA7-8BD804532C7F}" type="datetime1">
              <a:rPr lang="ko-KR" altLang="en-US"/>
              <a:pPr lvl="0">
                <a:defRPr lang="ko-KR"/>
              </a:pPr>
              <a:t>2019-12-05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/>
            </a:pPr>
            <a:fld id="{8A24B3E8-CC7F-464C-89D6-AE0147509F10}" type="slidenum">
              <a:rPr lang="ko-KR" altLang="en-US"/>
              <a:pPr lvl="0">
                <a:defRPr lang="ko-KR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/>
            </a:pPr>
            <a:fld id="{E024DC0D-F574-4EF5-9DA7-8BD804532C7F}" type="datetime1">
              <a:rPr lang="ko-KR" altLang="en-US"/>
              <a:pPr lvl="0">
                <a:defRPr lang="ko-KR"/>
              </a:pPr>
              <a:t>2019-12-05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/>
            </a:pPr>
            <a:fld id="{8A24B3E8-CC7F-464C-89D6-AE0147509F10}" type="slidenum">
              <a:rPr lang="ko-KR" altLang="en-US"/>
              <a:pPr lvl="0">
                <a:defRPr lang="ko-KR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/>
            </a:pPr>
            <a:fld id="{E024DC0D-F574-4EF5-9DA7-8BD804532C7F}" type="datetime1">
              <a:rPr lang="ko-KR" altLang="en-US"/>
              <a:pPr lvl="0">
                <a:defRPr lang="ko-KR"/>
              </a:pPr>
              <a:t>2019-12-05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/>
            </a:pPr>
            <a:fld id="{8A24B3E8-CC7F-464C-89D6-AE0147509F10}" type="slidenum">
              <a:rPr lang="ko-KR" altLang="en-US"/>
              <a:pPr lvl="0">
                <a:defRPr lang="ko-KR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024DC0D-F574-4EF5-9DA7-8BD804532C7F}" type="datetime1">
              <a:rPr lang="ko-KR" altLang="en-US"/>
              <a:pPr lvl="0">
                <a:defRPr/>
              </a:pPr>
              <a:t>2019-12-05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A24B3E8-CC7F-464C-89D6-AE0147509F10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및 설명" type="objTx" preserve="1">
  <p:cSld name="내용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/>
            </a:pPr>
            <a:fld id="{E024DC0D-F574-4EF5-9DA7-8BD804532C7F}" type="datetime1">
              <a:rPr lang="ko-KR" altLang="en-US"/>
              <a:pPr lvl="0">
                <a:defRPr lang="ko-KR"/>
              </a:pPr>
              <a:t>2019-12-05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/>
            </a:pPr>
            <a:fld id="{8A24B3E8-CC7F-464C-89D6-AE0147509F10}" type="slidenum">
              <a:rPr lang="ko-KR" altLang="en-US"/>
              <a:pPr lvl="0">
                <a:defRPr lang="ko-KR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/>
            </a:pPr>
            <a:fld id="{E024DC0D-F574-4EF5-9DA7-8BD804532C7F}" type="datetime1">
              <a:rPr lang="ko-KR" altLang="en-US"/>
              <a:pPr lvl="0">
                <a:defRPr lang="ko-KR"/>
              </a:pPr>
              <a:t>2019-12-05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/>
            </a:pPr>
            <a:fld id="{8A24B3E8-CC7F-464C-89D6-AE0147509F10}" type="slidenum">
              <a:rPr lang="ko-KR" altLang="en-US"/>
              <a:pPr lvl="0">
                <a:defRPr lang="ko-KR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Office 테마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E024DC0D-F574-4EF5-9DA7-8BD804532C7F}" type="datetime1">
              <a:rPr lang="ko-KR" altLang="en-US"/>
              <a:pPr lvl="0">
                <a:defRPr/>
              </a:pPr>
              <a:t>2016-02-06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8A24B3E8-CC7F-464C-89D6-AE0147509F10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xmlns:mc="http://schemas.openxmlformats.org/markup-compatibility/2006" xmlns:hp="http://schemas.haansoft.com/office/presentation/8.0" mc:Ignorable="hp" hp:hslDur="50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WordArt 17"/>
          <p:cNvSpPr>
            <a:spLocks noChangeArrowheads="1" noChangeShapeType="1"/>
          </p:cNvSpPr>
          <p:nvPr/>
        </p:nvSpPr>
        <p:spPr>
          <a:xfrm>
            <a:off x="616061" y="1403775"/>
            <a:ext cx="7880375" cy="4050450"/>
          </a:xfrm>
          <a:prstGeom prst="rect">
            <a:avLst/>
          </a:prstGeom>
          <a:noFill/>
          <a:ln>
            <a:noFill/>
          </a:ln>
          <a:effectLst>
            <a:outerShdw blurRad="12700" sx="101000" sy="101000" algn="ctr" rotWithShape="0">
              <a:schemeClr val="tx1"/>
            </a:outerShdw>
          </a:effectLst>
        </p:spPr>
        <p:txBody>
          <a:bodyPr wrap="none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2800" b="1" kern="0" mc:Ignorable="hp" hp:hslEmbossed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헤드라인M"/>
                <a:ea typeface="HY헤드라인M"/>
              </a:rPr>
              <a:t>즐거운 모둠 활동으로</a:t>
            </a:r>
            <a:endParaRPr xmlns:mc="http://schemas.openxmlformats.org/markup-compatibility/2006" xmlns:hp="http://schemas.haansoft.com/office/presentation/8.0" lang="ko-KR" altLang="en-US" sz="2800" b="1" kern="0" mc:Ignorable="hp" hp:hslEmbossed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헤드라인M"/>
              <a:ea typeface="HY헤드라인M"/>
            </a:endParaRPr>
          </a:p>
          <a:p>
            <a:pPr algn="ctr">
              <a:lnSpc>
                <a:spcPct val="100000"/>
              </a:lnSpc>
              <a:buFontTx/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2800" b="1" kern="0" mc:Ignorable="hp" hp:hslEmbossed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헤드라인M"/>
                <a:ea typeface="HY헤드라인M"/>
              </a:rPr>
              <a:t> </a:t>
            </a:r>
            <a:r>
              <a:rPr xmlns:mc="http://schemas.openxmlformats.org/markup-compatibility/2006" xmlns:hp="http://schemas.haansoft.com/office/presentation/8.0" lang="ko-KR" altLang="en-US" sz="2800" b="1" kern="0" mc:Ignorable="hp" hp:hslEmbossed="0">
                <a:solidFill>
                  <a:srgbClr val="42c7f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헤드라인M"/>
                <a:ea typeface="HY헤드라인M"/>
              </a:rPr>
              <a:t>모두가 행복한 학교 만들기</a:t>
            </a:r>
            <a:endParaRPr xmlns:mc="http://schemas.openxmlformats.org/markup-compatibility/2006" xmlns:hp="http://schemas.haansoft.com/office/presentation/8.0" lang="ko-KR" altLang="en-US" sz="2800" b="1" kern="0" mc:Ignorable="hp" hp:hslEmbossed="0">
              <a:solidFill>
                <a:srgbClr val="42c7f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헤드라인M"/>
              <a:ea typeface="HY헤드라인M"/>
            </a:endParaRPr>
          </a:p>
          <a:p>
            <a:pPr algn="ctr">
              <a:lnSpc>
                <a:spcPct val="100000"/>
              </a:lnSpc>
              <a:buFontTx/>
              <a:buNone/>
              <a:defRPr/>
            </a:pPr>
            <a:endParaRPr xmlns:mc="http://schemas.openxmlformats.org/markup-compatibility/2006" xmlns:hp="http://schemas.haansoft.com/office/presentation/8.0" lang="ko-KR" altLang="en-US" sz="2200" b="1" kern="0" mc:Ignorable="hp" hp:hslEmbossed="0">
              <a:solidFill>
                <a:srgbClr val="42c7f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헤드라인M"/>
              <a:ea typeface="HY헤드라인M"/>
            </a:endParaRPr>
          </a:p>
          <a:p>
            <a:pPr algn="ctr">
              <a:lnSpc>
                <a:spcPct val="100000"/>
              </a:lnSpc>
              <a:buFontTx/>
              <a:buNone/>
              <a:defRPr/>
            </a:pPr>
            <a:endParaRPr xmlns:mc="http://schemas.openxmlformats.org/markup-compatibility/2006" xmlns:hp="http://schemas.haansoft.com/office/presentation/8.0" lang="ko-KR" altLang="en-US" b="1" kern="0" mc:Ignorable="hp" hp:hslEmbossed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헤드라인M"/>
              <a:ea typeface="HY헤드라인M"/>
            </a:endParaRPr>
          </a:p>
          <a:p>
            <a:pPr algn="ctr">
              <a:lnSpc>
                <a:spcPct val="100000"/>
              </a:lnSpc>
              <a:buFontTx/>
              <a:buNone/>
              <a:defRPr/>
            </a:pPr>
            <a:endParaRPr xmlns:mc="http://schemas.openxmlformats.org/markup-compatibility/2006" xmlns:hp="http://schemas.haansoft.com/office/presentation/8.0" lang="ko-KR" altLang="en-US" b="1" kern="0" mc:Ignorable="hp" hp:hslEmbossed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헤드라인M"/>
              <a:ea typeface="HY헤드라인M"/>
            </a:endParaRPr>
          </a:p>
          <a:p>
            <a:pPr algn="ctr">
              <a:lnSpc>
                <a:spcPct val="100000"/>
              </a:lnSpc>
              <a:buFontTx/>
              <a:buNone/>
              <a:defRPr/>
            </a:pPr>
            <a:endParaRPr xmlns:mc="http://schemas.openxmlformats.org/markup-compatibility/2006" xmlns:hp="http://schemas.haansoft.com/office/presentation/8.0" lang="ko-KR" altLang="en-US" b="1" kern="0" mc:Ignorable="hp" hp:hslEmbossed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7"/>
          <p:cNvSpPr>
            <a:spLocks noChangeArrowheads="1" noChangeShapeType="1"/>
          </p:cNvSpPr>
          <p:nvPr/>
        </p:nvSpPr>
        <p:spPr>
          <a:xfrm>
            <a:off x="291552" y="493839"/>
            <a:ext cx="8584940" cy="804519"/>
          </a:xfrm>
          <a:prstGeom prst="rect">
            <a:avLst/>
          </a:prstGeom>
          <a:noFill/>
          <a:ln>
            <a:noFill/>
          </a:ln>
          <a:effectLst>
            <a:outerShdw blurRad="12700" sx="101000" sy="101000" algn="ctr" rotWithShape="0">
              <a:schemeClr val="tx1"/>
            </a:outerShdw>
          </a:effectLst>
        </p:spPr>
        <p:txBody>
          <a:bodyPr wrap="none">
            <a:prstTxWarp prst="textPlain">
              <a:avLst>
                <a:gd name="adj" fmla="val 49541"/>
              </a:avLst>
            </a:prstTxWarp>
          </a:bodyPr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2800" b="1" kern="0" mc:Ignorable="hp" hp:hslEmbossed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헤드라인M"/>
                <a:ea typeface="HY헤드라인M"/>
              </a:rPr>
              <a:t>행복한 학교</a:t>
            </a:r>
            <a:r>
              <a:rPr xmlns:mc="http://schemas.openxmlformats.org/markup-compatibility/2006" xmlns:hp="http://schemas.haansoft.com/office/presentation/8.0" lang="en-US" altLang="ko-KR" sz="2800" b="1" kern="0" mc:Ignorable="hp" hp:hslEmbossed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헤드라인M"/>
                <a:ea typeface="HY헤드라인M"/>
              </a:rPr>
              <a:t>, </a:t>
            </a:r>
            <a:r>
              <a:rPr xmlns:mc="http://schemas.openxmlformats.org/markup-compatibility/2006" xmlns:hp="http://schemas.haansoft.com/office/presentation/8.0" lang="ko-KR" altLang="en-US" sz="2800" b="1" kern="0" mc:Ignorable="hp" hp:hslEmbossed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헤드라인M"/>
                <a:ea typeface="HY헤드라인M"/>
              </a:rPr>
              <a:t>행복한 수업의 비밀은</a:t>
            </a:r>
            <a:r>
              <a:rPr xmlns:mc="http://schemas.openxmlformats.org/markup-compatibility/2006" xmlns:hp="http://schemas.haansoft.com/office/presentation/8.0" lang="en-US" altLang="ko-KR" sz="2800" b="1" kern="0" mc:Ignorable="hp" hp:hslEmbossed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헤드라인M"/>
                <a:ea typeface="HY헤드라인M"/>
              </a:rPr>
              <a:t>?</a:t>
            </a:r>
            <a:endParaRPr xmlns:mc="http://schemas.openxmlformats.org/markup-compatibility/2006" xmlns:hp="http://schemas.haansoft.com/office/presentation/8.0" lang="ko-KR" altLang="en-US" sz="2800" b="1" kern="0" mc:Ignorable="hp" hp:hslEmbossed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23528" y="1772815"/>
            <a:ext cx="8552964" cy="4473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ko-KR" altLang="en-US" sz="3200">
                <a:solidFill>
                  <a:schemeClr val="bg1"/>
                </a:solidFill>
              </a:rPr>
              <a:t> 공동체 안에서 내 자리가 있다고 느끼는 것</a:t>
            </a:r>
            <a:r>
              <a:rPr lang="en-US" altLang="ko-KR" sz="3200">
                <a:solidFill>
                  <a:schemeClr val="bg1"/>
                </a:solidFill>
              </a:rPr>
              <a:t>, ‘</a:t>
            </a:r>
            <a:r>
              <a:rPr lang="ko-KR" altLang="en-US" sz="3200">
                <a:solidFill>
                  <a:schemeClr val="bg1"/>
                </a:solidFill>
              </a:rPr>
              <a:t>여기에 있어도 좋다’고 느끼는 것</a:t>
            </a:r>
            <a:r>
              <a:rPr lang="en-US" altLang="ko-KR" sz="3200">
                <a:solidFill>
                  <a:schemeClr val="bg1"/>
                </a:solidFill>
              </a:rPr>
              <a:t>, </a:t>
            </a:r>
            <a:r>
              <a:rPr lang="ko-KR" altLang="en-US" sz="3200">
                <a:solidFill>
                  <a:schemeClr val="bg1"/>
                </a:solidFill>
              </a:rPr>
              <a:t>즉 소속감을 갖는 것은 인간의 기본적인 욕구이다</a:t>
            </a:r>
            <a:r>
              <a:rPr lang="en-US" altLang="ko-KR" sz="3200">
                <a:solidFill>
                  <a:schemeClr val="bg1"/>
                </a:solidFill>
              </a:rPr>
              <a:t>. </a:t>
            </a:r>
            <a:endParaRPr lang="en-US" altLang="ko-KR" sz="320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defRPr/>
            </a:pPr>
            <a:r>
              <a:rPr lang="ko-KR" altLang="en-US" sz="3200">
                <a:solidFill>
                  <a:schemeClr val="bg1"/>
                </a:solidFill>
              </a:rPr>
              <a:t> 학업</a:t>
            </a:r>
            <a:r>
              <a:rPr lang="en-US" altLang="ko-KR" sz="3200">
                <a:solidFill>
                  <a:schemeClr val="bg1"/>
                </a:solidFill>
              </a:rPr>
              <a:t>, </a:t>
            </a:r>
            <a:r>
              <a:rPr lang="ko-KR" altLang="en-US" sz="3200">
                <a:solidFill>
                  <a:schemeClr val="bg1"/>
                </a:solidFill>
              </a:rPr>
              <a:t>일</a:t>
            </a:r>
            <a:r>
              <a:rPr lang="en-US" altLang="ko-KR" sz="3200">
                <a:solidFill>
                  <a:schemeClr val="bg1"/>
                </a:solidFill>
              </a:rPr>
              <a:t>, </a:t>
            </a:r>
            <a:r>
              <a:rPr lang="ko-KR" altLang="en-US" sz="3200">
                <a:solidFill>
                  <a:schemeClr val="bg1"/>
                </a:solidFill>
              </a:rPr>
              <a:t>친구 그리고 연애와 결혼도 어떻게 보면 ‘여기에 있어도 좋다’고 여겨지는 장소와 관계를 찾는 것이라고 볼 수 있다</a:t>
            </a:r>
            <a:r>
              <a:rPr lang="en-US" altLang="ko-KR" sz="3200">
                <a:solidFill>
                  <a:schemeClr val="bg1"/>
                </a:solidFill>
              </a:rPr>
              <a:t>. </a:t>
            </a:r>
            <a:endParaRPr lang="en-US" altLang="ko-KR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9512" y="404664"/>
            <a:ext cx="8784976" cy="6003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600">
                <a:solidFill>
                  <a:schemeClr val="bg1"/>
                </a:solidFill>
              </a:rPr>
              <a:t> 소속감은 가만히 있어도 얻어지는 것이 아니라 공동체에 적극적으로 공헌해야 얻을 수 있는 것이다</a:t>
            </a:r>
            <a:r>
              <a:rPr lang="en-US" altLang="ko-KR" sz="3600">
                <a:solidFill>
                  <a:schemeClr val="bg1"/>
                </a:solidFill>
              </a:rPr>
              <a:t>.</a:t>
            </a:r>
            <a:endParaRPr lang="en-US" altLang="ko-KR" sz="36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ko-KR" sz="3600">
                <a:solidFill>
                  <a:schemeClr val="bg1"/>
                </a:solidFill>
              </a:rPr>
              <a:t> </a:t>
            </a:r>
            <a:endParaRPr lang="en-US" altLang="ko-KR" sz="3600">
              <a:solidFill>
                <a:schemeClr val="bg1"/>
              </a:solidFill>
            </a:endParaRPr>
          </a:p>
          <a:p>
            <a:pPr>
              <a:defRPr/>
            </a:pPr>
            <a:r>
              <a:rPr lang="ko-KR" altLang="en-US" sz="3600">
                <a:solidFill>
                  <a:schemeClr val="bg1"/>
                </a:solidFill>
              </a:rPr>
              <a:t> ‘나는 공동체에 유익하다’</a:t>
            </a:r>
            <a:r>
              <a:rPr lang="en-US" altLang="ko-KR" sz="3600">
                <a:solidFill>
                  <a:schemeClr val="bg1"/>
                </a:solidFill>
              </a:rPr>
              <a:t>, ‘</a:t>
            </a:r>
            <a:r>
              <a:rPr lang="ko-KR" altLang="en-US" sz="3600">
                <a:solidFill>
                  <a:schemeClr val="bg1"/>
                </a:solidFill>
              </a:rPr>
              <a:t>나는 누군가에게 도움이 된다’는 생각을 통해서만 자신이 가치 있음을 실감한다</a:t>
            </a:r>
            <a:r>
              <a:rPr lang="en-US" altLang="ko-KR" sz="3600">
                <a:solidFill>
                  <a:schemeClr val="bg1"/>
                </a:solidFill>
              </a:rPr>
              <a:t>. </a:t>
            </a:r>
            <a:r>
              <a:rPr lang="ko-KR" altLang="en-US" sz="3600">
                <a:solidFill>
                  <a:schemeClr val="bg1"/>
                </a:solidFill>
              </a:rPr>
              <a:t>이런 주관적인 감각</a:t>
            </a:r>
            <a:r>
              <a:rPr lang="en-US" altLang="ko-KR" sz="3600">
                <a:solidFill>
                  <a:schemeClr val="bg1"/>
                </a:solidFill>
              </a:rPr>
              <a:t>, </a:t>
            </a:r>
            <a:r>
              <a:rPr lang="ko-KR" altLang="en-US" sz="3600">
                <a:solidFill>
                  <a:schemeClr val="accent6"/>
                </a:solidFill>
              </a:rPr>
              <a:t>곧 조건 없는 ‘공헌감’이 바로 행복의 정의</a:t>
            </a:r>
            <a:r>
              <a:rPr lang="ko-KR" altLang="en-US" sz="3600">
                <a:solidFill>
                  <a:schemeClr val="bg1"/>
                </a:solidFill>
              </a:rPr>
              <a:t>이다</a:t>
            </a:r>
            <a:r>
              <a:rPr lang="en-US" altLang="ko-KR" sz="3600">
                <a:solidFill>
                  <a:schemeClr val="bg1"/>
                </a:solidFill>
              </a:rPr>
              <a:t>.</a:t>
            </a:r>
            <a:endParaRPr lang="en-US" altLang="ko-KR" sz="36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ko-KR" sz="3200">
                <a:solidFill>
                  <a:schemeClr val="bg1"/>
                </a:solidFill>
              </a:rPr>
              <a:t>                          </a:t>
            </a:r>
            <a:endParaRPr lang="en-US" altLang="ko-KR" sz="3200">
              <a:solidFill>
                <a:schemeClr val="bg1"/>
              </a:solidFill>
            </a:endParaRPr>
          </a:p>
          <a:p>
            <a:pPr>
              <a:defRPr/>
            </a:pPr>
            <a:r>
              <a:rPr lang="ko-KR" altLang="en-US" sz="3200">
                <a:solidFill>
                  <a:schemeClr val="bg1"/>
                </a:solidFill>
              </a:rPr>
              <a:t>                          </a:t>
            </a:r>
            <a:r>
              <a:rPr lang="en-US" altLang="ko-KR" sz="3200">
                <a:solidFill>
                  <a:schemeClr val="bg1"/>
                </a:solidFill>
              </a:rPr>
              <a:t>   </a:t>
            </a:r>
            <a:r>
              <a:rPr lang="en-US" altLang="ko-KR" sz="2800">
                <a:solidFill>
                  <a:schemeClr val="bg1"/>
                </a:solidFill>
              </a:rPr>
              <a:t>- &lt;</a:t>
            </a:r>
            <a:r>
              <a:rPr lang="ko-KR" altLang="en-US" sz="2800">
                <a:solidFill>
                  <a:schemeClr val="bg1"/>
                </a:solidFill>
              </a:rPr>
              <a:t>미움 받을 용기</a:t>
            </a:r>
            <a:r>
              <a:rPr lang="en-US" altLang="ko-KR" sz="2800">
                <a:solidFill>
                  <a:schemeClr val="bg1"/>
                </a:solidFill>
              </a:rPr>
              <a:t>&gt; </a:t>
            </a:r>
            <a:r>
              <a:rPr lang="ko-KR" altLang="en-US" sz="2800">
                <a:solidFill>
                  <a:schemeClr val="bg1"/>
                </a:solidFill>
              </a:rPr>
              <a:t>중에서</a:t>
            </a:r>
            <a:r>
              <a:rPr lang="en-US" altLang="ko-KR" sz="2800">
                <a:solidFill>
                  <a:schemeClr val="bg1"/>
                </a:solidFill>
              </a:rPr>
              <a:t> </a:t>
            </a:r>
            <a:endParaRPr lang="en-US" altLang="ko-KR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2839" y="163177"/>
            <a:ext cx="8697652" cy="4525963"/>
          </a:xfrm>
        </p:spPr>
        <p:txBody>
          <a:bodyPr vert="horz" wrap="square" lIns="91440" tIns="45720" rIns="91440" bIns="45720" anchor="t">
            <a:normAutofit/>
          </a:bodyPr>
          <a:lstStyle/>
          <a:p>
            <a:pPr>
              <a:defRPr/>
            </a:pPr>
            <a:r>
              <a:rPr lang="ko-KR" altLang="en-US" sz="3000">
                <a:solidFill>
                  <a:schemeClr val="lt1"/>
                </a:solidFill>
              </a:rPr>
              <a:t>추가 질문 만들기 </a:t>
            </a:r>
            <a:r>
              <a:rPr lang="en-US" altLang="ko-KR" sz="3000">
                <a:solidFill>
                  <a:schemeClr val="lt1"/>
                </a:solidFill>
              </a:rPr>
              <a:t>(A)=</a:t>
            </a:r>
            <a:r>
              <a:rPr lang="ko-KR" altLang="en-US" sz="3000">
                <a:solidFill>
                  <a:schemeClr val="lt1"/>
                </a:solidFill>
              </a:rPr>
              <a:t>모둠 </a:t>
            </a:r>
            <a:r>
              <a:rPr lang="en-US" altLang="ko-KR" sz="3000">
                <a:solidFill>
                  <a:schemeClr val="lt1"/>
                </a:solidFill>
              </a:rPr>
              <a:t>1</a:t>
            </a:r>
            <a:r>
              <a:rPr lang="ko-KR" altLang="en-US" sz="3000">
                <a:solidFill>
                  <a:schemeClr val="lt1"/>
                </a:solidFill>
              </a:rPr>
              <a:t>번</a:t>
            </a:r>
            <a:r>
              <a:rPr lang="en-US" altLang="ko-KR" sz="3000">
                <a:solidFill>
                  <a:schemeClr val="lt1"/>
                </a:solidFill>
              </a:rPr>
              <a:t>,</a:t>
            </a:r>
            <a:r>
              <a:rPr lang="ko-KR" altLang="en-US" sz="3000">
                <a:solidFill>
                  <a:schemeClr val="lt1"/>
                </a:solidFill>
              </a:rPr>
              <a:t> </a:t>
            </a:r>
            <a:r>
              <a:rPr lang="en-US" altLang="ko-KR" sz="3000">
                <a:solidFill>
                  <a:schemeClr val="lt1"/>
                </a:solidFill>
              </a:rPr>
              <a:t>(B)=</a:t>
            </a:r>
            <a:r>
              <a:rPr lang="ko-KR" altLang="en-US" sz="3000">
                <a:solidFill>
                  <a:schemeClr val="lt1"/>
                </a:solidFill>
              </a:rPr>
              <a:t>모둠 </a:t>
            </a:r>
            <a:r>
              <a:rPr lang="en-US" altLang="ko-KR" sz="3000">
                <a:solidFill>
                  <a:schemeClr val="lt1"/>
                </a:solidFill>
              </a:rPr>
              <a:t>2</a:t>
            </a:r>
            <a:r>
              <a:rPr lang="ko-KR" altLang="en-US" sz="3000">
                <a:solidFill>
                  <a:schemeClr val="lt1"/>
                </a:solidFill>
              </a:rPr>
              <a:t>번</a:t>
            </a:r>
            <a:endParaRPr lang="ko-KR" altLang="en-US" sz="3000">
              <a:solidFill>
                <a:schemeClr val="lt1"/>
              </a:solidFill>
            </a:endParaRPr>
          </a:p>
          <a:p>
            <a:pPr marL="0" indent="0">
              <a:spcBef>
                <a:spcPts val="720"/>
              </a:spcBef>
              <a:buNone/>
              <a:defRPr/>
            </a:pPr>
            <a:r>
              <a:rPr lang="en-US" altLang="ko-KR" sz="3000" spc="-100">
                <a:solidFill>
                  <a:schemeClr val="lt1"/>
                </a:solidFill>
              </a:rPr>
              <a:t>(C)=3</a:t>
            </a:r>
            <a:r>
              <a:rPr lang="ko-KR" altLang="en-US" sz="3000" spc="-100">
                <a:solidFill>
                  <a:schemeClr val="lt1"/>
                </a:solidFill>
              </a:rPr>
              <a:t>번</a:t>
            </a:r>
            <a:r>
              <a:rPr lang="en-US" altLang="ko-KR" sz="3000" spc="-100">
                <a:solidFill>
                  <a:schemeClr val="lt1"/>
                </a:solidFill>
              </a:rPr>
              <a:t>,</a:t>
            </a:r>
            <a:r>
              <a:rPr lang="ko-KR" altLang="en-US" sz="3000" spc="-100">
                <a:solidFill>
                  <a:schemeClr val="lt1"/>
                </a:solidFill>
              </a:rPr>
              <a:t> </a:t>
            </a:r>
            <a:r>
              <a:rPr lang="en-US" altLang="ko-KR" sz="3000" spc="-100">
                <a:solidFill>
                  <a:schemeClr val="lt1"/>
                </a:solidFill>
              </a:rPr>
              <a:t>(D)=4</a:t>
            </a:r>
            <a:r>
              <a:rPr lang="ko-KR" altLang="en-US" sz="3000" spc="-100">
                <a:solidFill>
                  <a:schemeClr val="lt1"/>
                </a:solidFill>
              </a:rPr>
              <a:t>번</a:t>
            </a:r>
            <a:r>
              <a:rPr lang="en-US" altLang="ko-KR" sz="3000" spc="-100">
                <a:solidFill>
                  <a:schemeClr val="lt1"/>
                </a:solidFill>
              </a:rPr>
              <a:t>,</a:t>
            </a:r>
            <a:r>
              <a:rPr lang="ko-KR" altLang="en-US" sz="3000" spc="-100">
                <a:solidFill>
                  <a:schemeClr val="lt1"/>
                </a:solidFill>
              </a:rPr>
              <a:t> </a:t>
            </a:r>
            <a:r>
              <a:rPr lang="en-US" altLang="ko-KR" sz="3000" spc="-100">
                <a:solidFill>
                  <a:schemeClr val="lt1"/>
                </a:solidFill>
              </a:rPr>
              <a:t>(E)=5</a:t>
            </a:r>
            <a:r>
              <a:rPr lang="ko-KR" altLang="en-US" sz="3000" spc="-100">
                <a:solidFill>
                  <a:schemeClr val="lt1"/>
                </a:solidFill>
              </a:rPr>
              <a:t>번</a:t>
            </a:r>
            <a:r>
              <a:rPr lang="en-US" altLang="ko-KR" sz="3000" spc="-100">
                <a:solidFill>
                  <a:schemeClr val="lt1"/>
                </a:solidFill>
              </a:rPr>
              <a:t>,1</a:t>
            </a:r>
            <a:r>
              <a:rPr lang="ko-KR" altLang="en-US" sz="3000" spc="-100">
                <a:solidFill>
                  <a:schemeClr val="lt1"/>
                </a:solidFill>
              </a:rPr>
              <a:t>번 </a:t>
            </a:r>
            <a:r>
              <a:rPr lang="en-US" altLang="ko-KR" sz="3000" spc="-100">
                <a:solidFill>
                  <a:schemeClr val="lt1"/>
                </a:solidFill>
              </a:rPr>
              <a:t>/</a:t>
            </a:r>
            <a:r>
              <a:rPr lang="ko-KR" altLang="en-US" sz="3000" spc="-100">
                <a:solidFill>
                  <a:schemeClr val="lt1"/>
                </a:solidFill>
              </a:rPr>
              <a:t> 다 같이 적고 시작</a:t>
            </a:r>
            <a:r>
              <a:rPr lang="en-US" altLang="ko-KR" sz="3000" spc="-100">
                <a:solidFill>
                  <a:schemeClr val="lt1"/>
                </a:solidFill>
              </a:rPr>
              <a:t>!</a:t>
            </a:r>
            <a:endParaRPr lang="en-US" altLang="ko-KR" sz="3000" spc="-100">
              <a:solidFill>
                <a:schemeClr val="lt1"/>
              </a:solidFill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3508" y="1340768"/>
            <a:ext cx="8856984" cy="54794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228184" y="454658"/>
            <a:ext cx="2664296" cy="5710646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ko-KR" sz="3500">
                <a:solidFill>
                  <a:srgbClr val="ffff00"/>
                </a:solidFill>
              </a:rPr>
              <a:t>1</a:t>
            </a:r>
            <a:r>
              <a:rPr lang="ko-KR" altLang="en-US" sz="3500">
                <a:solidFill>
                  <a:srgbClr val="ffff00"/>
                </a:solidFill>
              </a:rPr>
              <a:t>인당</a:t>
            </a:r>
            <a:br>
              <a:rPr lang="ko-KR" altLang="en-US" sz="3500">
                <a:solidFill>
                  <a:srgbClr val="ffff00"/>
                </a:solidFill>
              </a:rPr>
            </a:br>
            <a:r>
              <a:rPr lang="en-US" altLang="ko-KR" sz="3500">
                <a:solidFill>
                  <a:srgbClr val="ffff00"/>
                </a:solidFill>
              </a:rPr>
              <a:t>4</a:t>
            </a:r>
            <a:r>
              <a:rPr lang="ko-KR" altLang="en-US" sz="3500">
                <a:solidFill>
                  <a:srgbClr val="ffff00"/>
                </a:solidFill>
              </a:rPr>
              <a:t>번씩 </a:t>
            </a:r>
            <a:br>
              <a:rPr lang="ko-KR" altLang="en-US" sz="3500">
                <a:solidFill>
                  <a:srgbClr val="ffff00"/>
                </a:solidFill>
              </a:rPr>
            </a:br>
            <a:r>
              <a:rPr lang="ko-KR" altLang="en-US" sz="3500">
                <a:solidFill>
                  <a:srgbClr val="ffff00"/>
                </a:solidFill>
              </a:rPr>
              <a:t>주사위</a:t>
            </a:r>
            <a:br>
              <a:rPr lang="ko-KR" altLang="en-US" sz="3500">
                <a:solidFill>
                  <a:srgbClr val="ffff00"/>
                </a:solidFill>
              </a:rPr>
            </a:br>
            <a:r>
              <a:rPr lang="ko-KR" altLang="en-US" sz="3500">
                <a:solidFill>
                  <a:srgbClr val="ffff00"/>
                </a:solidFill>
              </a:rPr>
              <a:t>던져서</a:t>
            </a:r>
            <a:br>
              <a:rPr lang="ko-KR" altLang="en-US" sz="3500">
                <a:solidFill>
                  <a:srgbClr val="ffff00"/>
                </a:solidFill>
              </a:rPr>
            </a:br>
            <a:r>
              <a:rPr lang="ko-KR" altLang="en-US" sz="3500">
                <a:solidFill>
                  <a:srgbClr val="ffff00"/>
                </a:solidFill>
              </a:rPr>
              <a:t> 답변하기</a:t>
            </a:r>
            <a:br>
              <a:rPr lang="ko-KR" altLang="en-US" sz="3500">
                <a:solidFill>
                  <a:srgbClr val="ffff00"/>
                </a:solidFill>
              </a:rPr>
            </a:br>
            <a:r>
              <a:rPr lang="en-US" altLang="ko-KR" sz="3500">
                <a:solidFill>
                  <a:srgbClr val="ffff00"/>
                </a:solidFill>
              </a:rPr>
              <a:t>-&gt;</a:t>
            </a:r>
            <a:r>
              <a:rPr lang="ko-KR" altLang="en-US" sz="3500">
                <a:solidFill>
                  <a:srgbClr val="ffff00"/>
                </a:solidFill>
              </a:rPr>
              <a:t>모두</a:t>
            </a:r>
            <a:br>
              <a:rPr lang="ko-KR" altLang="en-US" sz="3500">
                <a:solidFill>
                  <a:srgbClr val="ffff00"/>
                </a:solidFill>
              </a:rPr>
            </a:br>
            <a:r>
              <a:rPr lang="ko-KR" altLang="en-US" sz="3500">
                <a:solidFill>
                  <a:srgbClr val="ffff00"/>
                </a:solidFill>
              </a:rPr>
              <a:t> 다 하면 </a:t>
            </a:r>
            <a:br>
              <a:rPr lang="ko-KR" altLang="en-US" sz="3500">
                <a:solidFill>
                  <a:srgbClr val="ffff00"/>
                </a:solidFill>
              </a:rPr>
            </a:br>
            <a:r>
              <a:rPr lang="ko-KR" altLang="en-US" sz="3500">
                <a:solidFill>
                  <a:srgbClr val="ffff00"/>
                </a:solidFill>
              </a:rPr>
              <a:t>뒷장의</a:t>
            </a:r>
            <a:br>
              <a:rPr lang="ko-KR" altLang="en-US" sz="3500">
                <a:solidFill>
                  <a:srgbClr val="ffff00"/>
                </a:solidFill>
              </a:rPr>
            </a:br>
            <a:r>
              <a:rPr lang="ko-KR" altLang="en-US" sz="3500">
                <a:solidFill>
                  <a:srgbClr val="ffff00"/>
                </a:solidFill>
              </a:rPr>
              <a:t>소감문</a:t>
            </a:r>
            <a:br>
              <a:rPr lang="ko-KR" altLang="en-US" sz="3500">
                <a:solidFill>
                  <a:srgbClr val="ffff00"/>
                </a:solidFill>
              </a:rPr>
            </a:br>
            <a:r>
              <a:rPr lang="ko-KR" altLang="en-US" sz="3500">
                <a:solidFill>
                  <a:srgbClr val="ffff00"/>
                </a:solidFill>
              </a:rPr>
              <a:t>쓰기</a:t>
            </a:r>
            <a:endParaRPr lang="ko-KR" altLang="en-US" sz="3500">
              <a:solidFill>
                <a:srgbClr val="ffff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defRPr/>
            </a:pPr>
            <a:r>
              <a:rPr lang="en-US" altLang="ko-KR"/>
              <a:t>1</a:t>
            </a:r>
            <a:endParaRPr lang="en-US" altLang="ko-KR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88315" y="0"/>
            <a:ext cx="4851737" cy="6382998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08477" y="2140361"/>
            <a:ext cx="5843742" cy="47176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ko-KR" altLang="en-US">
                <a:solidFill>
                  <a:srgbClr val="ffff00"/>
                </a:solidFill>
              </a:rPr>
              <a:t> 가로</a:t>
            </a:r>
            <a:r>
              <a:rPr lang="en-US" altLang="ko-KR">
                <a:solidFill>
                  <a:srgbClr val="ffff00"/>
                </a:solidFill>
              </a:rPr>
              <a:t>-&gt;</a:t>
            </a:r>
            <a:r>
              <a:rPr lang="ko-KR" altLang="en-US">
                <a:solidFill>
                  <a:srgbClr val="ffff00"/>
                </a:solidFill>
              </a:rPr>
              <a:t>                        주사위</a:t>
            </a:r>
            <a:r>
              <a:rPr lang="en-US" altLang="ko-KR">
                <a:solidFill>
                  <a:srgbClr val="ffff00"/>
                </a:solidFill>
              </a:rPr>
              <a:t>1</a:t>
            </a:r>
            <a:endParaRPr lang="en-US" altLang="ko-KR">
              <a:solidFill>
                <a:srgbClr val="ffff00"/>
              </a:solidFill>
            </a:endParaRPr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729345" y="0"/>
            <a:ext cx="3685309" cy="6858000"/>
          </a:xfrm>
          <a:prstGeom prst="rect">
            <a:avLst/>
          </a:prstGeom>
        </p:spPr>
      </p:pic>
      <p:sp>
        <p:nvSpPr>
          <p:cNvPr id="6" name="제목 1"/>
          <p:cNvSpPr>
            <a:spLocks noGrp="1"/>
          </p:cNvSpPr>
          <p:nvPr/>
        </p:nvSpPr>
        <p:spPr>
          <a:xfrm>
            <a:off x="338843" y="3969060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2500"/>
          </a:bodyPr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400" b="0" i="0" u="none" strike="noStrike" kern="1200" cap="none" spc="0" normalizeH="0" baseline="0" mc:Ignorable="hp" hp:hslEmbossed="0">
                <a:solidFill>
                  <a:srgbClr val="ffff00"/>
                </a:solidFill>
                <a:latin typeface="맑은 고딕"/>
                <a:ea typeface="맑은 고딕"/>
                <a:cs typeface="맑은 고딕"/>
              </a:rPr>
              <a:t> 세로</a:t>
            </a:r>
            <a:r>
              <a:rPr xmlns:mc="http://schemas.openxmlformats.org/markup-compatibility/2006" xmlns:hp="http://schemas.haansoft.com/office/presentation/8.0" kumimoji="0" lang="en-US" altLang="ko-KR" sz="4400" b="0" i="0" u="none" strike="noStrike" kern="1200" cap="none" spc="0" normalizeH="0" baseline="0" mc:Ignorable="hp" hp:hslEmbossed="0">
                <a:solidFill>
                  <a:srgbClr val="ffff00"/>
                </a:solidFill>
                <a:latin typeface="맑은 고딕"/>
                <a:ea typeface="맑은 고딕"/>
                <a:cs typeface="맑은 고딕"/>
              </a:rPr>
              <a:t>-&gt;</a:t>
            </a:r>
            <a:r>
              <a:rPr xmlns:mc="http://schemas.openxmlformats.org/markup-compatibility/2006" xmlns:hp="http://schemas.haansoft.com/office/presentation/8.0" kumimoji="0" lang="ko-KR" altLang="en-US" sz="4400" b="0" i="0" u="none" strike="noStrike" kern="1200" cap="none" spc="0" normalizeH="0" baseline="0" mc:Ignorable="hp" hp:hslEmbossed="0">
                <a:solidFill>
                  <a:srgbClr val="ffff00"/>
                </a:solidFill>
                <a:latin typeface="맑은 고딕"/>
                <a:ea typeface="맑은 고딕"/>
                <a:cs typeface="맑은 고딕"/>
              </a:rPr>
              <a:t>                        주사위</a:t>
            </a:r>
            <a:r>
              <a:rPr xmlns:mc="http://schemas.openxmlformats.org/markup-compatibility/2006" xmlns:hp="http://schemas.haansoft.com/office/presentation/8.0" kumimoji="0" lang="en-US" altLang="ko-KR" sz="4400" b="0" i="0" u="none" strike="noStrike" kern="1200" cap="none" spc="0" normalizeH="0" baseline="0" mc:Ignorable="hp" hp:hslEmbossed="0">
                <a:solidFill>
                  <a:srgbClr val="ffff00"/>
                </a:solidFill>
                <a:latin typeface="맑은 고딕"/>
                <a:ea typeface="맑은 고딕"/>
                <a:cs typeface="맑은 고딕"/>
              </a:rPr>
              <a:t>2</a:t>
            </a:r>
            <a:endParaRPr xmlns:mc="http://schemas.openxmlformats.org/markup-compatibility/2006" xmlns:hp="http://schemas.haansoft.com/office/presentation/8.0" kumimoji="0" lang="en-US" altLang="ko-KR" sz="4400" b="0" i="0" u="none" strike="noStrike" kern="1200" cap="none" spc="0" normalizeH="0" baseline="0" mc:Ignorable="hp" hp:hslEmbossed="0">
              <a:solidFill>
                <a:srgbClr val="ffff00"/>
              </a:solidFill>
              <a:latin typeface="맑은 고딕"/>
              <a:ea typeface="맑은 고딕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59531" y="281278"/>
            <a:ext cx="8388933" cy="62685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811249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EN-US" sz="3300" b="0" i="0" u="none" strike="noStrike" mc:Ignorable="hp" hp:hslEmbossed="0">
                <a:solidFill>
                  <a:srgbClr val="42c7f1"/>
                </a:solidFill>
                <a:latin typeface="한컴 말랑말랑 Bold"/>
                <a:ea typeface="한컴 말랑말랑 Bold"/>
              </a:rPr>
              <a:t>“</a:t>
            </a:r>
            <a:r>
              <a:rPr xmlns:mc="http://schemas.openxmlformats.org/markup-compatibility/2006" xmlns:hp="http://schemas.haansoft.com/office/presentation/8.0" sz="3300" b="0" i="0" u="none" strike="noStrike" mc:Ignorable="hp" hp:hslEmbossed="0">
                <a:solidFill>
                  <a:srgbClr val="42c7f1"/>
                </a:solidFill>
                <a:latin typeface="한컴 말랑말랑 Bold"/>
                <a:ea typeface="한컴 말랑말랑 Bold"/>
              </a:rPr>
              <a:t>우리 모두가 행복한 </a:t>
            </a:r>
            <a:r>
              <a:rPr xmlns:mc="http://schemas.openxmlformats.org/markup-compatibility/2006" xmlns:hp="http://schemas.haansoft.com/office/presentation/8.0" lang="ko-KR" altLang="en-US" sz="3300" b="0" i="0" u="none" strike="noStrike" mc:Ignorable="hp" hp:hslEmbossed="0">
                <a:solidFill>
                  <a:srgbClr val="42c7f1"/>
                </a:solidFill>
                <a:latin typeface="한컴 말랑말랑 Bold"/>
                <a:ea typeface="한컴 말랑말랑 Bold"/>
              </a:rPr>
              <a:t>수업</a:t>
            </a:r>
            <a:r>
              <a:rPr xmlns:mc="http://schemas.openxmlformats.org/markup-compatibility/2006" xmlns:hp="http://schemas.haansoft.com/office/presentation/8.0" sz="3300" b="0" i="0" u="none" strike="noStrike" mc:Ignorable="hp" hp:hslEmbossed="0">
                <a:solidFill>
                  <a:srgbClr val="42c7f1"/>
                </a:solidFill>
                <a:latin typeface="한컴 말랑말랑 Bold"/>
                <a:ea typeface="한컴 말랑말랑 Bold"/>
              </a:rPr>
              <a:t>의 비밀은 </a:t>
            </a:r>
            <a:endParaRPr xmlns:mc="http://schemas.openxmlformats.org/markup-compatibility/2006" xmlns:hp="http://schemas.haansoft.com/office/presentation/8.0" sz="3300" b="0" i="0" u="none" strike="noStrike" mc:Ignorable="hp" hp:hslEmbossed="0">
              <a:solidFill>
                <a:srgbClr val="42c7f1"/>
              </a:solidFill>
              <a:latin typeface="한컴 말랑말랑 Bold"/>
              <a:ea typeface="한컴 말랑말랑 Bold"/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sz="3300" b="0" i="0" u="none" strike="noStrike" mc:Ignorable="hp" hp:hslEmbossed="0">
                <a:solidFill>
                  <a:srgbClr val="42c7f1"/>
                </a:solidFill>
                <a:latin typeface="한컴 말랑말랑 Bold"/>
                <a:ea typeface="한컴 말랑말랑 Bold"/>
              </a:rPr>
              <a:t>미소</a:t>
            </a:r>
            <a:r>
              <a:rPr xmlns:mc="http://schemas.openxmlformats.org/markup-compatibility/2006" xmlns:hp="http://schemas.haansoft.com/office/presentation/8.0" lang="EN-US" sz="3300" b="0" i="0" u="none" strike="noStrike" mc:Ignorable="hp" hp:hslEmbossed="0">
                <a:solidFill>
                  <a:srgbClr val="42c7f1"/>
                </a:solidFill>
                <a:latin typeface="한컴 말랑말랑 Bold"/>
                <a:ea typeface="한컴 말랑말랑 Bold"/>
              </a:rPr>
              <a:t>, </a:t>
            </a:r>
            <a:r>
              <a:rPr xmlns:mc="http://schemas.openxmlformats.org/markup-compatibility/2006" xmlns:hp="http://schemas.haansoft.com/office/presentation/8.0" sz="3300" b="0" i="0" u="none" strike="noStrike" mc:Ignorable="hp" hp:hslEmbossed="0">
                <a:solidFill>
                  <a:srgbClr val="42c7f1"/>
                </a:solidFill>
                <a:latin typeface="한컴 말랑말랑 Bold"/>
                <a:ea typeface="한컴 말랑말랑 Bold"/>
              </a:rPr>
              <a:t>눈맞춤</a:t>
            </a:r>
            <a:r>
              <a:rPr xmlns:mc="http://schemas.openxmlformats.org/markup-compatibility/2006" xmlns:hp="http://schemas.haansoft.com/office/presentation/8.0" lang="EN-US" sz="3300" b="0" i="0" u="none" strike="noStrike" mc:Ignorable="hp" hp:hslEmbossed="0">
                <a:solidFill>
                  <a:srgbClr val="42c7f1"/>
                </a:solidFill>
                <a:latin typeface="한컴 말랑말랑 Bold"/>
                <a:ea typeface="한컴 말랑말랑 Bold"/>
              </a:rPr>
              <a:t>, </a:t>
            </a:r>
            <a:r>
              <a:rPr xmlns:mc="http://schemas.openxmlformats.org/markup-compatibility/2006" xmlns:hp="http://schemas.haansoft.com/office/presentation/8.0" sz="3300" b="0" i="0" u="none" strike="noStrike" mc:Ignorable="hp" hp:hslEmbossed="0">
                <a:solidFill>
                  <a:srgbClr val="42c7f1"/>
                </a:solidFill>
                <a:latin typeface="한컴 말랑말랑 Bold"/>
                <a:ea typeface="한컴 말랑말랑 Bold"/>
              </a:rPr>
              <a:t>호기심</a:t>
            </a:r>
            <a:r>
              <a:rPr xmlns:mc="http://schemas.openxmlformats.org/markup-compatibility/2006" xmlns:hp="http://schemas.haansoft.com/office/presentation/8.0" lang="EN-US" sz="3300" b="0" i="0" u="none" strike="noStrike" mc:Ignorable="hp" hp:hslEmbossed="0">
                <a:solidFill>
                  <a:srgbClr val="42c7f1"/>
                </a:solidFill>
                <a:latin typeface="한컴 말랑말랑 Bold"/>
                <a:ea typeface="한컴 말랑말랑 Bold"/>
              </a:rPr>
              <a:t>, </a:t>
            </a:r>
            <a:r>
              <a:rPr xmlns:mc="http://schemas.openxmlformats.org/markup-compatibility/2006" xmlns:hp="http://schemas.haansoft.com/office/presentation/8.0" sz="3300" b="0" i="0" u="none" strike="noStrike" mc:Ignorable="hp" hp:hslEmbossed="0">
                <a:solidFill>
                  <a:srgbClr val="42c7f1"/>
                </a:solidFill>
                <a:latin typeface="한컴 말랑말랑 Bold"/>
                <a:ea typeface="한컴 말랑말랑 Bold"/>
              </a:rPr>
              <a:t>경청을 통한</a:t>
            </a:r>
            <a:endParaRPr xmlns:mc="http://schemas.openxmlformats.org/markup-compatibility/2006" xmlns:hp="http://schemas.haansoft.com/office/presentation/8.0" sz="3300" b="0" i="0" u="none" strike="noStrike" mc:Ignorable="hp" hp:hslEmbossed="0">
              <a:solidFill>
                <a:srgbClr val="42c7f1"/>
              </a:solidFill>
              <a:latin typeface="한컴 말랑말랑 Bold"/>
              <a:ea typeface="한컴 말랑말랑 Bold"/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sz="3300" b="0" i="0" u="none" strike="noStrike" mc:Ignorable="hp" hp:hslEmbossed="0">
                <a:solidFill>
                  <a:srgbClr val="42c7f1"/>
                </a:solidFill>
                <a:latin typeface="한컴 말랑말랑 Bold"/>
                <a:ea typeface="한컴 말랑말랑 Bold"/>
              </a:rPr>
              <a:t> 공감과 소통입니다</a:t>
            </a:r>
            <a:r>
              <a:rPr xmlns:mc="http://schemas.openxmlformats.org/markup-compatibility/2006" xmlns:hp="http://schemas.haansoft.com/office/presentation/8.0" lang="EN-US" sz="3300" b="0" i="0" u="none" strike="noStrike" mc:Ignorable="hp" hp:hslEmbossed="0">
                <a:solidFill>
                  <a:srgbClr val="42c7f1"/>
                </a:solidFill>
                <a:latin typeface="한컴 말랑말랑 Bold"/>
                <a:ea typeface="한컴 말랑말랑 Bold"/>
              </a:rPr>
              <a:t>.</a:t>
            </a:r>
            <a:endParaRPr xmlns:mc="http://schemas.openxmlformats.org/markup-compatibility/2006" xmlns:hp="http://schemas.haansoft.com/office/presentation/8.0" lang="EN-US" sz="3300" b="0" i="0" u="none" strike="noStrike" mc:Ignorable="hp" hp:hslEmbossed="0">
              <a:solidFill>
                <a:srgbClr val="42c7f1"/>
              </a:solidFill>
              <a:latin typeface="한컴 말랑말랑 Bold"/>
              <a:ea typeface="한컴 말랑말랑 Bold"/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3300" b="0" i="0" u="none" strike="noStrike" mc:Ignorable="hp" hp:hslEmbossed="0">
                <a:solidFill>
                  <a:srgbClr val="42c7f1"/>
                </a:solidFill>
                <a:latin typeface="한컴 말랑말랑 Bold"/>
                <a:ea typeface="한컴 말랑말랑 Bold"/>
              </a:rPr>
              <a:t>그런 자세로 학교 생활을 즐겁게 하면</a:t>
            </a:r>
            <a:endParaRPr xmlns:mc="http://schemas.openxmlformats.org/markup-compatibility/2006" xmlns:hp="http://schemas.haansoft.com/office/presentation/8.0" lang="ko-KR" altLang="en-US" sz="3300" b="0" i="0" u="none" strike="noStrike" mc:Ignorable="hp" hp:hslEmbossed="0">
              <a:solidFill>
                <a:srgbClr val="42c7f1"/>
              </a:solidFill>
              <a:latin typeface="한컴 말랑말랑 Bold"/>
              <a:ea typeface="한컴 말랑말랑 Bold"/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3300" b="0" i="0" u="none" strike="noStrike" mc:Ignorable="hp" hp:hslEmbossed="0">
                <a:solidFill>
                  <a:srgbClr val="42c7f1"/>
                </a:solidFill>
                <a:latin typeface="한컴 말랑말랑 Bold"/>
                <a:ea typeface="한컴 말랑말랑 Bold"/>
              </a:rPr>
              <a:t>여러분의 미래도 밝아질 거예요</a:t>
            </a:r>
            <a:r>
              <a:rPr xmlns:mc="http://schemas.openxmlformats.org/markup-compatibility/2006" xmlns:hp="http://schemas.haansoft.com/office/presentation/8.0" lang="en-US" altLang="ko-KR" sz="3300" b="0" i="0" u="none" strike="noStrike" mc:Ignorable="hp" hp:hslEmbossed="0">
                <a:solidFill>
                  <a:srgbClr val="42c7f1"/>
                </a:solidFill>
                <a:latin typeface="한컴 말랑말랑 Bold"/>
                <a:ea typeface="한컴 말랑말랑 Bold"/>
              </a:rPr>
              <a:t>.^^</a:t>
            </a:r>
            <a:endParaRPr xmlns:mc="http://schemas.openxmlformats.org/markup-compatibility/2006" xmlns:hp="http://schemas.haansoft.com/office/presentation/8.0" lang="en-US" altLang="ko-KR" sz="3300" b="0" i="0" u="none" strike="noStrike" mc:Ignorable="hp" hp:hslEmbossed="0">
              <a:solidFill>
                <a:srgbClr val="42c7f1"/>
              </a:solidFill>
              <a:latin typeface="한컴 말랑말랑 Bold"/>
              <a:ea typeface="한컴 말랑말랑 Bold"/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3300" b="0" i="0" u="none" strike="noStrike" mc:Ignorable="hp" hp:hslEmbossed="0">
                <a:solidFill>
                  <a:srgbClr val="42c7f1"/>
                </a:solidFill>
                <a:latin typeface="한컴 말랑말랑 Bold"/>
                <a:ea typeface="한컴 말랑말랑 Bold"/>
              </a:rPr>
              <a:t>시험 성적은 거들 뿐</a:t>
            </a:r>
            <a:r>
              <a:rPr xmlns:mc="http://schemas.openxmlformats.org/markup-compatibility/2006" xmlns:hp="http://schemas.haansoft.com/office/presentation/8.0" lang="en-US" altLang="ko-KR" sz="3300" b="0" i="0" u="none" strike="noStrike" mc:Ignorable="hp" hp:hslEmbossed="0">
                <a:solidFill>
                  <a:srgbClr val="42c7f1"/>
                </a:solidFill>
                <a:latin typeface="한컴 말랑말랑 Bold"/>
                <a:ea typeface="한컴 말랑말랑 Bold"/>
              </a:rPr>
              <a:t>~”</a:t>
            </a:r>
            <a:r>
              <a:rPr xmlns:mc="http://schemas.openxmlformats.org/markup-compatibility/2006" xmlns:hp="http://schemas.haansoft.com/office/presentation/8.0" lang="ko-KR" altLang="en-US" sz="3300" b="0" i="0" u="none" strike="noStrike" mc:Ignorable="hp" hp:hslEmbossed="0">
                <a:solidFill>
                  <a:srgbClr val="42c7f1"/>
                </a:solidFill>
                <a:latin typeface="한컴 말랑말랑 Bold"/>
                <a:ea typeface="한컴 말랑말랑 Bold"/>
              </a:rPr>
              <a:t> </a:t>
            </a:r>
            <a:endParaRPr xmlns:mc="http://schemas.openxmlformats.org/markup-compatibility/2006" xmlns:hp="http://schemas.haansoft.com/office/presentation/8.0" lang="ko-KR" altLang="en-US" sz="3300" b="0" i="0" u="none" strike="noStrike" mc:Ignorable="hp" hp:hslEmbossed="0">
              <a:solidFill>
                <a:srgbClr val="42c7f1"/>
              </a:solidFill>
              <a:latin typeface="한컴 말랑말랑 Bold"/>
              <a:ea typeface="한컴 말랑말랑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</a:spPr>
      <a:bodyPr wrap="square" lIns="91440" tIns="45720" rIns="91440" bIns="45720">
        <a:spAutoFit/>
      </a:bodyPr>
      <a:lstStyle>
        <a:defPPr algn="ctr">
          <a:defRPr sz="3200" b="1" spc="50" dirty="0" smtClean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a:defRPr>
        </a:defPPr>
      </a:lst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145</ep:Words>
  <ep:PresentationFormat>화면 슬라이드 쇼(4:3)</ep:PresentationFormat>
  <ep:Paragraphs>22</ep:Paragraphs>
  <ep:Slides>8</ep:Slides>
  <ep:Notes>2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ep:HeadingPairs>
  <ep: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1인당 4번씩  주사위 던져서  답변하기 -&gt;모두  다 하면  뒷장의 소감문 쓰기</vt:lpstr>
      <vt:lpstr>가로-&gt;                        주사위1</vt:lpstr>
      <vt:lpstr>슬라이드 7</vt:lpstr>
      <vt:lpstr>슬라이드 8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2013-05-07T07:40:09.000</dcterms:created>
  <dc:creator>오연호</dc:creator>
  <cp:lastModifiedBy>w</cp:lastModifiedBy>
  <dcterms:modified xsi:type="dcterms:W3CDTF">2021-10-13T05:51:59.800</dcterms:modified>
  <cp:revision>717</cp:revision>
  <dc:title>슬라이드 1</dc:title>
  <cp:version>0906.0100.01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