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ptx" ContentType="application/vnd.openxmlformats-officedocument.presentationml.presentation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7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8.xml" ContentType="application/vnd.openxmlformats-officedocument.themeOverr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notesMasterIdLst>
    <p:notesMasterId r:id="rId6"/>
  </p:notesMasterIdLst>
  <p:sldIdLst>
    <p:sldId id="263" r:id="rId2"/>
    <p:sldId id="268" r:id="rId3"/>
    <p:sldId id="269" r:id="rId4"/>
    <p:sldId id="258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6695" autoAdjust="0"/>
  </p:normalViewPr>
  <p:slideViewPr>
    <p:cSldViewPr>
      <p:cViewPr varScale="1">
        <p:scale>
          <a:sx n="122" d="100"/>
          <a:sy n="122" d="100"/>
        </p:scale>
        <p:origin x="8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창풍 김" userId="482a5b282be835d0" providerId="LiveId" clId="{58BE29C0-4698-41AC-968B-DDC489DDE925}"/>
    <pc:docChg chg="undo custSel addSld delSld modSld sldOrd">
      <pc:chgData name="창풍 김" userId="482a5b282be835d0" providerId="LiveId" clId="{58BE29C0-4698-41AC-968B-DDC489DDE925}" dt="2025-02-25T14:12:26.540" v="1950" actId="20577"/>
      <pc:docMkLst>
        <pc:docMk/>
      </pc:docMkLst>
      <pc:sldChg chg="addSp delSp modSp add mod chgLayout">
        <pc:chgData name="창풍 김" userId="482a5b282be835d0" providerId="LiveId" clId="{58BE29C0-4698-41AC-968B-DDC489DDE925}" dt="2025-02-25T14:12:26.540" v="1950" actId="20577"/>
        <pc:sldMkLst>
          <pc:docMk/>
          <pc:sldMk cId="277350851" sldId="258"/>
        </pc:sldMkLst>
        <pc:spChg chg="add del mod">
          <ac:chgData name="창풍 김" userId="482a5b282be835d0" providerId="LiveId" clId="{58BE29C0-4698-41AC-968B-DDC489DDE925}" dt="2025-02-25T14:04:28.340" v="1676" actId="6264"/>
          <ac:spMkLst>
            <pc:docMk/>
            <pc:sldMk cId="277350851" sldId="258"/>
            <ac:spMk id="3" creationId="{C9F7853A-D1F2-CCDA-651F-9D2CBEE48BD3}"/>
          </ac:spMkLst>
        </pc:spChg>
        <pc:spChg chg="add del mod">
          <ac:chgData name="창풍 김" userId="482a5b282be835d0" providerId="LiveId" clId="{58BE29C0-4698-41AC-968B-DDC489DDE925}" dt="2025-02-25T14:04:28.340" v="1676" actId="6264"/>
          <ac:spMkLst>
            <pc:docMk/>
            <pc:sldMk cId="277350851" sldId="258"/>
            <ac:spMk id="4" creationId="{FC0ADBCD-488C-A8C8-8E68-AC7B5A78DC20}"/>
          </ac:spMkLst>
        </pc:spChg>
        <pc:spChg chg="mod ord">
          <ac:chgData name="창풍 김" userId="482a5b282be835d0" providerId="LiveId" clId="{58BE29C0-4698-41AC-968B-DDC489DDE925}" dt="2025-02-25T14:12:26.540" v="1950" actId="20577"/>
          <ac:spMkLst>
            <pc:docMk/>
            <pc:sldMk cId="277350851" sldId="258"/>
            <ac:spMk id="18" creationId="{6BB92E19-3A51-D7FA-00C6-4C2E094DFB5E}"/>
          </ac:spMkLst>
        </pc:spChg>
        <pc:spChg chg="mod ord">
          <ac:chgData name="창풍 김" userId="482a5b282be835d0" providerId="LiveId" clId="{58BE29C0-4698-41AC-968B-DDC489DDE925}" dt="2025-02-23T13:05:12.296" v="1252" actId="5736"/>
          <ac:spMkLst>
            <pc:docMk/>
            <pc:sldMk cId="277350851" sldId="258"/>
            <ac:spMk id="62" creationId="{8F7EEC89-A1B4-C6B4-AFE4-EB15474EDB39}"/>
          </ac:spMkLst>
        </pc:spChg>
        <pc:spChg chg="mod ord">
          <ac:chgData name="창풍 김" userId="482a5b282be835d0" providerId="LiveId" clId="{58BE29C0-4698-41AC-968B-DDC489DDE925}" dt="2025-02-25T14:04:28.340" v="1676" actId="6264"/>
          <ac:spMkLst>
            <pc:docMk/>
            <pc:sldMk cId="277350851" sldId="258"/>
            <ac:spMk id="64" creationId="{4A55704E-A42D-2144-94CC-AE5F0AC4930B}"/>
          </ac:spMkLst>
        </pc:spChg>
        <pc:graphicFrameChg chg="mod">
          <ac:chgData name="창풍 김" userId="482a5b282be835d0" providerId="LiveId" clId="{58BE29C0-4698-41AC-968B-DDC489DDE925}" dt="2025-02-25T14:06:09.870" v="1697"/>
          <ac:graphicFrameMkLst>
            <pc:docMk/>
            <pc:sldMk cId="277350851" sldId="258"/>
            <ac:graphicFrameMk id="2" creationId="{B891EE5F-ED59-AE3C-CB6D-AFF78E2CC844}"/>
          </ac:graphicFrameMkLst>
        </pc:graphicFrameChg>
        <pc:graphicFrameChg chg="mod">
          <ac:chgData name="창풍 김" userId="482a5b282be835d0" providerId="LiveId" clId="{58BE29C0-4698-41AC-968B-DDC489DDE925}" dt="2025-02-23T13:05:12.296" v="1252" actId="5736"/>
          <ac:graphicFrameMkLst>
            <pc:docMk/>
            <pc:sldMk cId="277350851" sldId="258"/>
            <ac:graphicFrameMk id="63" creationId="{6DF071FD-60B3-8C2C-8CCB-917B986F1A95}"/>
          </ac:graphicFrameMkLst>
        </pc:graphicFrameChg>
      </pc:sldChg>
      <pc:sldChg chg="addSp delSp modSp mod ord chgLayout">
        <pc:chgData name="창풍 김" userId="482a5b282be835d0" providerId="LiveId" clId="{58BE29C0-4698-41AC-968B-DDC489DDE925}" dt="2025-02-25T14:11:15.738" v="1933" actId="404"/>
        <pc:sldMkLst>
          <pc:docMk/>
          <pc:sldMk cId="2271306998" sldId="263"/>
        </pc:sldMkLst>
        <pc:spChg chg="mod ord">
          <ac:chgData name="창풍 김" userId="482a5b282be835d0" providerId="LiveId" clId="{58BE29C0-4698-41AC-968B-DDC489DDE925}" dt="2025-02-25T14:05:24.115" v="1680" actId="6549"/>
          <ac:spMkLst>
            <pc:docMk/>
            <pc:sldMk cId="2271306998" sldId="263"/>
            <ac:spMk id="2" creationId="{F5D11D63-25C6-7F0A-B138-B3C880D62398}"/>
          </ac:spMkLst>
        </pc:spChg>
        <pc:spChg chg="mod ord">
          <ac:chgData name="창풍 김" userId="482a5b282be835d0" providerId="LiveId" clId="{58BE29C0-4698-41AC-968B-DDC489DDE925}" dt="2025-02-25T14:11:15.738" v="1933" actId="404"/>
          <ac:spMkLst>
            <pc:docMk/>
            <pc:sldMk cId="2271306998" sldId="263"/>
            <ac:spMk id="3" creationId="{851168E6-0631-A267-716C-804DE3A8A089}"/>
          </ac:spMkLst>
        </pc:spChg>
        <pc:spChg chg="add del mod">
          <ac:chgData name="창풍 김" userId="482a5b282be835d0" providerId="LiveId" clId="{58BE29C0-4698-41AC-968B-DDC489DDE925}" dt="2025-02-25T14:04:18.684" v="1674" actId="6264"/>
          <ac:spMkLst>
            <pc:docMk/>
            <pc:sldMk cId="2271306998" sldId="263"/>
            <ac:spMk id="4" creationId="{F82540FE-0FAD-FD69-A9AF-46305FF7E034}"/>
          </ac:spMkLst>
        </pc:spChg>
        <pc:spChg chg="add del mod">
          <ac:chgData name="창풍 김" userId="482a5b282be835d0" providerId="LiveId" clId="{58BE29C0-4698-41AC-968B-DDC489DDE925}" dt="2025-02-25T14:04:18.684" v="1674" actId="6264"/>
          <ac:spMkLst>
            <pc:docMk/>
            <pc:sldMk cId="2271306998" sldId="263"/>
            <ac:spMk id="5" creationId="{72AE0C9D-3853-F195-BC13-D3B9A4F70B24}"/>
          </ac:spMkLst>
        </pc:spChg>
        <pc:spChg chg="add mod ord">
          <ac:chgData name="창풍 김" userId="482a5b282be835d0" providerId="LiveId" clId="{58BE29C0-4698-41AC-968B-DDC489DDE925}" dt="2025-02-23T12:55:43.311" v="1239" actId="5736"/>
          <ac:spMkLst>
            <pc:docMk/>
            <pc:sldMk cId="2271306998" sldId="263"/>
            <ac:spMk id="7" creationId="{03802C91-DC53-97B6-3ED5-92E80F0C120B}"/>
          </ac:spMkLst>
        </pc:spChg>
        <pc:spChg chg="mod topLvl">
          <ac:chgData name="창풍 김" userId="482a5b282be835d0" providerId="LiveId" clId="{58BE29C0-4698-41AC-968B-DDC489DDE925}" dt="2025-02-25T13:54:42.280" v="1259" actId="165"/>
          <ac:spMkLst>
            <pc:docMk/>
            <pc:sldMk cId="2271306998" sldId="263"/>
            <ac:spMk id="16" creationId="{825DB632-B544-10DE-4542-98E1B3DF193C}"/>
          </ac:spMkLst>
        </pc:spChg>
        <pc:grpChg chg="del mod">
          <ac:chgData name="창풍 김" userId="482a5b282be835d0" providerId="LiveId" clId="{58BE29C0-4698-41AC-968B-DDC489DDE925}" dt="2025-02-25T13:54:42.280" v="1259" actId="165"/>
          <ac:grpSpMkLst>
            <pc:docMk/>
            <pc:sldMk cId="2271306998" sldId="263"/>
            <ac:grpSpMk id="15" creationId="{C73CE231-1EF6-183B-7D9E-A2452D7C2D61}"/>
          </ac:grpSpMkLst>
        </pc:grpChg>
        <pc:graphicFrameChg chg="mod">
          <ac:chgData name="창풍 김" userId="482a5b282be835d0" providerId="LiveId" clId="{58BE29C0-4698-41AC-968B-DDC489DDE925}" dt="2025-02-23T12:55:43.311" v="1239" actId="5736"/>
          <ac:graphicFrameMkLst>
            <pc:docMk/>
            <pc:sldMk cId="2271306998" sldId="263"/>
            <ac:graphicFrameMk id="19" creationId="{1DC20AE0-9622-45C4-2A0C-5C410800DBE9}"/>
          </ac:graphicFrameMkLst>
        </pc:graphicFrameChg>
        <pc:graphicFrameChg chg="mod modGraphic">
          <ac:chgData name="창풍 김" userId="482a5b282be835d0" providerId="LiveId" clId="{58BE29C0-4698-41AC-968B-DDC489DDE925}" dt="2025-02-23T12:55:43.311" v="1239" actId="5736"/>
          <ac:graphicFrameMkLst>
            <pc:docMk/>
            <pc:sldMk cId="2271306998" sldId="263"/>
            <ac:graphicFrameMk id="23" creationId="{4B1829D4-E917-9F0E-F659-A08ADD764B1E}"/>
          </ac:graphicFrameMkLst>
        </pc:graphicFrameChg>
        <pc:cxnChg chg="mod topLvl">
          <ac:chgData name="창풍 김" userId="482a5b282be835d0" providerId="LiveId" clId="{58BE29C0-4698-41AC-968B-DDC489DDE925}" dt="2025-02-25T13:55:10.006" v="1264" actId="1582"/>
          <ac:cxnSpMkLst>
            <pc:docMk/>
            <pc:sldMk cId="2271306998" sldId="263"/>
            <ac:cxnSpMk id="17" creationId="{A21E6510-0C48-9468-4AEA-1F6A8B1D97C6}"/>
          </ac:cxnSpMkLst>
        </pc:cxnChg>
      </pc:sldChg>
      <pc:sldChg chg="addSp delSp modSp mod ord chgLayout">
        <pc:chgData name="창풍 김" userId="482a5b282be835d0" providerId="LiveId" clId="{58BE29C0-4698-41AC-968B-DDC489DDE925}" dt="2025-02-25T14:10:01.787" v="1800"/>
        <pc:sldMkLst>
          <pc:docMk/>
          <pc:sldMk cId="2796955944" sldId="268"/>
        </pc:sldMkLst>
        <pc:spChg chg="mod ord">
          <ac:chgData name="창풍 김" userId="482a5b282be835d0" providerId="LiveId" clId="{58BE29C0-4698-41AC-968B-DDC489DDE925}" dt="2025-02-25T14:10:01.787" v="1800"/>
          <ac:spMkLst>
            <pc:docMk/>
            <pc:sldMk cId="2796955944" sldId="268"/>
            <ac:spMk id="2" creationId="{7BC0E70E-921F-81E4-9513-E96B446BE64C}"/>
          </ac:spMkLst>
        </pc:spChg>
        <pc:spChg chg="mod ord">
          <ac:chgData name="창풍 김" userId="482a5b282be835d0" providerId="LiveId" clId="{58BE29C0-4698-41AC-968B-DDC489DDE925}" dt="2025-02-25T14:05:33.503" v="1686"/>
          <ac:spMkLst>
            <pc:docMk/>
            <pc:sldMk cId="2796955944" sldId="268"/>
            <ac:spMk id="3" creationId="{DF76BED7-8837-75A2-77F8-A6D75559022C}"/>
          </ac:spMkLst>
        </pc:spChg>
        <pc:spChg chg="add del mod">
          <ac:chgData name="창풍 김" userId="482a5b282be835d0" providerId="LiveId" clId="{58BE29C0-4698-41AC-968B-DDC489DDE925}" dt="2025-02-25T14:04:25.129" v="1675" actId="6264"/>
          <ac:spMkLst>
            <pc:docMk/>
            <pc:sldMk cId="2796955944" sldId="268"/>
            <ac:spMk id="4" creationId="{00A448C9-FCA2-949B-A19E-923B07E45013}"/>
          </ac:spMkLst>
        </pc:spChg>
        <pc:spChg chg="add del mod">
          <ac:chgData name="창풍 김" userId="482a5b282be835d0" providerId="LiveId" clId="{58BE29C0-4698-41AC-968B-DDC489DDE925}" dt="2025-02-25T14:04:25.129" v="1675" actId="6264"/>
          <ac:spMkLst>
            <pc:docMk/>
            <pc:sldMk cId="2796955944" sldId="268"/>
            <ac:spMk id="5" creationId="{E89769C4-34A3-AFB5-767D-30886F470ED8}"/>
          </ac:spMkLst>
        </pc:spChg>
        <pc:spChg chg="add del mod">
          <ac:chgData name="창풍 김" userId="482a5b282be835d0" providerId="LiveId" clId="{58BE29C0-4698-41AC-968B-DDC489DDE925}" dt="2025-02-23T12:56:22.476" v="1243" actId="5736"/>
          <ac:spMkLst>
            <pc:docMk/>
            <pc:sldMk cId="2796955944" sldId="268"/>
            <ac:spMk id="18" creationId="{C0F930EF-10F6-B768-D74D-28E24C5E4D77}"/>
          </ac:spMkLst>
        </pc:spChg>
        <pc:spChg chg="mod">
          <ac:chgData name="창풍 김" userId="482a5b282be835d0" providerId="LiveId" clId="{58BE29C0-4698-41AC-968B-DDC489DDE925}" dt="2025-02-23T12:56:22.476" v="1243" actId="5736"/>
          <ac:spMkLst>
            <pc:docMk/>
            <pc:sldMk cId="2796955944" sldId="268"/>
            <ac:spMk id="22" creationId="{A681D50B-4E08-CC5A-5AFD-AEC7C955E718}"/>
          </ac:spMkLst>
        </pc:spChg>
        <pc:spChg chg="mod">
          <ac:chgData name="창풍 김" userId="482a5b282be835d0" providerId="LiveId" clId="{58BE29C0-4698-41AC-968B-DDC489DDE925}" dt="2025-02-23T12:56:22.476" v="1243" actId="5736"/>
          <ac:spMkLst>
            <pc:docMk/>
            <pc:sldMk cId="2796955944" sldId="268"/>
            <ac:spMk id="23" creationId="{72E27692-D31F-0347-2E06-E7C4A4AD5913}"/>
          </ac:spMkLst>
        </pc:spChg>
        <pc:spChg chg="mod">
          <ac:chgData name="창풍 김" userId="482a5b282be835d0" providerId="LiveId" clId="{58BE29C0-4698-41AC-968B-DDC489DDE925}" dt="2025-02-23T12:56:22.476" v="1243" actId="5736"/>
          <ac:spMkLst>
            <pc:docMk/>
            <pc:sldMk cId="2796955944" sldId="268"/>
            <ac:spMk id="26" creationId="{07D6E154-97FC-C578-3CD6-6C72A9DC4BAA}"/>
          </ac:spMkLst>
        </pc:spChg>
        <pc:spChg chg="mod">
          <ac:chgData name="창풍 김" userId="482a5b282be835d0" providerId="LiveId" clId="{58BE29C0-4698-41AC-968B-DDC489DDE925}" dt="2025-02-23T12:56:22.476" v="1243" actId="5736"/>
          <ac:spMkLst>
            <pc:docMk/>
            <pc:sldMk cId="2796955944" sldId="268"/>
            <ac:spMk id="28" creationId="{77494921-7972-A3B1-D862-D183F7BC3490}"/>
          </ac:spMkLst>
        </pc:spChg>
        <pc:spChg chg="mod">
          <ac:chgData name="창풍 김" userId="482a5b282be835d0" providerId="LiveId" clId="{58BE29C0-4698-41AC-968B-DDC489DDE925}" dt="2025-02-23T12:56:22.476" v="1243" actId="5736"/>
          <ac:spMkLst>
            <pc:docMk/>
            <pc:sldMk cId="2796955944" sldId="268"/>
            <ac:spMk id="29" creationId="{20B29E24-97AC-84E9-5802-3DAB542BD47B}"/>
          </ac:spMkLst>
        </pc:spChg>
        <pc:spChg chg="mod">
          <ac:chgData name="창풍 김" userId="482a5b282be835d0" providerId="LiveId" clId="{58BE29C0-4698-41AC-968B-DDC489DDE925}" dt="2025-02-23T12:56:22.476" v="1243" actId="5736"/>
          <ac:spMkLst>
            <pc:docMk/>
            <pc:sldMk cId="2796955944" sldId="268"/>
            <ac:spMk id="30" creationId="{518A9144-9754-1FC3-497F-E8114D14E711}"/>
          </ac:spMkLst>
        </pc:spChg>
        <pc:spChg chg="mod">
          <ac:chgData name="창풍 김" userId="482a5b282be835d0" providerId="LiveId" clId="{58BE29C0-4698-41AC-968B-DDC489DDE925}" dt="2025-02-23T12:56:22.476" v="1243" actId="5736"/>
          <ac:spMkLst>
            <pc:docMk/>
            <pc:sldMk cId="2796955944" sldId="268"/>
            <ac:spMk id="32" creationId="{E25E5C8B-4FFA-72A2-4A59-E12C19EB52D8}"/>
          </ac:spMkLst>
        </pc:spChg>
        <pc:spChg chg="mod">
          <ac:chgData name="창풍 김" userId="482a5b282be835d0" providerId="LiveId" clId="{58BE29C0-4698-41AC-968B-DDC489DDE925}" dt="2025-02-23T12:56:22.476" v="1243" actId="5736"/>
          <ac:spMkLst>
            <pc:docMk/>
            <pc:sldMk cId="2796955944" sldId="268"/>
            <ac:spMk id="43" creationId="{E37D0980-5500-E55C-096F-6872922FAA01}"/>
          </ac:spMkLst>
        </pc:spChg>
        <pc:spChg chg="mod">
          <ac:chgData name="창풍 김" userId="482a5b282be835d0" providerId="LiveId" clId="{58BE29C0-4698-41AC-968B-DDC489DDE925}" dt="2025-02-23T12:56:22.476" v="1243" actId="5736"/>
          <ac:spMkLst>
            <pc:docMk/>
            <pc:sldMk cId="2796955944" sldId="268"/>
            <ac:spMk id="44" creationId="{AB0764C4-981C-EFC1-63A6-6D5858155EB0}"/>
          </ac:spMkLst>
        </pc:spChg>
        <pc:graphicFrameChg chg="mod modGraphic">
          <ac:chgData name="창풍 김" userId="482a5b282be835d0" providerId="LiveId" clId="{58BE29C0-4698-41AC-968B-DDC489DDE925}" dt="2025-02-23T12:56:13.430" v="1242" actId="207"/>
          <ac:graphicFrameMkLst>
            <pc:docMk/>
            <pc:sldMk cId="2796955944" sldId="268"/>
            <ac:graphicFrameMk id="17" creationId="{4B156F03-D4F3-6C25-ED37-EEDB2F1B2ECF}"/>
          </ac:graphicFrameMkLst>
        </pc:graphicFrameChg>
        <pc:graphicFrameChg chg="mod">
          <ac:chgData name="창풍 김" userId="482a5b282be835d0" providerId="LiveId" clId="{58BE29C0-4698-41AC-968B-DDC489DDE925}" dt="2025-02-23T12:53:56.002" v="1225" actId="167"/>
          <ac:graphicFrameMkLst>
            <pc:docMk/>
            <pc:sldMk cId="2796955944" sldId="268"/>
            <ac:graphicFrameMk id="25" creationId="{593F89CA-1762-7150-5174-313CB1095168}"/>
          </ac:graphicFrameMkLst>
        </pc:graphicFrameChg>
        <pc:cxnChg chg="mod">
          <ac:chgData name="창풍 김" userId="482a5b282be835d0" providerId="LiveId" clId="{58BE29C0-4698-41AC-968B-DDC489DDE925}" dt="2025-02-25T13:55:09.226" v="1263" actId="1582"/>
          <ac:cxnSpMkLst>
            <pc:docMk/>
            <pc:sldMk cId="2796955944" sldId="268"/>
            <ac:cxnSpMk id="8" creationId="{3C611B12-03AA-2F3A-7B93-8478F0DBDDC0}"/>
          </ac:cxnSpMkLst>
        </pc:cxnChg>
      </pc:sldChg>
      <pc:sldChg chg="addSp delSp modSp mod ord chgLayout">
        <pc:chgData name="창풍 김" userId="482a5b282be835d0" providerId="LiveId" clId="{58BE29C0-4698-41AC-968B-DDC489DDE925}" dt="2025-02-25T14:12:07.499" v="1934" actId="1582"/>
        <pc:sldMkLst>
          <pc:docMk/>
          <pc:sldMk cId="1560699071" sldId="269"/>
        </pc:sldMkLst>
        <pc:spChg chg="add del mod">
          <ac:chgData name="창풍 김" userId="482a5b282be835d0" providerId="LiveId" clId="{58BE29C0-4698-41AC-968B-DDC489DDE925}" dt="2025-02-25T14:04:32.297" v="1677" actId="6264"/>
          <ac:spMkLst>
            <pc:docMk/>
            <pc:sldMk cId="1560699071" sldId="269"/>
            <ac:spMk id="2" creationId="{09C540DD-057F-0714-E50A-C5069E2196B1}"/>
          </ac:spMkLst>
        </pc:spChg>
        <pc:spChg chg="add del mod">
          <ac:chgData name="창풍 김" userId="482a5b282be835d0" providerId="LiveId" clId="{58BE29C0-4698-41AC-968B-DDC489DDE925}" dt="2025-02-25T14:04:32.297" v="1677" actId="6264"/>
          <ac:spMkLst>
            <pc:docMk/>
            <pc:sldMk cId="1560699071" sldId="269"/>
            <ac:spMk id="3" creationId="{88DD4EC6-A0BA-575D-2C05-573936F5EDD6}"/>
          </ac:spMkLst>
        </pc:spChg>
        <pc:spChg chg="mod ord">
          <ac:chgData name="창풍 김" userId="482a5b282be835d0" providerId="LiveId" clId="{58BE29C0-4698-41AC-968B-DDC489DDE925}" dt="2025-02-25T14:07:23.838" v="1708" actId="6549"/>
          <ac:spMkLst>
            <pc:docMk/>
            <pc:sldMk cId="1560699071" sldId="269"/>
            <ac:spMk id="4" creationId="{7D3B6B77-3BCB-ADAB-27B2-CDCE95BE03DA}"/>
          </ac:spMkLst>
        </pc:spChg>
        <pc:spChg chg="add del mod">
          <ac:chgData name="창풍 김" userId="482a5b282be835d0" providerId="LiveId" clId="{58BE29C0-4698-41AC-968B-DDC489DDE925}" dt="2025-02-25T14:05:00.566" v="1678" actId="6264"/>
          <ac:spMkLst>
            <pc:docMk/>
            <pc:sldMk cId="1560699071" sldId="269"/>
            <ac:spMk id="5" creationId="{AE78F9D8-FF3D-3DAA-0739-B6C812F09259}"/>
          </ac:spMkLst>
        </pc:spChg>
        <pc:spChg chg="add del mod">
          <ac:chgData name="창풍 김" userId="482a5b282be835d0" providerId="LiveId" clId="{58BE29C0-4698-41AC-968B-DDC489DDE925}" dt="2025-02-25T14:05:00.566" v="1678" actId="6264"/>
          <ac:spMkLst>
            <pc:docMk/>
            <pc:sldMk cId="1560699071" sldId="269"/>
            <ac:spMk id="6" creationId="{1F25C47E-F83D-A2A9-B56C-EA78425470B8}"/>
          </ac:spMkLst>
        </pc:spChg>
        <pc:spChg chg="mod ord">
          <ac:chgData name="창풍 김" userId="482a5b282be835d0" providerId="LiveId" clId="{58BE29C0-4698-41AC-968B-DDC489DDE925}" dt="2025-02-25T14:11:04.257" v="1929"/>
          <ac:spMkLst>
            <pc:docMk/>
            <pc:sldMk cId="1560699071" sldId="269"/>
            <ac:spMk id="30" creationId="{DD126790-E7E7-FE3D-9DE1-490E3BE9D7F3}"/>
          </ac:spMkLst>
        </pc:spChg>
        <pc:spChg chg="mod">
          <ac:chgData name="창풍 김" userId="482a5b282be835d0" providerId="LiveId" clId="{58BE29C0-4698-41AC-968B-DDC489DDE925}" dt="2025-02-25T14:12:07.499" v="1934" actId="1582"/>
          <ac:spMkLst>
            <pc:docMk/>
            <pc:sldMk cId="1560699071" sldId="269"/>
            <ac:spMk id="33" creationId="{D0F8BF70-50B2-A78D-A793-D98F723EB467}"/>
          </ac:spMkLst>
        </pc:spChg>
        <pc:spChg chg="mod">
          <ac:chgData name="창풍 김" userId="482a5b282be835d0" providerId="LiveId" clId="{58BE29C0-4698-41AC-968B-DDC489DDE925}" dt="2025-02-25T13:54:19.514" v="1256" actId="1036"/>
          <ac:spMkLst>
            <pc:docMk/>
            <pc:sldMk cId="1560699071" sldId="269"/>
            <ac:spMk id="36" creationId="{1C6D3C58-A430-C7F4-9FE5-0A5EB727838D}"/>
          </ac:spMkLst>
        </pc:spChg>
        <pc:grpChg chg="mod">
          <ac:chgData name="창풍 김" userId="482a5b282be835d0" providerId="LiveId" clId="{58BE29C0-4698-41AC-968B-DDC489DDE925}" dt="2025-02-25T13:54:17.355" v="1254" actId="1035"/>
          <ac:grpSpMkLst>
            <pc:docMk/>
            <pc:sldMk cId="1560699071" sldId="269"/>
            <ac:grpSpMk id="17" creationId="{1CF6173B-4B5C-0586-AF98-BA3889F645BE}"/>
          </ac:grpSpMkLst>
        </pc:grpChg>
        <pc:grpChg chg="mod">
          <ac:chgData name="창풍 김" userId="482a5b282be835d0" providerId="LiveId" clId="{58BE29C0-4698-41AC-968B-DDC489DDE925}" dt="2025-02-25T13:54:17.355" v="1254" actId="1035"/>
          <ac:grpSpMkLst>
            <pc:docMk/>
            <pc:sldMk cId="1560699071" sldId="269"/>
            <ac:grpSpMk id="18" creationId="{1BD07BCA-C2F8-36B9-641C-7C58C4C688A0}"/>
          </ac:grpSpMkLst>
        </pc:grpChg>
        <pc:grpChg chg="mod">
          <ac:chgData name="창풍 김" userId="482a5b282be835d0" providerId="LiveId" clId="{58BE29C0-4698-41AC-968B-DDC489DDE925}" dt="2025-02-25T13:54:17.355" v="1254" actId="1035"/>
          <ac:grpSpMkLst>
            <pc:docMk/>
            <pc:sldMk cId="1560699071" sldId="269"/>
            <ac:grpSpMk id="21" creationId="{7D3F10A8-4F8E-A320-8E05-CFACD7CAD1D9}"/>
          </ac:grpSpMkLst>
        </pc:grpChg>
        <pc:grpChg chg="mod">
          <ac:chgData name="창풍 김" userId="482a5b282be835d0" providerId="LiveId" clId="{58BE29C0-4698-41AC-968B-DDC489DDE925}" dt="2025-02-25T13:54:17.355" v="1254" actId="1035"/>
          <ac:grpSpMkLst>
            <pc:docMk/>
            <pc:sldMk cId="1560699071" sldId="269"/>
            <ac:grpSpMk id="27" creationId="{AE4F5A44-6BDB-6237-1160-9D4FC2B66205}"/>
          </ac:grpSpMkLst>
        </pc:grpChg>
        <pc:graphicFrameChg chg="mod">
          <ac:chgData name="창풍 김" userId="482a5b282be835d0" providerId="LiveId" clId="{58BE29C0-4698-41AC-968B-DDC489DDE925}" dt="2025-02-25T13:54:17.355" v="1254" actId="1035"/>
          <ac:graphicFrameMkLst>
            <pc:docMk/>
            <pc:sldMk cId="1560699071" sldId="269"/>
            <ac:graphicFrameMk id="8" creationId="{B1A08B2C-484A-BCE4-BD04-DE6F1ADC4F9B}"/>
          </ac:graphicFrameMkLst>
        </pc:graphicFrameChg>
        <pc:graphicFrameChg chg="mod">
          <ac:chgData name="창풍 김" userId="482a5b282be835d0" providerId="LiveId" clId="{58BE29C0-4698-41AC-968B-DDC489DDE925}" dt="2025-02-25T13:54:17.355" v="1254" actId="1035"/>
          <ac:graphicFrameMkLst>
            <pc:docMk/>
            <pc:sldMk cId="1560699071" sldId="269"/>
            <ac:graphicFrameMk id="9" creationId="{A75FC24D-2653-C249-7CDB-9C17EFA77528}"/>
          </ac:graphicFrameMkLst>
        </pc:graphicFrameChg>
        <pc:graphicFrameChg chg="mod">
          <ac:chgData name="창풍 김" userId="482a5b282be835d0" providerId="LiveId" clId="{58BE29C0-4698-41AC-968B-DDC489DDE925}" dt="2025-02-25T13:54:17.355" v="1254" actId="1035"/>
          <ac:graphicFrameMkLst>
            <pc:docMk/>
            <pc:sldMk cId="1560699071" sldId="269"/>
            <ac:graphicFrameMk id="11" creationId="{273E0020-07A2-778B-BD69-6E19A3E3CFF2}"/>
          </ac:graphicFrameMkLst>
        </pc:graphicFrameChg>
      </pc:sldChg>
      <pc:sldChg chg="addSp new del mod">
        <pc:chgData name="창풍 김" userId="482a5b282be835d0" providerId="LiveId" clId="{58BE29C0-4698-41AC-968B-DDC489DDE925}" dt="2025-02-23T05:09:22.015" v="1113" actId="47"/>
        <pc:sldMkLst>
          <pc:docMk/>
          <pc:sldMk cId="24770905" sldId="270"/>
        </pc:sldMkLst>
      </pc:sldChg>
      <pc:sldChg chg="addSp new del mod">
        <pc:chgData name="창풍 김" userId="482a5b282be835d0" providerId="LiveId" clId="{58BE29C0-4698-41AC-968B-DDC489DDE925}" dt="2025-02-23T05:09:22.015" v="1113" actId="47"/>
        <pc:sldMkLst>
          <pc:docMk/>
          <pc:sldMk cId="3254919372" sldId="271"/>
        </pc:sldMkLst>
      </pc:sldChg>
      <pc:sldChg chg="addSp new del mod">
        <pc:chgData name="창풍 김" userId="482a5b282be835d0" providerId="LiveId" clId="{58BE29C0-4698-41AC-968B-DDC489DDE925}" dt="2025-02-23T05:09:22.015" v="1113" actId="47"/>
        <pc:sldMkLst>
          <pc:docMk/>
          <pc:sldMk cId="1659662768" sldId="27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&#53685;&#54633;%20&#47928;&#49436;1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&#53685;&#54633;%20&#47928;&#49436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기존세대(만명)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1940→70</c:v>
                </c:pt>
                <c:pt idx="1">
                  <c:v>1950→80</c:v>
                </c:pt>
                <c:pt idx="2">
                  <c:v>1960→90</c:v>
                </c:pt>
                <c:pt idx="3">
                  <c:v>1970→00</c:v>
                </c:pt>
                <c:pt idx="4">
                  <c:v>1980→10</c:v>
                </c:pt>
                <c:pt idx="5">
                  <c:v>1990→20</c:v>
                </c:pt>
                <c:pt idx="6">
                  <c:v>2000→30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320</c:v>
                </c:pt>
                <c:pt idx="1">
                  <c:v>545</c:v>
                </c:pt>
                <c:pt idx="2">
                  <c:v>658</c:v>
                </c:pt>
                <c:pt idx="3">
                  <c:v>771</c:v>
                </c:pt>
                <c:pt idx="4">
                  <c:v>762</c:v>
                </c:pt>
                <c:pt idx="5">
                  <c:v>662</c:v>
                </c:pt>
                <c:pt idx="6">
                  <c:v>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57-4320-B4A6-C670DE12938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대체세대(만명)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1940→70</c:v>
                </c:pt>
                <c:pt idx="1">
                  <c:v>1950→80</c:v>
                </c:pt>
                <c:pt idx="2">
                  <c:v>1960→90</c:v>
                </c:pt>
                <c:pt idx="3">
                  <c:v>1970→00</c:v>
                </c:pt>
                <c:pt idx="4">
                  <c:v>1980→10</c:v>
                </c:pt>
                <c:pt idx="5">
                  <c:v>1990→20</c:v>
                </c:pt>
                <c:pt idx="6">
                  <c:v>2000→30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771</c:v>
                </c:pt>
                <c:pt idx="1">
                  <c:v>762</c:v>
                </c:pt>
                <c:pt idx="2">
                  <c:v>662</c:v>
                </c:pt>
                <c:pt idx="3">
                  <c:v>462</c:v>
                </c:pt>
                <c:pt idx="4">
                  <c:v>374</c:v>
                </c:pt>
                <c:pt idx="5">
                  <c:v>320</c:v>
                </c:pt>
                <c:pt idx="6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57-4320-B4A6-C670DE1293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6137264"/>
        <c:axId val="176132464"/>
      </c:barChart>
      <c:catAx>
        <c:axId val="17613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pPr>
            <a:endParaRPr lang="ko-KR"/>
          </a:p>
        </c:txPr>
        <c:crossAx val="176132464"/>
        <c:crosses val="autoZero"/>
        <c:auto val="1"/>
        <c:lblAlgn val="ctr"/>
        <c:lblOffset val="100"/>
        <c:noMultiLvlLbl val="0"/>
      </c:catAx>
      <c:valAx>
        <c:axId val="176132464"/>
        <c:scaling>
          <c:orientation val="minMax"/>
          <c:max val="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pPr>
            <a:endParaRPr lang="ko-KR"/>
          </a:p>
        </c:txPr>
        <c:crossAx val="176137264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defRPr>
          </a:pPr>
          <a:endParaRPr lang="ko-K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12700">
      <a:solidFill>
        <a:schemeClr val="tx1"/>
      </a:solidFill>
    </a:ln>
    <a:effectLst/>
  </c:spPr>
  <c:txPr>
    <a:bodyPr/>
    <a:lstStyle/>
    <a:p>
      <a:pPr>
        <a:defRPr>
          <a:latin typeface="Pretendard" panose="02000503000000020004" pitchFamily="50" charset="-127"/>
          <a:ea typeface="Pretendard" panose="02000503000000020004" pitchFamily="50" charset="-127"/>
          <a:cs typeface="Pretendard" panose="02000503000000020004" pitchFamily="50" charset="-127"/>
        </a:defRPr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1"/>
          <c:tx>
            <c:strRef>
              <c:f>Sheet1!$B$1</c:f>
              <c:strCache>
                <c:ptCount val="1"/>
                <c:pt idx="0">
                  <c:v>인구(명)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1960</c:v>
                </c:pt>
                <c:pt idx="1">
                  <c:v>1980</c:v>
                </c:pt>
                <c:pt idx="2">
                  <c:v>2000</c:v>
                </c:pt>
                <c:pt idx="3">
                  <c:v>2020</c:v>
                </c:pt>
              </c:numCache>
            </c:numRef>
          </c:cat>
          <c:val>
            <c:numRef>
              <c:f>Sheet1!$B$2:$B$5</c:f>
              <c:numCache>
                <c:formatCode>#,##0</c:formatCode>
                <c:ptCount val="4"/>
                <c:pt idx="0">
                  <c:v>25010000</c:v>
                </c:pt>
                <c:pt idx="1">
                  <c:v>38120000</c:v>
                </c:pt>
                <c:pt idx="2">
                  <c:v>49550000</c:v>
                </c:pt>
                <c:pt idx="3">
                  <c:v>51840000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38-44E4-A816-396B78612F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665952"/>
        <c:axId val="237679872"/>
      </c:barChart>
      <c:lineChart>
        <c:grouping val="stack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출생아(명)</c:v>
                </c:pt>
              </c:strCache>
            </c:strRef>
          </c:tx>
          <c:spPr>
            <a:ln w="12700" cap="rnd">
              <a:solidFill>
                <a:sysClr val="windowText" lastClr="0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ysClr val="windowText" lastClr="000000"/>
              </a:solidFill>
              <a:ln w="12700">
                <a:solidFill>
                  <a:sysClr val="windowText" lastClr="000000"/>
                </a:solidFill>
              </a:ln>
              <a:effectLst/>
            </c:spPr>
          </c:marker>
          <c:cat>
            <c:numRef>
              <c:f>Sheet1!$A$2:$A$5</c:f>
              <c:numCache>
                <c:formatCode>General</c:formatCode>
                <c:ptCount val="4"/>
                <c:pt idx="0">
                  <c:v>1960</c:v>
                </c:pt>
                <c:pt idx="1">
                  <c:v>1980</c:v>
                </c:pt>
                <c:pt idx="2">
                  <c:v>2000</c:v>
                </c:pt>
                <c:pt idx="3">
                  <c:v>2020</c:v>
                </c:pt>
              </c:numCache>
            </c:numRef>
          </c:cat>
          <c:val>
            <c:numRef>
              <c:f>Sheet1!$C$2:$C$5</c:f>
              <c:numCache>
                <c:formatCode>#,##0</c:formatCode>
                <c:ptCount val="4"/>
                <c:pt idx="0">
                  <c:v>1080000</c:v>
                </c:pt>
                <c:pt idx="1">
                  <c:v>865350</c:v>
                </c:pt>
                <c:pt idx="2">
                  <c:v>634501</c:v>
                </c:pt>
                <c:pt idx="3">
                  <c:v>272337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B38-44E4-A816-396B78612F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2573328"/>
        <c:axId val="242594448"/>
      </c:lineChart>
      <c:catAx>
        <c:axId val="237665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pPr>
            <a:endParaRPr lang="ko-KR"/>
          </a:p>
        </c:txPr>
        <c:crossAx val="237679872"/>
        <c:crosses val="autoZero"/>
        <c:auto val="1"/>
        <c:lblAlgn val="ctr"/>
        <c:lblOffset val="100"/>
        <c:noMultiLvlLbl val="0"/>
      </c:catAx>
      <c:valAx>
        <c:axId val="237679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pPr>
            <a:endParaRPr lang="ko-KR"/>
          </a:p>
        </c:txPr>
        <c:crossAx val="237665952"/>
        <c:crosses val="autoZero"/>
        <c:crossBetween val="between"/>
      </c:valAx>
      <c:valAx>
        <c:axId val="242594448"/>
        <c:scaling>
          <c:orientation val="minMax"/>
          <c:max val="1200000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pPr>
            <a:endParaRPr lang="ko-KR"/>
          </a:p>
        </c:txPr>
        <c:crossAx val="242573328"/>
        <c:crosses val="max"/>
        <c:crossBetween val="between"/>
        <c:majorUnit val="200000"/>
      </c:valAx>
      <c:catAx>
        <c:axId val="2425733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425944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defRPr>
          </a:pPr>
          <a:endParaRPr lang="ko-KR"/>
        </a:p>
      </c:txPr>
    </c:legend>
    <c:plotVisOnly val="1"/>
    <c:dispBlanksAs val="gap"/>
    <c:showDLblsOverMax val="0"/>
  </c:chart>
  <c:spPr>
    <a:noFill/>
    <a:ln w="12700">
      <a:solidFill>
        <a:sysClr val="windowText" lastClr="000000"/>
      </a:solidFill>
    </a:ln>
    <a:effectLst/>
  </c:spPr>
  <c:txPr>
    <a:bodyPr/>
    <a:lstStyle/>
    <a:p>
      <a:pPr>
        <a:defRPr>
          <a:latin typeface="Pretendard" panose="02000503000000020004" pitchFamily="50" charset="-127"/>
          <a:ea typeface="Pretendard" panose="02000503000000020004" pitchFamily="50" charset="-127"/>
          <a:cs typeface="Pretendard" panose="02000503000000020004" pitchFamily="50" charset="-127"/>
        </a:defRPr>
      </a:pPr>
      <a:endParaRPr lang="ko-K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합계출산(명)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1960</c:v>
                </c:pt>
                <c:pt idx="1">
                  <c:v>1980</c:v>
                </c:pt>
                <c:pt idx="2">
                  <c:v>2000</c:v>
                </c:pt>
                <c:pt idx="3">
                  <c:v>2020</c:v>
                </c:pt>
              </c:numCache>
            </c:numRef>
          </c:cat>
          <c:val>
            <c:numRef>
              <c:f>Sheet1!$D$2:$D$5</c:f>
              <c:numCache>
                <c:formatCode>#,##0.00</c:formatCode>
                <c:ptCount val="4"/>
                <c:pt idx="0">
                  <c:v>6.1</c:v>
                </c:pt>
                <c:pt idx="1">
                  <c:v>2.83</c:v>
                </c:pt>
                <c:pt idx="2">
                  <c:v>1.48</c:v>
                </c:pt>
                <c:pt idx="3">
                  <c:v>0.84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B3-43A1-A0CC-A489DDA368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665952"/>
        <c:axId val="237679872"/>
      </c:barChart>
      <c:lineChart>
        <c:grouping val="stacked"/>
        <c:varyColors val="0"/>
        <c:ser>
          <c:idx val="3"/>
          <c:order val="1"/>
          <c:tx>
            <c:strRef>
              <c:f>Sheet1!$E$1</c:f>
              <c:strCache>
                <c:ptCount val="1"/>
                <c:pt idx="0">
                  <c:v>산모연령(세)</c:v>
                </c:pt>
              </c:strCache>
            </c:strRef>
          </c:tx>
          <c:spPr>
            <a:ln w="12700" cap="rnd">
              <a:solidFill>
                <a:sysClr val="windowText" lastClr="0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ysClr val="windowText" lastClr="000000"/>
              </a:solidFill>
              <a:ln w="12700">
                <a:solidFill>
                  <a:sysClr val="windowText" lastClr="000000"/>
                </a:solidFill>
              </a:ln>
              <a:effectLst/>
            </c:spPr>
          </c:marker>
          <c:cat>
            <c:numRef>
              <c:f>Sheet1!$A$2:$A$5</c:f>
              <c:numCache>
                <c:formatCode>General</c:formatCode>
                <c:ptCount val="4"/>
                <c:pt idx="0">
                  <c:v>1960</c:v>
                </c:pt>
                <c:pt idx="1">
                  <c:v>1980</c:v>
                </c:pt>
                <c:pt idx="2">
                  <c:v>2000</c:v>
                </c:pt>
                <c:pt idx="3">
                  <c:v>2020</c:v>
                </c:pt>
              </c:numCache>
            </c:numRef>
          </c:cat>
          <c:val>
            <c:numRef>
              <c:f>Sheet1!$E$2:$E$5</c:f>
              <c:numCache>
                <c:formatCode>#,##0.00</c:formatCode>
                <c:ptCount val="4"/>
                <c:pt idx="0">
                  <c:v>22.5</c:v>
                </c:pt>
                <c:pt idx="1">
                  <c:v>24.5</c:v>
                </c:pt>
                <c:pt idx="2">
                  <c:v>29</c:v>
                </c:pt>
                <c:pt idx="3">
                  <c:v>33.1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1B3-43A1-A0CC-A489DDA368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2587728"/>
        <c:axId val="242584368"/>
      </c:lineChart>
      <c:catAx>
        <c:axId val="237665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pPr>
            <a:endParaRPr lang="ko-KR"/>
          </a:p>
        </c:txPr>
        <c:crossAx val="237679872"/>
        <c:crosses val="autoZero"/>
        <c:auto val="1"/>
        <c:lblAlgn val="ctr"/>
        <c:lblOffset val="100"/>
        <c:noMultiLvlLbl val="0"/>
      </c:catAx>
      <c:valAx>
        <c:axId val="237679872"/>
        <c:scaling>
          <c:orientation val="minMax"/>
          <c:max val="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pPr>
            <a:endParaRPr lang="ko-KR"/>
          </a:p>
        </c:txPr>
        <c:crossAx val="237665952"/>
        <c:crosses val="autoZero"/>
        <c:crossBetween val="between"/>
        <c:majorUnit val="2"/>
      </c:valAx>
      <c:valAx>
        <c:axId val="242584368"/>
        <c:scaling>
          <c:orientation val="minMax"/>
          <c:max val="40"/>
        </c:scaling>
        <c:delete val="0"/>
        <c:axPos val="r"/>
        <c:numFmt formatCode="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pPr>
            <a:endParaRPr lang="ko-KR"/>
          </a:p>
        </c:txPr>
        <c:crossAx val="242587728"/>
        <c:crosses val="max"/>
        <c:crossBetween val="between"/>
        <c:majorUnit val="10"/>
      </c:valAx>
      <c:catAx>
        <c:axId val="2425877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4258436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defRPr>
          </a:pPr>
          <a:endParaRPr lang="ko-KR"/>
        </a:p>
      </c:txPr>
    </c:legend>
    <c:plotVisOnly val="1"/>
    <c:dispBlanksAs val="gap"/>
    <c:showDLblsOverMax val="0"/>
  </c:chart>
  <c:spPr>
    <a:noFill/>
    <a:ln w="12700">
      <a:solidFill>
        <a:sysClr val="windowText" lastClr="000000"/>
      </a:solidFill>
    </a:ln>
    <a:effectLst/>
  </c:spPr>
  <c:txPr>
    <a:bodyPr/>
    <a:lstStyle/>
    <a:p>
      <a:pPr>
        <a:defRPr>
          <a:latin typeface="Pretendard" panose="02000503000000020004" pitchFamily="50" charset="-127"/>
          <a:ea typeface="Pretendard" panose="02000503000000020004" pitchFamily="50" charset="-127"/>
          <a:cs typeface="Pretendard" panose="02000503000000020004" pitchFamily="50" charset="-127"/>
        </a:defRPr>
      </a:pPr>
      <a:endParaRPr lang="ko-K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A0AF0-6941-4FD1-A754-3DBCFEEB8B34}" type="datetimeFigureOut">
              <a:rPr lang="ko-KR" altLang="en-US" smtClean="0"/>
              <a:t>2025-02-25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BC82E-BD55-42A7-B6BB-44F4DC2F6B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3302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F70EC-90B2-44E1-A7E1-B2528951ED6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6975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02DD36-40D5-420F-8954-3990F9D57541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8643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F70EC-90B2-44E1-A7E1-B2528951ED6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907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.표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3000" y="2672916"/>
            <a:ext cx="8640000" cy="10800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 sz="4000" b="1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1"/>
          </p:nvPr>
        </p:nvSpPr>
        <p:spPr>
          <a:xfrm>
            <a:off x="3728864" y="5805264"/>
            <a:ext cx="2448272" cy="432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defRPr>
            </a:lvl1pPr>
            <a:lvl2pPr marL="291803" indent="0" algn="ctr">
              <a:buNone/>
              <a:defRPr/>
            </a:lvl2pPr>
            <a:lvl3pPr marL="583605" indent="0" algn="ctr">
              <a:buNone/>
              <a:defRPr/>
            </a:lvl3pPr>
            <a:lvl4pPr marL="875407" indent="0" algn="ctr">
              <a:buNone/>
              <a:defRPr/>
            </a:lvl4pPr>
            <a:lvl5pPr marL="1167211" indent="0" algn="ctr"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ECFF73C-9126-C94B-5349-C143CD0119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3000" y="4113140"/>
            <a:ext cx="8640000" cy="576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71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3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60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6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2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40040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.기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1">
            <a:extLst>
              <a:ext uri="{FF2B5EF4-FFF2-40B4-BE49-F238E27FC236}">
                <a16:creationId xmlns:a16="http://schemas.microsoft.com/office/drawing/2014/main" id="{459CA017-EBE9-90D5-A7FF-917FE18C24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000" y="692696"/>
            <a:ext cx="9504000" cy="0"/>
          </a:xfrm>
          <a:prstGeom prst="line">
            <a:avLst/>
          </a:prstGeom>
          <a:noFill/>
          <a:ln w="19050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buFont typeface="Wingdings" pitchFamily="2" charset="2"/>
              <a:buChar char="§"/>
              <a:defRPr/>
            </a:pPr>
            <a:endParaRPr lang="ko-KR" altLang="en-US" sz="975" u="sng" dirty="0"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제목 1">
            <a:extLst>
              <a:ext uri="{FF2B5EF4-FFF2-40B4-BE49-F238E27FC236}">
                <a16:creationId xmlns:a16="http://schemas.microsoft.com/office/drawing/2014/main" id="{492FF73B-BA97-12C6-F7B7-DF0C861DB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92" y="279000"/>
            <a:ext cx="7272808" cy="360000"/>
          </a:xfrm>
          <a:prstGeom prst="rect">
            <a:avLst/>
          </a:prstGeom>
          <a:effectLst/>
        </p:spPr>
        <p:txBody>
          <a:bodyPr lIns="107975" tIns="71983" rIns="35992" bIns="71983" anchor="ctr"/>
          <a:lstStyle>
            <a:lvl1pPr algn="l">
              <a:lnSpc>
                <a:spcPct val="100000"/>
              </a:lnSpc>
              <a:spcBef>
                <a:spcPts val="0"/>
              </a:spcBef>
              <a:defRPr sz="2000" b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90F18A08-24DC-B60E-D952-6F55B9133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" y="279000"/>
            <a:ext cx="106363" cy="360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Font typeface="Wingdings" pitchFamily="2" charset="2"/>
              <a:buChar char="§"/>
              <a:defRPr/>
            </a:pPr>
            <a:endParaRPr lang="ko-KR" altLang="en-US" sz="975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Line 11">
            <a:extLst>
              <a:ext uri="{FF2B5EF4-FFF2-40B4-BE49-F238E27FC236}">
                <a16:creationId xmlns:a16="http://schemas.microsoft.com/office/drawing/2014/main" id="{34AE6BE7-A948-DDFC-D3EF-BB08768FC51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000" y="6606144"/>
            <a:ext cx="9504000" cy="0"/>
          </a:xfrm>
          <a:prstGeom prst="line">
            <a:avLst/>
          </a:prstGeom>
          <a:noFill/>
          <a:ln w="19050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buFont typeface="Wingdings" pitchFamily="2" charset="2"/>
              <a:buChar char="§"/>
              <a:defRPr/>
            </a:pPr>
            <a:endParaRPr lang="ko-KR" altLang="en-US" sz="975" u="sng" dirty="0">
              <a:latin typeface="맑은 고딕" panose="020B0503020000020004" pitchFamily="50" charset="-127"/>
              <a:ea typeface="맑은 고딕" panose="020B0503020000020004" pitchFamily="50" charset="-127"/>
              <a:cs typeface="Pretendard" panose="02000503000000020004" pitchFamily="50" charset="-127"/>
            </a:endParaRPr>
          </a:p>
        </p:txBody>
      </p:sp>
      <p:sp>
        <p:nvSpPr>
          <p:cNvPr id="4" name="텍스트 개체 틀 2">
            <a:extLst>
              <a:ext uri="{FF2B5EF4-FFF2-40B4-BE49-F238E27FC236}">
                <a16:creationId xmlns:a16="http://schemas.microsoft.com/office/drawing/2014/main" id="{8FE25125-4637-9A21-37C6-4A3E04F38A6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3050" y="692696"/>
            <a:ext cx="9359900" cy="648000"/>
          </a:xfrm>
          <a:prstGeom prst="rect">
            <a:avLst/>
          </a:prstGeom>
          <a:noFill/>
        </p:spPr>
        <p:txBody>
          <a:bodyPr lIns="72000" tIns="72000" rIns="72000" bIns="72000"/>
          <a:lstStyle>
            <a:lvl1pPr marL="0" indent="0" latinLnBrk="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SzPct val="90000"/>
              <a:buFont typeface="맑은 고딕" panose="020B0503020000020004" pitchFamily="50" charset="-127"/>
              <a:buNone/>
              <a:defRPr sz="1400" b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290219" indent="-145756">
              <a:lnSpc>
                <a:spcPct val="110000"/>
              </a:lnSpc>
              <a:spcBef>
                <a:spcPts val="162"/>
              </a:spcBef>
              <a:spcAft>
                <a:spcPts val="162"/>
              </a:spcAft>
              <a:buSzPct val="90000"/>
              <a:buFont typeface="Arial" panose="020B0604020202020204" pitchFamily="34" charset="0"/>
              <a:buChar char="•"/>
              <a:defRPr sz="1138" b="0"/>
            </a:lvl2pPr>
            <a:lvl3pPr marL="365031" indent="-148334">
              <a:lnSpc>
                <a:spcPct val="110000"/>
              </a:lnSpc>
              <a:spcBef>
                <a:spcPts val="162"/>
              </a:spcBef>
              <a:spcAft>
                <a:spcPts val="162"/>
              </a:spcAft>
              <a:buFont typeface="맑은 고딕" panose="020B0503020000020004" pitchFamily="50" charset="-127"/>
              <a:buChar char="-"/>
              <a:defRPr sz="975"/>
            </a:lvl3pPr>
            <a:lvl4pPr marL="438553" indent="-148334">
              <a:lnSpc>
                <a:spcPct val="110000"/>
              </a:lnSpc>
              <a:spcBef>
                <a:spcPts val="162"/>
              </a:spcBef>
              <a:spcAft>
                <a:spcPts val="162"/>
              </a:spcAft>
              <a:buFont typeface="Arial" panose="020B0604020202020204" pitchFamily="34" charset="0"/>
              <a:buChar char="."/>
              <a:tabLst/>
              <a:defRPr sz="894"/>
            </a:lvl4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2691880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.불렛(큰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CFFBB51-FC03-4C75-BC00-8AD31186CD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3000" y="692696"/>
            <a:ext cx="9360000" cy="648000"/>
          </a:xfrm>
          <a:prstGeom prst="rect">
            <a:avLst/>
          </a:prstGeom>
        </p:spPr>
        <p:txBody>
          <a:bodyPr lIns="72000" tIns="72000" rIns="72000" bIns="72000"/>
          <a:lstStyle>
            <a:lvl1pPr marL="266721" indent="-266721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q"/>
              <a:defRPr sz="1400" b="1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defRPr>
            </a:lvl1pPr>
            <a:lvl2pPr marL="444533" indent="-177814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SzPct val="90000"/>
              <a:buFont typeface="맑은 고딕" panose="020B0503020000020004" pitchFamily="50" charset="-127"/>
              <a:buChar char="-"/>
              <a:defRPr sz="1200" b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defRPr>
            </a:lvl2pPr>
            <a:lvl3pPr marL="630284" indent="-180989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."/>
              <a:defRPr sz="120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defRPr>
            </a:lvl3pPr>
            <a:lvl4pPr marL="402481" indent="-10836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."/>
              <a:tabLst/>
              <a:defRPr sz="894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</p:txBody>
      </p:sp>
      <p:sp>
        <p:nvSpPr>
          <p:cNvPr id="12" name="제목 1">
            <a:extLst>
              <a:ext uri="{FF2B5EF4-FFF2-40B4-BE49-F238E27FC236}">
                <a16:creationId xmlns:a16="http://schemas.microsoft.com/office/drawing/2014/main" id="{5EAC5A75-F00D-8335-7629-47D55F41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92" y="279000"/>
            <a:ext cx="7272808" cy="360000"/>
          </a:xfrm>
          <a:prstGeom prst="rect">
            <a:avLst/>
          </a:prstGeom>
          <a:effectLst/>
        </p:spPr>
        <p:txBody>
          <a:bodyPr lIns="107975" tIns="71983" rIns="35992" bIns="71983" anchor="ctr"/>
          <a:lstStyle>
            <a:lvl1pPr algn="l">
              <a:lnSpc>
                <a:spcPct val="100000"/>
              </a:lnSpc>
              <a:spcBef>
                <a:spcPts val="0"/>
              </a:spcBef>
              <a:defRPr sz="2000" b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19AB6162-63BC-5BF4-F614-E4585F084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" y="279000"/>
            <a:ext cx="106363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Font typeface="Wingdings" pitchFamily="2" charset="2"/>
              <a:buChar char="§"/>
              <a:defRPr/>
            </a:pPr>
            <a:endParaRPr lang="ko-KR" altLang="en-US" sz="975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" name="Line 11">
            <a:extLst>
              <a:ext uri="{FF2B5EF4-FFF2-40B4-BE49-F238E27FC236}">
                <a16:creationId xmlns:a16="http://schemas.microsoft.com/office/drawing/2014/main" id="{9D0EED0A-1914-BA24-23D9-C9D9D4C222CD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000" y="6606144"/>
            <a:ext cx="9504000" cy="0"/>
          </a:xfrm>
          <a:prstGeom prst="line">
            <a:avLst/>
          </a:prstGeom>
          <a:noFill/>
          <a:ln w="19050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buFont typeface="Wingdings" pitchFamily="2" charset="2"/>
              <a:buChar char="§"/>
              <a:defRPr/>
            </a:pPr>
            <a:endParaRPr lang="ko-KR" altLang="en-US" sz="975" u="sng" dirty="0">
              <a:latin typeface="맑은 고딕" panose="020B0503020000020004" pitchFamily="50" charset="-127"/>
              <a:ea typeface="맑은 고딕" panose="020B0503020000020004" pitchFamily="50" charset="-127"/>
              <a:cs typeface="Pretendard" panose="02000503000000020004" pitchFamily="50" charset="-127"/>
            </a:endParaRPr>
          </a:p>
        </p:txBody>
      </p:sp>
      <p:sp>
        <p:nvSpPr>
          <p:cNvPr id="18" name="Line 11">
            <a:extLst>
              <a:ext uri="{FF2B5EF4-FFF2-40B4-BE49-F238E27FC236}">
                <a16:creationId xmlns:a16="http://schemas.microsoft.com/office/drawing/2014/main" id="{7A6E012B-C028-128F-2064-015147C53D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000" y="692696"/>
            <a:ext cx="9504000" cy="0"/>
          </a:xfrm>
          <a:prstGeom prst="line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buFont typeface="Wingdings" pitchFamily="2" charset="2"/>
              <a:buChar char="§"/>
              <a:defRPr/>
            </a:pPr>
            <a:endParaRPr lang="ko-KR" altLang="en-US" sz="975" u="sng" dirty="0"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3524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.불렛(작은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CFFBB51-FC03-4C75-BC00-8AD31186CD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3000" y="692696"/>
            <a:ext cx="9360000" cy="648000"/>
          </a:xfrm>
          <a:prstGeom prst="rect">
            <a:avLst/>
          </a:prstGeom>
        </p:spPr>
        <p:txBody>
          <a:bodyPr lIns="36000" tIns="36000" rIns="36000" bIns="36000"/>
          <a:lstStyle>
            <a:lvl1pPr marL="176213" indent="-176213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Wingdings" panose="05000000000000000000" pitchFamily="2" charset="2"/>
              <a:buChar char="§"/>
              <a:defRPr sz="1200" b="1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defRPr>
            </a:lvl1pPr>
            <a:lvl2pPr marL="360363" indent="-18415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SzPct val="90000"/>
              <a:buFont typeface="Times New Roman" panose="02020603050405020304" pitchFamily="18" charset="0"/>
              <a:buChar char="‐"/>
              <a:defRPr sz="1100" b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defRPr>
            </a:lvl2pPr>
            <a:lvl3pPr marL="536575" indent="-176213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Times New Roman" panose="02020603050405020304" pitchFamily="18" charset="0"/>
              <a:buChar char=":"/>
              <a:defRPr sz="105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defRPr>
            </a:lvl3pPr>
            <a:lvl4pPr marL="402481" indent="-10836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."/>
              <a:tabLst/>
              <a:defRPr sz="894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</p:txBody>
      </p:sp>
      <p:sp>
        <p:nvSpPr>
          <p:cNvPr id="10" name="Line 11">
            <a:extLst>
              <a:ext uri="{FF2B5EF4-FFF2-40B4-BE49-F238E27FC236}">
                <a16:creationId xmlns:a16="http://schemas.microsoft.com/office/drawing/2014/main" id="{F5456C3F-25B5-E8CE-E014-10424A1314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000" y="6606144"/>
            <a:ext cx="9504000" cy="0"/>
          </a:xfrm>
          <a:prstGeom prst="line">
            <a:avLst/>
          </a:prstGeom>
          <a:noFill/>
          <a:ln w="19050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buFont typeface="Wingdings" pitchFamily="2" charset="2"/>
              <a:buChar char="§"/>
              <a:defRPr/>
            </a:pPr>
            <a:endParaRPr lang="ko-KR" altLang="en-US" sz="975" u="sng" dirty="0">
              <a:latin typeface="맑은 고딕" panose="020B0503020000020004" pitchFamily="50" charset="-127"/>
              <a:ea typeface="맑은 고딕" panose="020B0503020000020004" pitchFamily="50" charset="-127"/>
              <a:cs typeface="Pretendard" panose="02000503000000020004" pitchFamily="50" charset="-127"/>
            </a:endParaRPr>
          </a:p>
        </p:txBody>
      </p:sp>
      <p:sp>
        <p:nvSpPr>
          <p:cNvPr id="12" name="제목 1">
            <a:extLst>
              <a:ext uri="{FF2B5EF4-FFF2-40B4-BE49-F238E27FC236}">
                <a16:creationId xmlns:a16="http://schemas.microsoft.com/office/drawing/2014/main" id="{90A5B24B-88AA-FB8E-32A7-3D523894A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92" y="279000"/>
            <a:ext cx="7272808" cy="360000"/>
          </a:xfrm>
          <a:prstGeom prst="rect">
            <a:avLst/>
          </a:prstGeom>
          <a:effectLst/>
        </p:spPr>
        <p:txBody>
          <a:bodyPr lIns="107975" tIns="71983" rIns="35992" bIns="71983" anchor="ctr"/>
          <a:lstStyle>
            <a:lvl1pPr algn="l">
              <a:lnSpc>
                <a:spcPct val="100000"/>
              </a:lnSpc>
              <a:spcBef>
                <a:spcPts val="0"/>
              </a:spcBef>
              <a:defRPr sz="2000" b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D270E780-7289-5AE0-2C9A-2010804671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" y="279000"/>
            <a:ext cx="106363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Font typeface="Wingdings" pitchFamily="2" charset="2"/>
              <a:buChar char="§"/>
              <a:defRPr/>
            </a:pPr>
            <a:endParaRPr lang="ko-KR" altLang="en-US" sz="975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Line 11">
            <a:extLst>
              <a:ext uri="{FF2B5EF4-FFF2-40B4-BE49-F238E27FC236}">
                <a16:creationId xmlns:a16="http://schemas.microsoft.com/office/drawing/2014/main" id="{65BFC95B-5D0B-64F0-5B02-58B1F41A623F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000" y="692696"/>
            <a:ext cx="9504000" cy="0"/>
          </a:xfrm>
          <a:prstGeom prst="line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buFont typeface="Wingdings" pitchFamily="2" charset="2"/>
              <a:buChar char="§"/>
              <a:defRPr/>
            </a:pPr>
            <a:endParaRPr lang="ko-KR" altLang="en-US" sz="975" u="sng" dirty="0"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5315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. 스토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2">
            <a:extLst>
              <a:ext uri="{FF2B5EF4-FFF2-40B4-BE49-F238E27FC236}">
                <a16:creationId xmlns:a16="http://schemas.microsoft.com/office/drawing/2014/main" id="{851B460D-EF38-2289-5389-1BEB5F6FD6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05000" y="1341168"/>
            <a:ext cx="4607960" cy="3600000"/>
          </a:xfrm>
          <a:prstGeom prst="rect">
            <a:avLst/>
          </a:prstGeom>
          <a:noFill/>
          <a:ln>
            <a:noFill/>
          </a:ln>
        </p:spPr>
        <p:txBody>
          <a:bodyPr lIns="144000" tIns="144000" rIns="144000" bIns="144000" anchor="t"/>
          <a:lstStyle>
            <a:lvl1pPr marL="360363" indent="-360363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romanUcPeriod"/>
              <a:defRPr sz="1400" b="1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defRPr>
            </a:lvl1pPr>
            <a:lvl2pPr marL="720725" indent="-360363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  <a:defRPr sz="1200" b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defRPr>
            </a:lvl2pPr>
            <a:lvl3pPr marL="1073150" indent="-352425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arenR"/>
              <a:defRPr sz="1100">
                <a:latin typeface="Times New Roman" panose="02020603050405020304" pitchFamily="18" charset="0"/>
              </a:defRPr>
            </a:lvl3pPr>
            <a:lvl4pPr marL="1433513" indent="-360363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  <a:buFont typeface="+mj-ea"/>
              <a:buAutoNum type="circleNumDbPlain"/>
              <a:defRPr sz="1050">
                <a:latin typeface="Times New Roman" panose="02020603050405020304" pitchFamily="18" charset="0"/>
              </a:defRPr>
            </a:lvl4pPr>
            <a:lvl5pPr marL="1492291" indent="-325081">
              <a:buFont typeface="+mj-lt"/>
              <a:buAutoNum type="romanUcPeriod"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</p:txBody>
      </p:sp>
      <p:sp>
        <p:nvSpPr>
          <p:cNvPr id="3" name="제목 1">
            <a:extLst>
              <a:ext uri="{FF2B5EF4-FFF2-40B4-BE49-F238E27FC236}">
                <a16:creationId xmlns:a16="http://schemas.microsoft.com/office/drawing/2014/main" id="{90F89BA3-034F-07B0-6829-BFC271C0F8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3000" y="1341168"/>
            <a:ext cx="3312000" cy="360000"/>
          </a:xfrm>
          <a:prstGeom prst="rect">
            <a:avLst/>
          </a:prstGeom>
          <a:effectLst/>
        </p:spPr>
        <p:txBody>
          <a:bodyPr lIns="36000" tIns="36000" rIns="35992" bIns="36000" anchor="ctr"/>
          <a:lstStyle>
            <a:lvl1pPr algn="l">
              <a:lnSpc>
                <a:spcPct val="100000"/>
              </a:lnSpc>
              <a:spcBef>
                <a:spcPts val="0"/>
              </a:spcBef>
              <a:defRPr sz="2400" b="1" u="none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50" charset="-127"/>
              </a:defRPr>
            </a:lvl1pPr>
          </a:lstStyle>
          <a:p>
            <a:r>
              <a:rPr lang="en-US" altLang="ko-KR" dirty="0"/>
              <a:t>Storyline</a:t>
            </a:r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638ADEB6-461E-712E-802E-DD6D3773F8A6}"/>
              </a:ext>
            </a:extLst>
          </p:cNvPr>
          <p:cNvSpPr/>
          <p:nvPr/>
        </p:nvSpPr>
        <p:spPr>
          <a:xfrm>
            <a:off x="200472" y="620688"/>
            <a:ext cx="9577064" cy="14401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ko-KR" altLang="en-US" sz="1200" b="1" dirty="0">
              <a:solidFill>
                <a:schemeClr val="tx1"/>
              </a:solidFill>
            </a:endParaRP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05B59E52-E7D3-1815-F524-F71FDC33B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185" y="1341168"/>
            <a:ext cx="106363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Font typeface="Wingdings" pitchFamily="2" charset="2"/>
              <a:buChar char="§"/>
              <a:defRPr/>
            </a:pPr>
            <a:endParaRPr lang="ko-KR" altLang="en-US" sz="975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7255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2. 목차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2">
            <a:extLst>
              <a:ext uri="{FF2B5EF4-FFF2-40B4-BE49-F238E27FC236}">
                <a16:creationId xmlns:a16="http://schemas.microsoft.com/office/drawing/2014/main" id="{851B460D-EF38-2289-5389-1BEB5F6FD6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92960" y="1485184"/>
            <a:ext cx="7920000" cy="3600000"/>
          </a:xfrm>
          <a:prstGeom prst="rect">
            <a:avLst/>
          </a:prstGeom>
          <a:noFill/>
          <a:ln>
            <a:noFill/>
          </a:ln>
        </p:spPr>
        <p:txBody>
          <a:bodyPr lIns="144000" tIns="144000" rIns="144000" bIns="144000"/>
          <a:lstStyle>
            <a:lvl1pPr marL="447675" indent="-447675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romanUcPeriod"/>
              <a:defRPr sz="1600" b="1">
                <a:latin typeface="Noto Sans KR" panose="020B0500000000000000" pitchFamily="34" charset="-127"/>
                <a:ea typeface="Noto Sans KR" panose="020B0500000000000000" pitchFamily="34" charset="-127"/>
                <a:cs typeface="Pretendard" panose="02000503000000020004" pitchFamily="50" charset="-127"/>
              </a:defRPr>
            </a:lvl1pPr>
            <a:lvl2pPr marL="712788" indent="-265113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  <a:defRPr sz="1400" b="0">
                <a:latin typeface="Noto Sans KR" panose="020B0500000000000000" pitchFamily="34" charset="-127"/>
                <a:ea typeface="Noto Sans KR" panose="020B0500000000000000" pitchFamily="34" charset="-127"/>
                <a:cs typeface="Times New Roman" panose="02020603050405020304" pitchFamily="18" charset="0"/>
              </a:defRPr>
            </a:lvl2pPr>
            <a:lvl3pPr marL="987425" indent="-274638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arenR"/>
              <a:defRPr sz="1200">
                <a:latin typeface="Noto Sans KR" panose="020B0500000000000000" pitchFamily="34" charset="-127"/>
              </a:defRPr>
            </a:lvl3pPr>
            <a:lvl4pPr marL="1252538" indent="-265113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+mj-ea"/>
              <a:buAutoNum type="circleNumDbPlain"/>
              <a:defRPr sz="1100">
                <a:latin typeface="Noto Sans KR" panose="020B0500000000000000" pitchFamily="34" charset="-127"/>
              </a:defRPr>
            </a:lvl4pPr>
            <a:lvl5pPr marL="1492291" indent="-325081">
              <a:buFont typeface="+mj-lt"/>
              <a:buAutoNum type="romanUcPeriod"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</p:txBody>
      </p:sp>
      <p:sp>
        <p:nvSpPr>
          <p:cNvPr id="3" name="제목 1">
            <a:extLst>
              <a:ext uri="{FF2B5EF4-FFF2-40B4-BE49-F238E27FC236}">
                <a16:creationId xmlns:a16="http://schemas.microsoft.com/office/drawing/2014/main" id="{90F89BA3-034F-07B0-6829-BFC271C0F8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3000" y="944764"/>
            <a:ext cx="7920000" cy="360000"/>
          </a:xfrm>
          <a:prstGeom prst="rect">
            <a:avLst/>
          </a:prstGeom>
          <a:effectLst/>
        </p:spPr>
        <p:txBody>
          <a:bodyPr lIns="36000" tIns="36000" rIns="35992" bIns="36000" anchor="ctr"/>
          <a:lstStyle>
            <a:lvl1pPr algn="l">
              <a:lnSpc>
                <a:spcPct val="100000"/>
              </a:lnSpc>
              <a:spcBef>
                <a:spcPts val="0"/>
              </a:spcBef>
              <a:defRPr sz="2400" b="1" u="none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Pretendard" panose="02000503000000020004" pitchFamily="50" charset="-127"/>
              </a:defRPr>
            </a:lvl1pPr>
          </a:lstStyle>
          <a:p>
            <a:r>
              <a:rPr lang="en-US" altLang="ko-KR" dirty="0"/>
              <a:t>Storyline</a:t>
            </a:r>
            <a:endParaRPr lang="ko-KR" altLang="en-US" dirty="0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C081D90F-5507-FF26-5D73-C9E8C5ACB3A7}"/>
              </a:ext>
            </a:extLst>
          </p:cNvPr>
          <p:cNvSpPr/>
          <p:nvPr/>
        </p:nvSpPr>
        <p:spPr>
          <a:xfrm>
            <a:off x="739960" y="944764"/>
            <a:ext cx="144588" cy="360000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 err="1">
              <a:solidFill>
                <a:schemeClr val="tx1">
                  <a:lumMod val="75000"/>
                  <a:lumOff val="25000"/>
                </a:schemeClr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Pretendard" panose="0200050300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449227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. 막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2979551" y="3044283"/>
            <a:ext cx="394691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defTabSz="743044" eaLnBrk="1" fontAlgn="base" latin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4000" b="1" i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End of Document</a:t>
            </a:r>
            <a:endParaRPr lang="ko-KR" altLang="en-US" sz="4000" b="1" i="1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446B2EF4-8276-9B28-CEC7-4B4B941D3D90}"/>
              </a:ext>
            </a:extLst>
          </p:cNvPr>
          <p:cNvSpPr/>
          <p:nvPr/>
        </p:nvSpPr>
        <p:spPr>
          <a:xfrm>
            <a:off x="200472" y="620688"/>
            <a:ext cx="9577064" cy="14401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ko-KR" alt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52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.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8545" y="2925000"/>
            <a:ext cx="8208912" cy="1008000"/>
          </a:xfrm>
          <a:prstGeom prst="rect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lIns="65292" tIns="32645" rIns="65292" bIns="32645" anchor="ctr"/>
          <a:lstStyle>
            <a:lvl1pPr algn="ctr">
              <a:spcBef>
                <a:spcPts val="0"/>
              </a:spcBef>
              <a:defRPr sz="2800" b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B15EA53D-A599-2869-BA7A-007B5BDE03D4}"/>
              </a:ext>
            </a:extLst>
          </p:cNvPr>
          <p:cNvSpPr/>
          <p:nvPr/>
        </p:nvSpPr>
        <p:spPr>
          <a:xfrm>
            <a:off x="200472" y="620688"/>
            <a:ext cx="9577064" cy="14401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ko-KR" alt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478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.템플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자유형: 도형 1">
            <a:extLst>
              <a:ext uri="{FF2B5EF4-FFF2-40B4-BE49-F238E27FC236}">
                <a16:creationId xmlns:a16="http://schemas.microsoft.com/office/drawing/2014/main" id="{B7C373BE-AD54-A3A3-EB43-D57D968B053F}"/>
              </a:ext>
            </a:extLst>
          </p:cNvPr>
          <p:cNvSpPr/>
          <p:nvPr/>
        </p:nvSpPr>
        <p:spPr>
          <a:xfrm>
            <a:off x="4808486" y="1988748"/>
            <a:ext cx="288355" cy="3600000"/>
          </a:xfrm>
          <a:custGeom>
            <a:avLst/>
            <a:gdLst>
              <a:gd name="connsiteX0" fmla="*/ 0 w 473825"/>
              <a:gd name="connsiteY0" fmla="*/ 498763 h 3998421"/>
              <a:gd name="connsiteX1" fmla="*/ 473825 w 473825"/>
              <a:gd name="connsiteY1" fmla="*/ 0 h 3998421"/>
              <a:gd name="connsiteX2" fmla="*/ 473825 w 473825"/>
              <a:gd name="connsiteY2" fmla="*/ 3998421 h 3998421"/>
              <a:gd name="connsiteX3" fmla="*/ 8312 w 473825"/>
              <a:gd name="connsiteY3" fmla="*/ 3084021 h 3998421"/>
              <a:gd name="connsiteX4" fmla="*/ 0 w 473825"/>
              <a:gd name="connsiteY4" fmla="*/ 498763 h 3998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3825" h="3998421">
                <a:moveTo>
                  <a:pt x="0" y="498763"/>
                </a:moveTo>
                <a:lnTo>
                  <a:pt x="473825" y="0"/>
                </a:lnTo>
                <a:lnTo>
                  <a:pt x="473825" y="3998421"/>
                </a:lnTo>
                <a:lnTo>
                  <a:pt x="8312" y="3084021"/>
                </a:lnTo>
                <a:cubicBezTo>
                  <a:pt x="5541" y="2222268"/>
                  <a:pt x="2771" y="1360516"/>
                  <a:pt x="0" y="498763"/>
                </a:cubicBez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 err="1">
              <a:solidFill>
                <a:schemeClr val="tx1">
                  <a:lumMod val="75000"/>
                  <a:lumOff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화살표: 오른쪽 6">
            <a:extLst>
              <a:ext uri="{FF2B5EF4-FFF2-40B4-BE49-F238E27FC236}">
                <a16:creationId xmlns:a16="http://schemas.microsoft.com/office/drawing/2014/main" id="{F8B1487F-E8AD-8C09-BB9D-78F34F7E692A}"/>
              </a:ext>
            </a:extLst>
          </p:cNvPr>
          <p:cNvSpPr/>
          <p:nvPr/>
        </p:nvSpPr>
        <p:spPr>
          <a:xfrm>
            <a:off x="2636795" y="4188666"/>
            <a:ext cx="1513172" cy="360000"/>
          </a:xfrm>
          <a:prstGeom prst="rightArrow">
            <a:avLst>
              <a:gd name="adj1" fmla="val 65173"/>
              <a:gd name="adj2" fmla="val 47296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75000"/>
                </a:schemeClr>
              </a:gs>
            </a:gsLst>
            <a:lin ang="0" scaled="0"/>
            <a:tileRect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Segoe UI" panose="020B0502040204020203" pitchFamily="34" charset="0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94633628-6926-F742-5BAC-C069515D4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479" y="2636992"/>
            <a:ext cx="1872000" cy="360000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 marL="84138" indent="-84138" algn="l" eaLnBrk="0" hangingPunct="0">
              <a:spcBef>
                <a:spcPct val="30000"/>
              </a:spcBef>
              <a:spcAft>
                <a:spcPct val="40000"/>
              </a:spcAft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1pPr>
            <a:lvl2pPr algn="l" eaLnBrk="0" hangingPunct="0">
              <a:spcBef>
                <a:spcPct val="30000"/>
              </a:spcBef>
              <a:spcAft>
                <a:spcPct val="40000"/>
              </a:spcAft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2pPr>
            <a:lvl3pPr algn="l" eaLnBrk="0" hangingPunct="0">
              <a:spcBef>
                <a:spcPct val="30000"/>
              </a:spcBef>
              <a:spcAft>
                <a:spcPct val="40000"/>
              </a:spcAft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3pPr>
            <a:lvl4pPr algn="l" eaLnBrk="0" hangingPunct="0">
              <a:spcBef>
                <a:spcPct val="30000"/>
              </a:spcBef>
              <a:spcAft>
                <a:spcPct val="40000"/>
              </a:spcAft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4pPr>
            <a:lvl5pPr algn="l" eaLnBrk="0" hangingPunct="0">
              <a:spcBef>
                <a:spcPct val="30000"/>
              </a:spcBef>
              <a:spcAft>
                <a:spcPct val="40000"/>
              </a:spcAft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5pPr>
            <a:lvl6pPr eaLnBrk="0" fontAlgn="base" hangingPunct="0">
              <a:spcBef>
                <a:spcPct val="30000"/>
              </a:spcBef>
              <a:spcAft>
                <a:spcPct val="40000"/>
              </a:spcAft>
              <a:buFont typeface="Wingdings" panose="05000000000000000000" pitchFamily="2" charset="2"/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6pPr>
            <a:lvl7pPr eaLnBrk="0" fontAlgn="base" hangingPunct="0">
              <a:spcBef>
                <a:spcPct val="30000"/>
              </a:spcBef>
              <a:spcAft>
                <a:spcPct val="40000"/>
              </a:spcAft>
              <a:buFont typeface="Wingdings" panose="05000000000000000000" pitchFamily="2" charset="2"/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7pPr>
            <a:lvl8pPr eaLnBrk="0" fontAlgn="base" hangingPunct="0">
              <a:spcBef>
                <a:spcPct val="30000"/>
              </a:spcBef>
              <a:spcAft>
                <a:spcPct val="40000"/>
              </a:spcAft>
              <a:buFont typeface="Wingdings" panose="05000000000000000000" pitchFamily="2" charset="2"/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8pPr>
            <a:lvl9pPr eaLnBrk="0" fontAlgn="base" hangingPunct="0">
              <a:spcBef>
                <a:spcPct val="30000"/>
              </a:spcBef>
              <a:spcAft>
                <a:spcPct val="40000"/>
              </a:spcAft>
              <a:buFont typeface="Wingdings" panose="05000000000000000000" pitchFamily="2" charset="2"/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--</a:t>
            </a:r>
            <a:endParaRPr lang="ko-KR" altLang="en-US" sz="11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AutoShape 5">
            <a:extLst>
              <a:ext uri="{FF2B5EF4-FFF2-40B4-BE49-F238E27FC236}">
                <a16:creationId xmlns:a16="http://schemas.microsoft.com/office/drawing/2014/main" id="{B6BE3A0C-AE11-68B9-65CB-421E9C1BD904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8504" y="2132856"/>
            <a:ext cx="1872000" cy="360000"/>
          </a:xfrm>
          <a:prstGeom prst="homePlate">
            <a:avLst>
              <a:gd name="adj" fmla="val 10329"/>
            </a:avLst>
          </a:prstGeom>
          <a:solidFill>
            <a:schemeClr val="bg1">
              <a:lumMod val="85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eaLnBrk="0" hangingPunct="0">
              <a:buFontTx/>
              <a:buNone/>
            </a:pPr>
            <a:r>
              <a:rPr kumimoji="0" lang="en-US" altLang="ko-KR" sz="1100" b="1" dirty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--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8AB174-623B-E07C-E28A-5B012CE683FB}"/>
              </a:ext>
            </a:extLst>
          </p:cNvPr>
          <p:cNvSpPr txBox="1"/>
          <p:nvPr/>
        </p:nvSpPr>
        <p:spPr>
          <a:xfrm>
            <a:off x="489479" y="3141088"/>
            <a:ext cx="1872000" cy="360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  <a:effectLst>
            <a:outerShdw dist="12700" dir="2700000" algn="tl" rotWithShape="0">
              <a:prstClr val="black">
                <a:alpha val="41000"/>
              </a:prstClr>
            </a:outerShdw>
          </a:effectLst>
        </p:spPr>
        <p:txBody>
          <a:bodyPr lIns="0" tIns="0" rIns="0" bIns="0" anchor="ctr">
            <a:noAutofit/>
          </a:bodyPr>
          <a:lstStyle>
            <a:defPPr>
              <a:defRPr lang="en-US"/>
            </a:defPPr>
            <a:lvl1pPr indent="0" algn="ctr" defTabSz="583605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맑은 고딕" panose="020B0503020000020004" pitchFamily="50" charset="-127"/>
              <a:buNone/>
              <a:defRPr sz="1100" b="1">
                <a:latin typeface="+mn-ea"/>
                <a:cs typeface="Times New Roman" panose="02020603050405020304" pitchFamily="18" charset="0"/>
              </a:defRPr>
            </a:lvl1pPr>
            <a:lvl2pPr marL="290219" indent="-145756" defTabSz="583605" latinLnBrk="1">
              <a:lnSpc>
                <a:spcPct val="110000"/>
              </a:lnSpc>
              <a:spcBef>
                <a:spcPts val="162"/>
              </a:spcBef>
              <a:spcAft>
                <a:spcPts val="162"/>
              </a:spcAft>
              <a:buSzPct val="90000"/>
              <a:buFont typeface="Arial" panose="020B0604020202020204" pitchFamily="34" charset="0"/>
              <a:buChar char="•"/>
              <a:defRPr sz="1138" b="0"/>
            </a:lvl2pPr>
            <a:lvl3pPr marL="365031" indent="-148334" defTabSz="583605" latinLnBrk="1">
              <a:lnSpc>
                <a:spcPct val="110000"/>
              </a:lnSpc>
              <a:spcBef>
                <a:spcPts val="162"/>
              </a:spcBef>
              <a:spcAft>
                <a:spcPts val="162"/>
              </a:spcAft>
              <a:buFont typeface="맑은 고딕" panose="020B0503020000020004" pitchFamily="50" charset="-127"/>
              <a:buChar char="-"/>
              <a:defRPr sz="975"/>
            </a:lvl3pPr>
            <a:lvl4pPr marL="438553" indent="-148334" defTabSz="583605" latinLnBrk="1">
              <a:lnSpc>
                <a:spcPct val="110000"/>
              </a:lnSpc>
              <a:spcBef>
                <a:spcPts val="162"/>
              </a:spcBef>
              <a:spcAft>
                <a:spcPts val="162"/>
              </a:spcAft>
              <a:buFont typeface="Arial" panose="020B0604020202020204" pitchFamily="34" charset="0"/>
              <a:buChar char="."/>
              <a:tabLst/>
              <a:defRPr sz="894"/>
            </a:lvl4pPr>
            <a:lvl5pPr marL="1313113" indent="-145903" defTabSz="583605" latinLnBrk="1">
              <a:spcBef>
                <a:spcPct val="20000"/>
              </a:spcBef>
              <a:buFont typeface="Arial" pitchFamily="34" charset="0"/>
              <a:buChar char="»"/>
              <a:defRPr sz="1300"/>
            </a:lvl5pPr>
            <a:lvl6pPr marL="1604916" indent="-145903" defTabSz="583605" latinLnBrk="1">
              <a:spcBef>
                <a:spcPct val="20000"/>
              </a:spcBef>
              <a:buFont typeface="Arial" pitchFamily="34" charset="0"/>
              <a:buChar char="•"/>
              <a:defRPr sz="1300"/>
            </a:lvl6pPr>
            <a:lvl7pPr marL="1896719" indent="-145903" defTabSz="583605" latinLnBrk="1">
              <a:spcBef>
                <a:spcPct val="20000"/>
              </a:spcBef>
              <a:buFont typeface="Arial" pitchFamily="34" charset="0"/>
              <a:buChar char="•"/>
              <a:defRPr sz="1300"/>
            </a:lvl7pPr>
            <a:lvl8pPr marL="2188521" indent="-145903" defTabSz="583605" latinLnBrk="1">
              <a:spcBef>
                <a:spcPct val="20000"/>
              </a:spcBef>
              <a:buFont typeface="Arial" pitchFamily="34" charset="0"/>
              <a:buChar char="•"/>
              <a:defRPr sz="1300"/>
            </a:lvl8pPr>
            <a:lvl9pPr marL="2480327" indent="-145903" defTabSz="583605" latinLnBrk="1">
              <a:spcBef>
                <a:spcPct val="20000"/>
              </a:spcBef>
              <a:buFont typeface="Arial" pitchFamily="34" charset="0"/>
              <a:buChar char="•"/>
              <a:defRPr sz="1300"/>
            </a:lvl9pPr>
          </a:lstStyle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4B9A3B-7D81-A897-E203-306E8562814F}"/>
              </a:ext>
            </a:extLst>
          </p:cNvPr>
          <p:cNvSpPr txBox="1"/>
          <p:nvPr/>
        </p:nvSpPr>
        <p:spPr>
          <a:xfrm>
            <a:off x="489479" y="3645144"/>
            <a:ext cx="1872000" cy="36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 anchor="ctr">
            <a:noAutofit/>
          </a:bodyPr>
          <a:lstStyle>
            <a:defPPr>
              <a:defRPr lang="en-US"/>
            </a:defPPr>
            <a:lvl1pPr algn="ctr" defTabSz="725488" eaLnBrk="0" hangingPunct="0">
              <a:lnSpc>
                <a:spcPct val="120000"/>
              </a:lnSpc>
              <a:defRPr sz="1100" b="1" kern="0">
                <a:solidFill>
                  <a:srgbClr val="0000FF"/>
                </a:solidFill>
                <a:latin typeface="+mn-ea"/>
              </a:defRPr>
            </a:lvl1pPr>
          </a:lstStyle>
          <a:p>
            <a:pPr algn="ctr" defTabSz="725488" eaLnBrk="0" hangingPunct="0">
              <a:lnSpc>
                <a:spcPct val="120000"/>
              </a:lnSpc>
            </a:pPr>
            <a:endParaRPr lang="ko-KR" altLang="en-US" b="1" kern="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Segoe UI" panose="020B0502040204020203" pitchFamily="34" charset="0"/>
            </a:endParaRPr>
          </a:p>
        </p:txBody>
      </p:sp>
      <p:sp>
        <p:nvSpPr>
          <p:cNvPr id="13" name="텍스트 개체 틀 96">
            <a:extLst>
              <a:ext uri="{FF2B5EF4-FFF2-40B4-BE49-F238E27FC236}">
                <a16:creationId xmlns:a16="http://schemas.microsoft.com/office/drawing/2014/main" id="{5DE30AB9-9074-D18C-D0A6-CC9C3B98B980}"/>
              </a:ext>
            </a:extLst>
          </p:cNvPr>
          <p:cNvSpPr txBox="1">
            <a:spLocks/>
          </p:cNvSpPr>
          <p:nvPr/>
        </p:nvSpPr>
        <p:spPr>
          <a:xfrm>
            <a:off x="848533" y="4149200"/>
            <a:ext cx="1080000" cy="360000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lIns="72000" tIns="72000" rIns="72000" bIns="72000" anchor="ctr"/>
          <a:lstStyle>
            <a:lvl1pPr marL="177800" indent="-177800" algn="l" defTabSz="583605" rtl="0" eaLnBrk="1" latinLnBrk="1" hangingPunct="1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§"/>
              <a:defRPr sz="12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55600" indent="-177800" algn="l" defTabSz="583605" rtl="0" eaLnBrk="1" latinLnBrk="1" hangingPunct="1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SzPct val="90000"/>
              <a:buFont typeface="맑은 고딕" panose="020B0503020000020004" pitchFamily="50" charset="-127"/>
              <a:buChar char="-"/>
              <a:defRPr sz="1100" b="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449263" indent="-177800" algn="l" defTabSz="583605" rtl="0" eaLnBrk="1" latinLnBrk="1" hangingPunct="1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."/>
              <a:defRPr sz="1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541338" indent="-185738" algn="l" defTabSz="583605" rtl="0" eaLnBrk="1" latinLnBrk="1" hangingPunct="1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Times New Roman" panose="02020603050405020304" pitchFamily="18" charset="0"/>
              <a:buChar char=":"/>
              <a:tabLst/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313113" indent="-145903" algn="l" defTabSz="583605" rtl="0" eaLnBrk="1" latinLnBrk="1" hangingPunct="1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4916" indent="-145903" algn="l" defTabSz="58360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96719" indent="-145903" algn="l" defTabSz="58360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88521" indent="-145903" algn="l" defTabSz="58360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0327" indent="-145903" algn="l" defTabSz="58360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  <a:cs typeface="Segoe UI" panose="020B0502040204020203" pitchFamily="34" charset="0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5CB9E975-03DE-A631-B395-985215296192}"/>
              </a:ext>
            </a:extLst>
          </p:cNvPr>
          <p:cNvSpPr/>
          <p:nvPr/>
        </p:nvSpPr>
        <p:spPr>
          <a:xfrm>
            <a:off x="488984" y="4149200"/>
            <a:ext cx="360000" cy="360000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endParaRPr lang="ko-KR" altLang="en-US" sz="1200" b="1" dirty="0" err="1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Segoe UI" panose="020B0502040204020203" pitchFamily="34" charset="0"/>
            </a:endParaRPr>
          </a:p>
        </p:txBody>
      </p:sp>
      <p:sp>
        <p:nvSpPr>
          <p:cNvPr id="16" name="순서도: 처리 89">
            <a:extLst>
              <a:ext uri="{FF2B5EF4-FFF2-40B4-BE49-F238E27FC236}">
                <a16:creationId xmlns:a16="http://schemas.microsoft.com/office/drawing/2014/main" id="{1CD9E29A-3374-7ABF-61ED-99EB77755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8744" y="2636912"/>
            <a:ext cx="1872000" cy="360000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 w="6350" algn="ctr">
            <a:solidFill>
              <a:srgbClr val="7F7F7F"/>
            </a:solidFill>
            <a:miter lim="800000"/>
            <a:headEnd/>
            <a:tailEnd/>
          </a:ln>
          <a:effectLst>
            <a:outerShdw dist="25400" dir="2700000" algn="tl" rotWithShape="0">
              <a:schemeClr val="tx1">
                <a:lumMod val="50000"/>
                <a:lumOff val="50000"/>
              </a:schemeClr>
            </a:outerShdw>
          </a:effectLst>
        </p:spPr>
        <p:txBody>
          <a:bodyPr lIns="18000" tIns="0" rIns="18000" bIns="54000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defRPr sz="1400">
                <a:solidFill>
                  <a:schemeClr val="tx1"/>
                </a:solidFill>
                <a:latin typeface="Arial Black" panose="020B0A04020102020204" pitchFamily="34" charset="0"/>
                <a:ea typeface="HY견고딕" panose="02030600000101010101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fontAlgn="t">
              <a:spcBef>
                <a:spcPts val="0"/>
              </a:spcBef>
              <a:buFontTx/>
              <a:buNone/>
            </a:pPr>
            <a:r>
              <a:rPr lang="en-US" altLang="ko-KR" sz="1200" b="1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Segoe UI" panose="020B0502040204020203" pitchFamily="34" charset="0"/>
              </a:rPr>
              <a:t>--</a:t>
            </a:r>
            <a:endParaRPr lang="ko-KR" altLang="en-US" sz="1200" b="1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Segoe UI" panose="020B0502040204020203" pitchFamily="34" charset="0"/>
            </a:endParaRPr>
          </a:p>
        </p:txBody>
      </p:sp>
      <p:sp>
        <p:nvSpPr>
          <p:cNvPr id="17" name="순서도: 처리 90">
            <a:extLst>
              <a:ext uri="{FF2B5EF4-FFF2-40B4-BE49-F238E27FC236}">
                <a16:creationId xmlns:a16="http://schemas.microsoft.com/office/drawing/2014/main" id="{F8F8A92B-A618-019B-F804-103116082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8744" y="2636914"/>
            <a:ext cx="216000" cy="216000"/>
          </a:xfrm>
          <a:prstGeom prst="flowChartProcess">
            <a:avLst/>
          </a:prstGeom>
          <a:solidFill>
            <a:srgbClr val="000000"/>
          </a:solidFill>
          <a:ln w="6350" algn="ctr">
            <a:solidFill>
              <a:srgbClr val="7F7F7F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defRPr sz="1400">
                <a:solidFill>
                  <a:schemeClr val="tx1"/>
                </a:solidFill>
                <a:latin typeface="Arial Black" panose="020B0A04020102020204" pitchFamily="34" charset="0"/>
                <a:ea typeface="HY견고딕" panose="02030600000101010101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fontAlgn="t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ko-KR" sz="1100" b="1" dirty="0">
                <a:solidFill>
                  <a:srgbClr val="F2F2F2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Segoe UI" panose="020B0502040204020203" pitchFamily="34" charset="0"/>
              </a:rPr>
              <a:t>1</a:t>
            </a:r>
            <a:endParaRPr lang="ko-KR" altLang="en-US" sz="1100" b="1" dirty="0">
              <a:solidFill>
                <a:srgbClr val="F2F2F2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Segoe UI" panose="020B0502040204020203" pitchFamily="34" charset="0"/>
            </a:endParaRPr>
          </a:p>
        </p:txBody>
      </p:sp>
      <p:sp>
        <p:nvSpPr>
          <p:cNvPr id="18" name="화살표: 아래쪽 17">
            <a:extLst>
              <a:ext uri="{FF2B5EF4-FFF2-40B4-BE49-F238E27FC236}">
                <a16:creationId xmlns:a16="http://schemas.microsoft.com/office/drawing/2014/main" id="{396B064E-5F96-7643-6A15-5A641DC1C3A2}"/>
              </a:ext>
            </a:extLst>
          </p:cNvPr>
          <p:cNvSpPr/>
          <p:nvPr/>
        </p:nvSpPr>
        <p:spPr>
          <a:xfrm>
            <a:off x="2636795" y="4620674"/>
            <a:ext cx="1440000" cy="360000"/>
          </a:xfrm>
          <a:prstGeom prst="downArrow">
            <a:avLst>
              <a:gd name="adj1" fmla="val 100000"/>
              <a:gd name="adj2" fmla="val 100000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75000"/>
                </a:schemeClr>
              </a:gs>
            </a:gsLst>
            <a:lin ang="5400000" scaled="1"/>
            <a:tileRect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Segoe UI" panose="020B0502040204020203" pitchFamily="34" charset="0"/>
            </a:endParaRPr>
          </a:p>
        </p:txBody>
      </p:sp>
      <p:sp>
        <p:nvSpPr>
          <p:cNvPr id="19" name="AutoShape 5">
            <a:extLst>
              <a:ext uri="{FF2B5EF4-FFF2-40B4-BE49-F238E27FC236}">
                <a16:creationId xmlns:a16="http://schemas.microsoft.com/office/drawing/2014/main" id="{E79671D8-99EB-D2A8-FC3B-9FE27A58F454}"/>
              </a:ext>
            </a:extLst>
          </p:cNvPr>
          <p:cNvSpPr>
            <a:spLocks noChangeArrowheads="1"/>
          </p:cNvSpPr>
          <p:nvPr/>
        </p:nvSpPr>
        <p:spPr bwMode="gray">
          <a:xfrm>
            <a:off x="2648399" y="3140968"/>
            <a:ext cx="1872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eaLnBrk="0" hangingPunct="0">
              <a:buFontTx/>
              <a:buNone/>
            </a:pPr>
            <a:endParaRPr kumimoji="0" lang="en-US" altLang="ko-KR" sz="1100" b="1" dirty="0">
              <a:latin typeface="맑은 고딕" panose="020B0503020000020004" pitchFamily="50" charset="-127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graphicFrame>
        <p:nvGraphicFramePr>
          <p:cNvPr id="26" name="표 25">
            <a:extLst>
              <a:ext uri="{FF2B5EF4-FFF2-40B4-BE49-F238E27FC236}">
                <a16:creationId xmlns:a16="http://schemas.microsoft.com/office/drawing/2014/main" id="{F2CC2F74-0155-F762-25CF-A26E04CFD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054522"/>
              </p:ext>
            </p:extLst>
          </p:nvPr>
        </p:nvGraphicFramePr>
        <p:xfrm>
          <a:off x="5097016" y="2132856"/>
          <a:ext cx="4320000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00">
                  <a:extLst>
                    <a:ext uri="{9D8B030D-6E8A-4147-A177-3AD203B41FA5}">
                      <a16:colId xmlns:a16="http://schemas.microsoft.com/office/drawing/2014/main" val="4161570959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7332353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92630684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311307970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9465204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4899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7471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9700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9592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22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085141"/>
                  </a:ext>
                </a:extLst>
              </a:tr>
            </a:tbl>
          </a:graphicData>
        </a:graphic>
      </p:graphicFrame>
      <p:sp>
        <p:nvSpPr>
          <p:cNvPr id="6" name="Text Box 36">
            <a:extLst>
              <a:ext uri="{FF2B5EF4-FFF2-40B4-BE49-F238E27FC236}">
                <a16:creationId xmlns:a16="http://schemas.microsoft.com/office/drawing/2014/main" id="{845727B9-5454-C9F3-D13E-3C69108DA3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504" y="6165344"/>
            <a:ext cx="4320000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0" tIns="0" rIns="0" bIns="0" anchor="ctr">
            <a:noAutofit/>
          </a:bodyPr>
          <a:lstStyle>
            <a:lvl1pPr marL="179388" indent="-179388" algn="l" eaLnBrk="0" hangingPunct="0">
              <a:spcBef>
                <a:spcPct val="30000"/>
              </a:spcBef>
              <a:spcAft>
                <a:spcPct val="40000"/>
              </a:spcAft>
              <a:tabLst>
                <a:tab pos="180975" algn="l"/>
              </a:tabLst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1pPr>
            <a:lvl2pPr marL="884238" indent="-342900" algn="l" eaLnBrk="0" hangingPunct="0">
              <a:spcBef>
                <a:spcPct val="30000"/>
              </a:spcBef>
              <a:spcAft>
                <a:spcPct val="40000"/>
              </a:spcAft>
              <a:tabLst>
                <a:tab pos="180975" algn="l"/>
              </a:tabLst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2pPr>
            <a:lvl3pPr marL="1406525" indent="-342900" algn="l" eaLnBrk="0" hangingPunct="0">
              <a:spcBef>
                <a:spcPct val="30000"/>
              </a:spcBef>
              <a:spcAft>
                <a:spcPct val="40000"/>
              </a:spcAft>
              <a:tabLst>
                <a:tab pos="180975" algn="l"/>
              </a:tabLst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3pPr>
            <a:lvl4pPr marL="1928813" indent="-342900" algn="l" eaLnBrk="0" hangingPunct="0">
              <a:spcBef>
                <a:spcPct val="30000"/>
              </a:spcBef>
              <a:spcAft>
                <a:spcPct val="40000"/>
              </a:spcAft>
              <a:tabLst>
                <a:tab pos="180975" algn="l"/>
              </a:tabLst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4pPr>
            <a:lvl5pPr marL="2451100" indent="-342900" algn="l" eaLnBrk="0" hangingPunct="0">
              <a:spcBef>
                <a:spcPct val="30000"/>
              </a:spcBef>
              <a:spcAft>
                <a:spcPct val="40000"/>
              </a:spcAft>
              <a:tabLst>
                <a:tab pos="180975" algn="l"/>
              </a:tabLst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5pPr>
            <a:lvl6pPr marL="2908300" indent="-342900" eaLnBrk="0" fontAlgn="base" hangingPunct="0">
              <a:spcBef>
                <a:spcPct val="30000"/>
              </a:spcBef>
              <a:spcAft>
                <a:spcPct val="40000"/>
              </a:spcAft>
              <a:buFont typeface="Wingdings" panose="05000000000000000000" pitchFamily="2" charset="2"/>
              <a:tabLst>
                <a:tab pos="180975" algn="l"/>
              </a:tabLst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6pPr>
            <a:lvl7pPr marL="3365500" indent="-342900" eaLnBrk="0" fontAlgn="base" hangingPunct="0">
              <a:spcBef>
                <a:spcPct val="30000"/>
              </a:spcBef>
              <a:spcAft>
                <a:spcPct val="40000"/>
              </a:spcAft>
              <a:buFont typeface="Wingdings" panose="05000000000000000000" pitchFamily="2" charset="2"/>
              <a:tabLst>
                <a:tab pos="180975" algn="l"/>
              </a:tabLst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7pPr>
            <a:lvl8pPr marL="3822700" indent="-342900" eaLnBrk="0" fontAlgn="base" hangingPunct="0">
              <a:spcBef>
                <a:spcPct val="30000"/>
              </a:spcBef>
              <a:spcAft>
                <a:spcPct val="40000"/>
              </a:spcAft>
              <a:buFont typeface="Wingdings" panose="05000000000000000000" pitchFamily="2" charset="2"/>
              <a:tabLst>
                <a:tab pos="180975" algn="l"/>
              </a:tabLst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8pPr>
            <a:lvl9pPr marL="4279900" indent="-342900" eaLnBrk="0" fontAlgn="base" hangingPunct="0">
              <a:spcBef>
                <a:spcPct val="30000"/>
              </a:spcBef>
              <a:spcAft>
                <a:spcPct val="40000"/>
              </a:spcAft>
              <a:buFont typeface="Wingdings" panose="05000000000000000000" pitchFamily="2" charset="2"/>
              <a:tabLst>
                <a:tab pos="180975" algn="l"/>
              </a:tabLst>
              <a:defRPr kumimoji="1" sz="1000" b="1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kumimoji="0" lang="en-US" altLang="ko-KR" sz="900" b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1) --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F48F4C7-186D-6276-E1CA-F37F1CF6D926}"/>
              </a:ext>
            </a:extLst>
          </p:cNvPr>
          <p:cNvSpPr txBox="1"/>
          <p:nvPr/>
        </p:nvSpPr>
        <p:spPr>
          <a:xfrm>
            <a:off x="489375" y="4721602"/>
            <a:ext cx="453305" cy="36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 anchor="ctr">
            <a:noAutofit/>
          </a:bodyPr>
          <a:lstStyle>
            <a:defPPr>
              <a:defRPr lang="en-US"/>
            </a:defPPr>
            <a:lvl1pPr algn="ctr" defTabSz="725488" eaLnBrk="0" hangingPunct="0">
              <a:lnSpc>
                <a:spcPct val="120000"/>
              </a:lnSpc>
              <a:defRPr sz="1200" b="1" kern="0">
                <a:solidFill>
                  <a:srgbClr val="0000FF"/>
                </a:solidFill>
                <a:latin typeface="+mn-ea"/>
              </a:defRPr>
            </a:lvl1pPr>
          </a:lstStyle>
          <a:p>
            <a:pPr lvl="0" defTabSz="583605" eaLnBrk="1" fontAlgn="ctr" hangingPunct="1">
              <a:lnSpc>
                <a:spcPct val="100000"/>
              </a:lnSpc>
              <a:defRPr/>
            </a:pPr>
            <a:r>
              <a:rPr kumimoji="1" lang="ko-KR" altLang="en-US" sz="10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●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A606E06-8D36-8345-54A2-463EF39C1AC7}"/>
              </a:ext>
            </a:extLst>
          </p:cNvPr>
          <p:cNvSpPr txBox="1"/>
          <p:nvPr/>
        </p:nvSpPr>
        <p:spPr>
          <a:xfrm>
            <a:off x="1019164" y="4721602"/>
            <a:ext cx="453305" cy="36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 anchor="ctr">
            <a:noAutofit/>
          </a:bodyPr>
          <a:lstStyle>
            <a:defPPr>
              <a:defRPr lang="en-US"/>
            </a:defPPr>
            <a:lvl1pPr algn="ctr" defTabSz="725488" eaLnBrk="0" hangingPunct="0">
              <a:lnSpc>
                <a:spcPct val="120000"/>
              </a:lnSpc>
              <a:defRPr sz="1200" b="1" kern="0">
                <a:solidFill>
                  <a:srgbClr val="0000FF"/>
                </a:solidFill>
                <a:latin typeface="+mn-ea"/>
              </a:defRPr>
            </a:lvl1pPr>
          </a:lstStyle>
          <a:p>
            <a:pPr lvl="0" defTabSz="583605" eaLnBrk="1" fontAlgn="ctr" hangingPunct="1">
              <a:lnSpc>
                <a:spcPct val="100000"/>
              </a:lnSpc>
              <a:defRPr/>
            </a:pPr>
            <a:r>
              <a:rPr kumimoji="1" lang="ko-KR" altLang="en-US" sz="10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○</a:t>
            </a:r>
            <a:endParaRPr kumimoji="1" lang="ko-KR" altLang="en-US" sz="10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7" name="AutoShape 5">
            <a:extLst>
              <a:ext uri="{FF2B5EF4-FFF2-40B4-BE49-F238E27FC236}">
                <a16:creationId xmlns:a16="http://schemas.microsoft.com/office/drawing/2014/main" id="{FC622F88-2FDA-4377-862B-C8322E6CF110}"/>
              </a:ext>
            </a:extLst>
          </p:cNvPr>
          <p:cNvSpPr>
            <a:spLocks noChangeArrowheads="1"/>
          </p:cNvSpPr>
          <p:nvPr/>
        </p:nvSpPr>
        <p:spPr bwMode="gray">
          <a:xfrm>
            <a:off x="2648398" y="3648726"/>
            <a:ext cx="1871999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eaLnBrk="0" hangingPunct="0">
              <a:buFontTx/>
              <a:buNone/>
            </a:pPr>
            <a:endParaRPr kumimoji="0" lang="en-US" altLang="ko-KR" sz="1100" b="1" dirty="0">
              <a:latin typeface="맑은 고딕" panose="020B0503020000020004" pitchFamily="50" charset="-127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8A10F08-2A57-CD18-5A3D-E6168FB9939C}"/>
              </a:ext>
            </a:extLst>
          </p:cNvPr>
          <p:cNvSpPr txBox="1"/>
          <p:nvPr/>
        </p:nvSpPr>
        <p:spPr>
          <a:xfrm>
            <a:off x="5096841" y="4365104"/>
            <a:ext cx="1080000" cy="36000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pPr algn="ctr"/>
            <a:r>
              <a:rPr kumimoji="0" lang="ko-KR" altLang="en-US" sz="1000" b="1" dirty="0">
                <a:solidFill>
                  <a:srgbClr val="0000FF"/>
                </a:solidFill>
                <a:latin typeface="+mn-ea"/>
                <a:cs typeface="Arial" panose="020B0604020202020204" pitchFamily="34" charset="0"/>
              </a:rPr>
              <a:t>보고</a:t>
            </a:r>
            <a:r>
              <a:rPr lang="en-US" altLang="ko-KR" sz="1000" b="1" dirty="0">
                <a:solidFill>
                  <a:srgbClr val="0000FF"/>
                </a:solidFill>
                <a:latin typeface="+mn-ea"/>
                <a:cs typeface="Arial" panose="020B0604020202020204" pitchFamily="34" charset="0"/>
              </a:rPr>
              <a:t>(2/7)</a:t>
            </a:r>
            <a:endParaRPr kumimoji="0" lang="en-US" altLang="ko-KR" sz="1000" b="1" dirty="0">
              <a:solidFill>
                <a:srgbClr val="0000FF"/>
              </a:solidFill>
              <a:latin typeface="+mn-ea"/>
              <a:cs typeface="Arial" panose="020B0604020202020204" pitchFamily="34" charset="0"/>
            </a:endParaRPr>
          </a:p>
          <a:p>
            <a:pPr algn="ctr"/>
            <a:r>
              <a:rPr lang="ko-KR" altLang="en-US" sz="1000" b="1" dirty="0">
                <a:solidFill>
                  <a:srgbClr val="0000FF"/>
                </a:solidFill>
                <a:latin typeface="+mn-ea"/>
                <a:cs typeface="Arial" panose="020B0604020202020204" pitchFamily="34" charset="0"/>
              </a:rPr>
              <a:t>▼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741C13FF-EDCD-C011-DF25-294351A44169}"/>
              </a:ext>
            </a:extLst>
          </p:cNvPr>
          <p:cNvSpPr/>
          <p:nvPr/>
        </p:nvSpPr>
        <p:spPr>
          <a:xfrm>
            <a:off x="5096839" y="3665637"/>
            <a:ext cx="4319501" cy="226591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pPr algn="l" defTabSz="725488" eaLnBrk="0" hangingPunct="0"/>
            <a:r>
              <a:rPr lang="en-US" altLang="ko-KR" sz="1000" b="1" kern="0" dirty="0">
                <a:latin typeface="+mn-ea"/>
              </a:rPr>
              <a:t>( </a:t>
            </a:r>
            <a:r>
              <a:rPr lang="ko-KR" altLang="en-US" sz="1000" b="1" kern="0" dirty="0">
                <a:latin typeface="+mn-ea"/>
              </a:rPr>
              <a:t>범례 </a:t>
            </a:r>
            <a:r>
              <a:rPr lang="en-US" altLang="ko-KR" sz="1000" b="1" kern="0" dirty="0">
                <a:latin typeface="+mn-ea"/>
              </a:rPr>
              <a:t>: </a:t>
            </a:r>
            <a:r>
              <a:rPr lang="ko-KR" altLang="en-US" sz="1000" b="1" kern="0" dirty="0">
                <a:latin typeface="+mn-ea"/>
              </a:rPr>
              <a:t>● 상 ◎ 중 ○ 하 </a:t>
            </a:r>
            <a:r>
              <a:rPr lang="en-US" altLang="ko-KR" sz="1000" b="1" kern="0" dirty="0">
                <a:latin typeface="+mn-ea"/>
              </a:rPr>
              <a:t>)</a:t>
            </a:r>
            <a:endParaRPr lang="ko-KR" altLang="en-US" sz="1000" b="1" kern="0" dirty="0">
              <a:latin typeface="+mn-ea"/>
            </a:endParaRPr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6DBC4514-3BD0-4C51-21DB-5805507C9D60}"/>
              </a:ext>
            </a:extLst>
          </p:cNvPr>
          <p:cNvSpPr/>
          <p:nvPr/>
        </p:nvSpPr>
        <p:spPr>
          <a:xfrm>
            <a:off x="2648984" y="2132856"/>
            <a:ext cx="1872000" cy="35629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 defTabSz="725488" eaLnBrk="0" hangingPunct="0"/>
            <a:r>
              <a:rPr lang="en-US" altLang="ko-KR" sz="900" b="1" kern="0" dirty="0">
                <a:solidFill>
                  <a:schemeClr val="bg1"/>
                </a:solidFill>
                <a:latin typeface="+mn-ea"/>
              </a:rPr>
              <a:t>--</a:t>
            </a:r>
            <a:endParaRPr lang="ko-KR" altLang="en-US" sz="900" b="1" kern="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CAED647-5905-6487-E87B-694A3DB26AB4}"/>
              </a:ext>
            </a:extLst>
          </p:cNvPr>
          <p:cNvSpPr txBox="1"/>
          <p:nvPr/>
        </p:nvSpPr>
        <p:spPr>
          <a:xfrm>
            <a:off x="5096840" y="3973978"/>
            <a:ext cx="4319501" cy="288000"/>
          </a:xfrm>
          <a:prstGeom prst="rect">
            <a:avLst/>
          </a:prstGeom>
          <a:noFill/>
        </p:spPr>
        <p:txBody>
          <a:bodyPr wrap="square" lIns="36000" tIns="36000" rIns="36000" bIns="36000" anchor="ctr">
            <a:noAutofit/>
          </a:bodyPr>
          <a:lstStyle/>
          <a:p>
            <a:pPr marL="0" marR="0" lvl="0" indent="0" algn="l" defTabSz="583605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</a:rPr>
              <a:t>( </a:t>
            </a:r>
            <a:r>
              <a:rPr kumimoji="1" lang="ko-KR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</a:rPr>
              <a:t>대상 </a:t>
            </a:r>
            <a:r>
              <a:rPr kumimoji="1" lang="en-US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</a:rPr>
              <a:t>: </a:t>
            </a:r>
            <a:r>
              <a:rPr kumimoji="1" lang="ko-KR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</a:rPr>
              <a:t>● 기존</a:t>
            </a:r>
            <a:r>
              <a:rPr kumimoji="1" lang="en-US" altLang="ko-KR" sz="1000" b="1" dirty="0">
                <a:latin typeface="+mn-ea"/>
              </a:rPr>
              <a:t> ,</a:t>
            </a:r>
            <a:r>
              <a:rPr kumimoji="1" lang="en-US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</a:rPr>
              <a:t> </a:t>
            </a:r>
            <a:r>
              <a:rPr kumimoji="1" lang="ko-KR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</a:rPr>
              <a:t>◐ 구축</a:t>
            </a:r>
            <a:r>
              <a:rPr kumimoji="1" lang="en-US" altLang="ko-KR" sz="1000" b="1" dirty="0">
                <a:latin typeface="+mn-ea"/>
              </a:rPr>
              <a:t> ,</a:t>
            </a:r>
            <a:r>
              <a:rPr kumimoji="1" lang="en-US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</a:rPr>
              <a:t> </a:t>
            </a:r>
            <a:r>
              <a:rPr kumimoji="1" lang="ko-KR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</a:rPr>
              <a:t>○ 신규 </a:t>
            </a:r>
            <a:r>
              <a:rPr kumimoji="1" lang="en-US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</a:rPr>
              <a:t>)</a:t>
            </a:r>
            <a:endParaRPr kumimoji="1" lang="ko-KR" alt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</a:endParaRPr>
          </a:p>
        </p:txBody>
      </p:sp>
      <p:sp>
        <p:nvSpPr>
          <p:cNvPr id="42" name="실행 단추: 앞으로 또는 다음 21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4CC0D94-B113-5BAC-1424-E6539DBCBCBC}"/>
              </a:ext>
            </a:extLst>
          </p:cNvPr>
          <p:cNvSpPr/>
          <p:nvPr/>
        </p:nvSpPr>
        <p:spPr>
          <a:xfrm>
            <a:off x="488504" y="5187172"/>
            <a:ext cx="216000" cy="216000"/>
          </a:xfrm>
          <a:prstGeom prst="actionButtonForwardNex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dist="12700" dir="2700000" algn="tl" rotWithShape="0">
              <a:schemeClr val="tx1">
                <a:lumMod val="50000"/>
                <a:lumOff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 err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43" name="직선 연결선 42">
            <a:extLst>
              <a:ext uri="{FF2B5EF4-FFF2-40B4-BE49-F238E27FC236}">
                <a16:creationId xmlns:a16="http://schemas.microsoft.com/office/drawing/2014/main" id="{008AA965-8A2C-7822-0766-A8463A55E36E}"/>
              </a:ext>
            </a:extLst>
          </p:cNvPr>
          <p:cNvCxnSpPr>
            <a:cxnSpLocks/>
          </p:cNvCxnSpPr>
          <p:nvPr/>
        </p:nvCxnSpPr>
        <p:spPr>
          <a:xfrm>
            <a:off x="488504" y="6165304"/>
            <a:ext cx="3492454" cy="0"/>
          </a:xfrm>
          <a:prstGeom prst="line">
            <a:avLst/>
          </a:prstGeom>
          <a:ln w="63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오른쪽 중괄호 43">
            <a:extLst>
              <a:ext uri="{FF2B5EF4-FFF2-40B4-BE49-F238E27FC236}">
                <a16:creationId xmlns:a16="http://schemas.microsoft.com/office/drawing/2014/main" id="{663D2F47-F663-E9C3-A35E-8316BFBC1B98}"/>
              </a:ext>
            </a:extLst>
          </p:cNvPr>
          <p:cNvSpPr/>
          <p:nvPr/>
        </p:nvSpPr>
        <p:spPr>
          <a:xfrm rot="5400000">
            <a:off x="1161302" y="4988466"/>
            <a:ext cx="144000" cy="1489596"/>
          </a:xfrm>
          <a:prstGeom prst="rightBrac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실행 단추: 앞으로 또는 다음 210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6F11FB91-D1D0-7519-58D1-E524599857F0}"/>
              </a:ext>
            </a:extLst>
          </p:cNvPr>
          <p:cNvSpPr/>
          <p:nvPr/>
        </p:nvSpPr>
        <p:spPr>
          <a:xfrm>
            <a:off x="992504" y="5187172"/>
            <a:ext cx="288000" cy="288000"/>
          </a:xfrm>
          <a:prstGeom prst="actionButtonHome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dist="12700" dir="2700000" algn="tl" rotWithShape="0">
              <a:schemeClr val="tx1">
                <a:lumMod val="50000"/>
                <a:lumOff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 err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89" name="그룹 188">
            <a:extLst>
              <a:ext uri="{FF2B5EF4-FFF2-40B4-BE49-F238E27FC236}">
                <a16:creationId xmlns:a16="http://schemas.microsoft.com/office/drawing/2014/main" id="{5C8C6B3D-B8BF-40B8-B731-E7B9B06DCD6B}"/>
              </a:ext>
            </a:extLst>
          </p:cNvPr>
          <p:cNvGrpSpPr/>
          <p:nvPr/>
        </p:nvGrpSpPr>
        <p:grpSpPr>
          <a:xfrm>
            <a:off x="488504" y="1520788"/>
            <a:ext cx="4320000" cy="360036"/>
            <a:chOff x="7005227" y="1844824"/>
            <a:chExt cx="2592001" cy="360036"/>
          </a:xfrm>
        </p:grpSpPr>
        <p:sp>
          <p:nvSpPr>
            <p:cNvPr id="190" name="직사각형 189">
              <a:extLst>
                <a:ext uri="{FF2B5EF4-FFF2-40B4-BE49-F238E27FC236}">
                  <a16:creationId xmlns:a16="http://schemas.microsoft.com/office/drawing/2014/main" id="{913D4EF5-E53D-BE5D-BE1F-077C4E78240C}"/>
                </a:ext>
              </a:extLst>
            </p:cNvPr>
            <p:cNvSpPr/>
            <p:nvPr/>
          </p:nvSpPr>
          <p:spPr>
            <a:xfrm>
              <a:off x="7005228" y="1844824"/>
              <a:ext cx="2592000" cy="360000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kumimoji="1" lang="ko-KR" altLang="en-US" sz="1600" b="1" dirty="0">
                  <a:solidFill>
                    <a:srgbClr val="00000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진행 경과</a:t>
              </a:r>
            </a:p>
          </p:txBody>
        </p:sp>
        <p:cxnSp>
          <p:nvCxnSpPr>
            <p:cNvPr id="191" name="직선 연결선 190">
              <a:extLst>
                <a:ext uri="{FF2B5EF4-FFF2-40B4-BE49-F238E27FC236}">
                  <a16:creationId xmlns:a16="http://schemas.microsoft.com/office/drawing/2014/main" id="{1F6A10DE-6FE7-B2A0-BCF8-4AEC2D992564}"/>
                </a:ext>
              </a:extLst>
            </p:cNvPr>
            <p:cNvCxnSpPr/>
            <p:nvPr/>
          </p:nvCxnSpPr>
          <p:spPr>
            <a:xfrm>
              <a:off x="7005227" y="2204860"/>
              <a:ext cx="2592000" cy="0"/>
            </a:xfrm>
            <a:prstGeom prst="line">
              <a:avLst/>
            </a:prstGeom>
            <a:ln w="63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2" name="그룹 191">
            <a:extLst>
              <a:ext uri="{FF2B5EF4-FFF2-40B4-BE49-F238E27FC236}">
                <a16:creationId xmlns:a16="http://schemas.microsoft.com/office/drawing/2014/main" id="{D2194408-F434-9E89-4FC2-5746514E9DD4}"/>
              </a:ext>
            </a:extLst>
          </p:cNvPr>
          <p:cNvGrpSpPr/>
          <p:nvPr/>
        </p:nvGrpSpPr>
        <p:grpSpPr>
          <a:xfrm>
            <a:off x="5096188" y="1520788"/>
            <a:ext cx="4320000" cy="360036"/>
            <a:chOff x="7005227" y="1844824"/>
            <a:chExt cx="2592001" cy="360036"/>
          </a:xfrm>
        </p:grpSpPr>
        <p:sp>
          <p:nvSpPr>
            <p:cNvPr id="193" name="직사각형 192">
              <a:extLst>
                <a:ext uri="{FF2B5EF4-FFF2-40B4-BE49-F238E27FC236}">
                  <a16:creationId xmlns:a16="http://schemas.microsoft.com/office/drawing/2014/main" id="{5BEA9F3F-C684-42B3-8A11-F678E81B96B3}"/>
                </a:ext>
              </a:extLst>
            </p:cNvPr>
            <p:cNvSpPr/>
            <p:nvPr/>
          </p:nvSpPr>
          <p:spPr>
            <a:xfrm>
              <a:off x="7005228" y="1844824"/>
              <a:ext cx="2592000" cy="360000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kumimoji="1" lang="ko-KR" altLang="en-US" sz="1600" b="1" dirty="0">
                  <a:solidFill>
                    <a:srgbClr val="00000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과제 선정 </a:t>
              </a:r>
              <a:r>
                <a:rPr kumimoji="1" lang="en-US" altLang="ko-KR" sz="1600" b="1" dirty="0">
                  <a:solidFill>
                    <a:srgbClr val="00000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(2/3 </a:t>
              </a:r>
              <a:r>
                <a:rPr kumimoji="1" lang="ko-KR" altLang="en-US" sz="1600" b="1" dirty="0">
                  <a:solidFill>
                    <a:srgbClr val="00000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기준</a:t>
              </a:r>
              <a:r>
                <a:rPr kumimoji="1" lang="en-US" altLang="ko-KR" sz="1600" b="1" dirty="0">
                  <a:solidFill>
                    <a:srgbClr val="00000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)</a:t>
              </a:r>
              <a:endParaRPr kumimoji="1" lang="ko-KR" altLang="en-US" sz="10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cxnSp>
          <p:nvCxnSpPr>
            <p:cNvPr id="194" name="직선 연결선 193">
              <a:extLst>
                <a:ext uri="{FF2B5EF4-FFF2-40B4-BE49-F238E27FC236}">
                  <a16:creationId xmlns:a16="http://schemas.microsoft.com/office/drawing/2014/main" id="{CBD50B82-9622-FC6B-4065-19F7B6BEC551}"/>
                </a:ext>
              </a:extLst>
            </p:cNvPr>
            <p:cNvCxnSpPr/>
            <p:nvPr/>
          </p:nvCxnSpPr>
          <p:spPr>
            <a:xfrm>
              <a:off x="7005227" y="2204860"/>
              <a:ext cx="2592000" cy="0"/>
            </a:xfrm>
            <a:prstGeom prst="line">
              <a:avLst/>
            </a:prstGeom>
            <a:ln w="63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텍스트 개체 틀 2">
            <a:extLst>
              <a:ext uri="{FF2B5EF4-FFF2-40B4-BE49-F238E27FC236}">
                <a16:creationId xmlns:a16="http://schemas.microsoft.com/office/drawing/2014/main" id="{75B9E6F2-7D5A-2FE5-5F9A-5B4A2C9896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3520" y="764768"/>
            <a:ext cx="9360000" cy="576000"/>
          </a:xfrm>
          <a:prstGeom prst="rect">
            <a:avLst/>
          </a:prstGeom>
        </p:spPr>
        <p:txBody>
          <a:bodyPr lIns="0" tIns="0" rIns="0" bIns="0"/>
          <a:lstStyle>
            <a:lvl1pPr marL="0" indent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None/>
              <a:defRPr sz="1400" b="1"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50" charset="-127"/>
              </a:defRPr>
            </a:lvl1pPr>
            <a:lvl2pPr marL="266719" indent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맑은 고딕" panose="020B0503020000020004" pitchFamily="50" charset="-127"/>
              <a:buNone/>
              <a:defRPr sz="1200" b="0"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50" charset="-127"/>
              </a:defRPr>
            </a:lvl2pPr>
            <a:lvl3pPr marL="449295" indent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>
                <a:latin typeface="맑은 고딕" panose="020B0503020000020004" pitchFamily="50" charset="-127"/>
                <a:ea typeface="맑은 고딕" panose="020B0503020000020004" pitchFamily="50" charset="-127"/>
                <a:cs typeface="Pretendard" panose="02000503000000020004" pitchFamily="50" charset="-127"/>
              </a:defRPr>
            </a:lvl3pPr>
            <a:lvl4pPr marL="402481" indent="-10836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."/>
              <a:tabLst/>
              <a:defRPr sz="894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Line 11">
            <a:extLst>
              <a:ext uri="{FF2B5EF4-FFF2-40B4-BE49-F238E27FC236}">
                <a16:creationId xmlns:a16="http://schemas.microsoft.com/office/drawing/2014/main" id="{946A62A7-1484-627C-591D-09BA95A06B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000" y="692696"/>
            <a:ext cx="9504000" cy="0"/>
          </a:xfrm>
          <a:prstGeom prst="line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buFont typeface="Wingdings" pitchFamily="2" charset="2"/>
              <a:buChar char="§"/>
              <a:defRPr/>
            </a:pPr>
            <a:endParaRPr lang="ko-KR" altLang="en-US" sz="975" u="sng" dirty="0"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2FE14D0B-2096-A5B7-54A3-8B56EC470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92" y="279000"/>
            <a:ext cx="7272808" cy="360000"/>
          </a:xfrm>
          <a:prstGeom prst="rect">
            <a:avLst/>
          </a:prstGeom>
          <a:effectLst/>
        </p:spPr>
        <p:txBody>
          <a:bodyPr lIns="107975" tIns="71983" rIns="35992" bIns="71983" anchor="ctr"/>
          <a:lstStyle>
            <a:lvl1pPr algn="l">
              <a:lnSpc>
                <a:spcPct val="100000"/>
              </a:lnSpc>
              <a:spcBef>
                <a:spcPts val="0"/>
              </a:spcBef>
              <a:defRPr sz="2000" b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20" name="Rectangle 10">
            <a:extLst>
              <a:ext uri="{FF2B5EF4-FFF2-40B4-BE49-F238E27FC236}">
                <a16:creationId xmlns:a16="http://schemas.microsoft.com/office/drawing/2014/main" id="{8AD5F0EB-5463-DC77-D059-5905DF76F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" y="279000"/>
            <a:ext cx="106363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Font typeface="Wingdings" pitchFamily="2" charset="2"/>
              <a:buChar char="§"/>
              <a:defRPr/>
            </a:pPr>
            <a:endParaRPr lang="ko-KR" altLang="en-US" sz="975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Line 11">
            <a:extLst>
              <a:ext uri="{FF2B5EF4-FFF2-40B4-BE49-F238E27FC236}">
                <a16:creationId xmlns:a16="http://schemas.microsoft.com/office/drawing/2014/main" id="{772801AA-9762-38EB-2793-23177DF09B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000" y="6606144"/>
            <a:ext cx="9504000" cy="0"/>
          </a:xfrm>
          <a:prstGeom prst="line">
            <a:avLst/>
          </a:prstGeom>
          <a:noFill/>
          <a:ln w="19050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buFont typeface="Wingdings" pitchFamily="2" charset="2"/>
              <a:buChar char="§"/>
              <a:defRPr/>
            </a:pPr>
            <a:endParaRPr lang="ko-KR" altLang="en-US" sz="975" u="sng" dirty="0">
              <a:latin typeface="맑은 고딕" panose="020B0503020000020004" pitchFamily="50" charset="-127"/>
              <a:ea typeface="맑은 고딕" panose="020B0503020000020004" pitchFamily="50" charset="-127"/>
              <a:cs typeface="Pretendard" panose="0200050300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47209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>
            <a:extLst>
              <a:ext uri="{FF2B5EF4-FFF2-40B4-BE49-F238E27FC236}">
                <a16:creationId xmlns:a16="http://schemas.microsoft.com/office/drawing/2014/main" id="{398CE44A-53BD-2EC9-4305-0BB946DB4400}"/>
              </a:ext>
            </a:extLst>
          </p:cNvPr>
          <p:cNvSpPr/>
          <p:nvPr/>
        </p:nvSpPr>
        <p:spPr>
          <a:xfrm>
            <a:off x="0" y="0"/>
            <a:ext cx="416496" cy="720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ko-KR" altLang="en-US" sz="1200" b="1" dirty="0">
              <a:solidFill>
                <a:schemeClr val="tx1"/>
              </a:solidFill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04A248EF-9408-0919-F136-A7A70038A77C}"/>
              </a:ext>
            </a:extLst>
          </p:cNvPr>
          <p:cNvSpPr/>
          <p:nvPr/>
        </p:nvSpPr>
        <p:spPr>
          <a:xfrm>
            <a:off x="416414" y="0"/>
            <a:ext cx="9073090" cy="720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ko-KR" altLang="en-US" sz="1200" b="1" dirty="0">
              <a:solidFill>
                <a:schemeClr val="tx1"/>
              </a:solidFill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08F7E6D5-4318-DD61-454D-4293B28B42D1}"/>
              </a:ext>
            </a:extLst>
          </p:cNvPr>
          <p:cNvSpPr/>
          <p:nvPr/>
        </p:nvSpPr>
        <p:spPr>
          <a:xfrm>
            <a:off x="9489422" y="0"/>
            <a:ext cx="416496" cy="720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ko-KR" altLang="en-US" sz="1200" b="1" dirty="0">
              <a:solidFill>
                <a:schemeClr val="tx1"/>
              </a:solidFill>
            </a:endParaRPr>
          </a:p>
        </p:txBody>
      </p:sp>
      <p:sp>
        <p:nvSpPr>
          <p:cNvPr id="4" name="슬라이드 번호 개체 틀 5">
            <a:extLst>
              <a:ext uri="{FF2B5EF4-FFF2-40B4-BE49-F238E27FC236}">
                <a16:creationId xmlns:a16="http://schemas.microsoft.com/office/drawing/2014/main" id="{A8D8649F-A680-A245-F74A-9143A1245F8C}"/>
              </a:ext>
            </a:extLst>
          </p:cNvPr>
          <p:cNvSpPr txBox="1">
            <a:spLocks/>
          </p:cNvSpPr>
          <p:nvPr/>
        </p:nvSpPr>
        <p:spPr>
          <a:xfrm>
            <a:off x="4702333" y="6669360"/>
            <a:ext cx="501334" cy="144000"/>
          </a:xfrm>
          <a:prstGeom prst="rect">
            <a:avLst/>
          </a:prstGeom>
        </p:spPr>
        <p:txBody>
          <a:bodyPr lIns="74278" tIns="37138" rIns="74278" bIns="37138" anchor="ctr"/>
          <a:lstStyle>
            <a:defPPr>
              <a:defRPr lang="ko-KR"/>
            </a:defPPr>
            <a:lvl1pPr marL="0" algn="ctr" defTabSz="914400" rtl="0" eaLnBrk="1" latinLnBrk="1" hangingPunct="1">
              <a:defRPr sz="1000" b="0" kern="1200">
                <a:solidFill>
                  <a:schemeClr val="bg1"/>
                </a:solidFill>
                <a:latin typeface="맑은 고딕" pitchFamily="50" charset="-127"/>
                <a:ea typeface="+mn-ea"/>
                <a:cs typeface="Arial" pitchFamily="34" charset="0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A51D52A-B495-43A3-BDFB-45DB97C9EB71}" type="slidenum">
              <a:rPr lang="ko-KR" altLang="en-US" sz="814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/>
              <a:t>‹#›</a:t>
            </a:fld>
            <a:endParaRPr lang="ko-KR" altLang="en-US" sz="814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805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75" r:id="rId6"/>
    <p:sldLayoutId id="2147483772" r:id="rId7"/>
    <p:sldLayoutId id="2147483773" r:id="rId8"/>
    <p:sldLayoutId id="2147483770" r:id="rId9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rplexity.ai/search/1950nyeonsaeng-pyeonggyun-sumy-FIN4gm0bQSikPahfo4mVH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erplexity.ai/search/2010nyeon-2019nyeonsaeng-ingus-1rYYBgiGTB.HnniU8AhXa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index.go.kr/unify/idx-info.do?idxCd=4221" TargetMode="Externa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rplexity.ai/search/60nyeondaesaeng-70nyeondaesaen-zJ2RvewQR4a1WuiRDSrLAQ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emf"/><Relationship Id="rId4" Type="http://schemas.openxmlformats.org/officeDocument/2006/relationships/package" Target="../embeddings/Microsoft_PowerPoint_Presentation.ppt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03802C91-DC53-97B6-3ED5-92E80F0C120B}"/>
              </a:ext>
            </a:extLst>
          </p:cNvPr>
          <p:cNvSpPr/>
          <p:nvPr/>
        </p:nvSpPr>
        <p:spPr>
          <a:xfrm>
            <a:off x="273050" y="1916992"/>
            <a:ext cx="9359889" cy="4104289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ko-KR" altLang="en-US" sz="1200" b="1" dirty="0">
              <a:solidFill>
                <a:schemeClr val="tx1"/>
              </a:solidFill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F5D11D63-25C6-7F0A-B138-B3C880D62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92" y="279000"/>
            <a:ext cx="7272808" cy="360000"/>
          </a:xfrm>
        </p:spPr>
        <p:txBody>
          <a:bodyPr/>
          <a:lstStyle/>
          <a:p>
            <a:r>
              <a:rPr lang="ko-KR" altLang="en-US" dirty="0"/>
              <a:t>생애 활동 기간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51168E6-0631-A267-716C-804DE3A8A0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3050" y="692696"/>
            <a:ext cx="9359900" cy="648000"/>
          </a:xfrm>
        </p:spPr>
        <p:txBody>
          <a:bodyPr/>
          <a:lstStyle/>
          <a:p>
            <a:r>
              <a:rPr lang="en-US" altLang="ko-KR" dirty="0"/>
              <a:t>80~90</a:t>
            </a:r>
            <a:r>
              <a:rPr lang="ko-KR" altLang="en-US" dirty="0"/>
              <a:t>년대를 지낸 </a:t>
            </a:r>
            <a:r>
              <a:rPr lang="en-US" altLang="ko-KR" dirty="0"/>
              <a:t>60</a:t>
            </a:r>
            <a:r>
              <a:rPr lang="ko-KR" altLang="en-US" dirty="0"/>
              <a:t>년대생이 지금 세대가 살 사회를 만드는 건</a:t>
            </a:r>
            <a:r>
              <a:rPr lang="en-US" altLang="ko-KR" dirty="0"/>
              <a:t>, </a:t>
            </a:r>
            <a:r>
              <a:rPr lang="ko-KR" altLang="en-US" dirty="0"/>
              <a:t>화장실을 써 본적 없는 무인도 원주민이 도시 위생 정책을 결정하는 것과 유사함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825DB632-B544-10DE-4542-98E1B3DF193C}"/>
              </a:ext>
            </a:extLst>
          </p:cNvPr>
          <p:cNvSpPr/>
          <p:nvPr/>
        </p:nvSpPr>
        <p:spPr>
          <a:xfrm>
            <a:off x="273054" y="1484784"/>
            <a:ext cx="9359896" cy="360000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/>
          <a:p>
            <a:pPr algn="ctr"/>
            <a:r>
              <a:rPr kumimoji="1" lang="ko-KR" altLang="en-US" sz="16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세대 별 생애 주기 활동 기간</a:t>
            </a: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A21E6510-0C48-9468-4AEA-1F6A8B1D97C6}"/>
              </a:ext>
            </a:extLst>
          </p:cNvPr>
          <p:cNvCxnSpPr/>
          <p:nvPr/>
        </p:nvCxnSpPr>
        <p:spPr>
          <a:xfrm>
            <a:off x="273050" y="1844820"/>
            <a:ext cx="9359896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표 18">
            <a:extLst>
              <a:ext uri="{FF2B5EF4-FFF2-40B4-BE49-F238E27FC236}">
                <a16:creationId xmlns:a16="http://schemas.microsoft.com/office/drawing/2014/main" id="{1DC20AE0-9622-45C4-2A0C-5C410800DB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739818"/>
              </p:ext>
            </p:extLst>
          </p:nvPr>
        </p:nvGraphicFramePr>
        <p:xfrm>
          <a:off x="273056" y="1916992"/>
          <a:ext cx="9359889" cy="1440000"/>
        </p:xfrm>
        <a:graphic>
          <a:graphicData uri="http://schemas.openxmlformats.org/drawingml/2006/table">
            <a:tbl>
              <a:tblPr/>
              <a:tblGrid>
                <a:gridCol w="491189">
                  <a:extLst>
                    <a:ext uri="{9D8B030D-6E8A-4147-A177-3AD203B41FA5}">
                      <a16:colId xmlns:a16="http://schemas.microsoft.com/office/drawing/2014/main" val="2987343448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728268665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4292693626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485976709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879496415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621758690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267911550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40875806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264810343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153392308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796594987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856009175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895702440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211134133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38705008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832811033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986952136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083939876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690589963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998969234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409650333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335931996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604575201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394391934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874675290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499162249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979377892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298502547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066195728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299002191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37568881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817827313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4071892731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352747789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4138810528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230365485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424860996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404782811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143744967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501446511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933610310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151619933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020788625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320727857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636558614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086270648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838177194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304673352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508259025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300415908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240034397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104712887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440658643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697773879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928952796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715573488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119519122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309107333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097095171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574264453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4201400350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945507292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88377473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25183252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872550962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779977756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672313107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4239754089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051757583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650824453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65897931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529832192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568248967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575479366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4162313147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53402558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839295550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436640111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666160919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970966391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779157766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459452263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4265117170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420557786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9368770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527388180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014867364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239870473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557768279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760749642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587468189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545778450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016726570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079772612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298339254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4202766329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563664440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824891524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1397400082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2741278018"/>
                    </a:ext>
                  </a:extLst>
                </a:gridCol>
                <a:gridCol w="88687">
                  <a:extLst>
                    <a:ext uri="{9D8B030D-6E8A-4147-A177-3AD203B41FA5}">
                      <a16:colId xmlns:a16="http://schemas.microsoft.com/office/drawing/2014/main" val="3689288874"/>
                    </a:ext>
                  </a:extLst>
                </a:gridCol>
              </a:tblGrid>
              <a:tr h="160000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구분</a:t>
                      </a:r>
                    </a:p>
                  </a:txBody>
                  <a:tcPr marL="6080" marR="6080" marT="6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0~9</a:t>
                      </a:r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세</a:t>
                      </a:r>
                    </a:p>
                  </a:txBody>
                  <a:tcPr marL="6080" marR="6080" marT="6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10~19</a:t>
                      </a:r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세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20~29</a:t>
                      </a:r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세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30~39</a:t>
                      </a:r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세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40~49</a:t>
                      </a:r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세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50~59</a:t>
                      </a:r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세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60~69</a:t>
                      </a:r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세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70~79</a:t>
                      </a:r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세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80~89</a:t>
                      </a:r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세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90~99</a:t>
                      </a:r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세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617325"/>
                  </a:ext>
                </a:extLst>
              </a:tr>
              <a:tr h="160000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7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1950</a:t>
                      </a:r>
                      <a:r>
                        <a:rPr lang="ko-KR" altLang="en-US" sz="7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년생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0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6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A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5676282"/>
                  </a:ext>
                </a:extLst>
              </a:tr>
              <a:tr h="160000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7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1960</a:t>
                      </a:r>
                      <a:r>
                        <a:rPr lang="ko-KR" altLang="en-US" sz="7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년생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0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6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A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1008393"/>
                  </a:ext>
                </a:extLst>
              </a:tr>
              <a:tr h="160000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7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1970</a:t>
                      </a:r>
                      <a:r>
                        <a:rPr lang="ko-KR" altLang="en-US" sz="7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년생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0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6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A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2101588"/>
                  </a:ext>
                </a:extLst>
              </a:tr>
              <a:tr h="160000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7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1980</a:t>
                      </a:r>
                      <a:r>
                        <a:rPr lang="ko-KR" altLang="en-US" sz="7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년생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0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6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A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373694"/>
                  </a:ext>
                </a:extLst>
              </a:tr>
              <a:tr h="160000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7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1990</a:t>
                      </a:r>
                      <a:r>
                        <a:rPr lang="ko-KR" altLang="en-US" sz="7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년생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0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6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A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1279964"/>
                  </a:ext>
                </a:extLst>
              </a:tr>
              <a:tr h="160000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7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2000</a:t>
                      </a:r>
                      <a:r>
                        <a:rPr lang="ko-KR" altLang="en-US" sz="7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년생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0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6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A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0049287"/>
                  </a:ext>
                </a:extLst>
              </a:tr>
              <a:tr h="160000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7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2010</a:t>
                      </a:r>
                      <a:r>
                        <a:rPr lang="ko-KR" altLang="en-US" sz="7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년생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0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4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6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A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243295"/>
                  </a:ext>
                </a:extLst>
              </a:tr>
              <a:tr h="160000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7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2020</a:t>
                      </a:r>
                      <a:r>
                        <a:rPr lang="ko-KR" altLang="en-US" sz="7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년생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0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4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6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A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　</a:t>
                      </a:r>
                    </a:p>
                  </a:txBody>
                  <a:tcPr marL="6080" marR="6080" marT="6080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870768"/>
                  </a:ext>
                </a:extLst>
              </a:tr>
            </a:tbl>
          </a:graphicData>
        </a:graphic>
      </p:graphicFrame>
      <p:graphicFrame>
        <p:nvGraphicFramePr>
          <p:cNvPr id="23" name="표 22">
            <a:extLst>
              <a:ext uri="{FF2B5EF4-FFF2-40B4-BE49-F238E27FC236}">
                <a16:creationId xmlns:a16="http://schemas.microsoft.com/office/drawing/2014/main" id="{4B1829D4-E917-9F0E-F659-A08ADD764B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546608"/>
              </p:ext>
            </p:extLst>
          </p:nvPr>
        </p:nvGraphicFramePr>
        <p:xfrm>
          <a:off x="273054" y="3501289"/>
          <a:ext cx="9359892" cy="2519999"/>
        </p:xfrm>
        <a:graphic>
          <a:graphicData uri="http://schemas.openxmlformats.org/drawingml/2006/table">
            <a:tbl>
              <a:tblPr/>
              <a:tblGrid>
                <a:gridCol w="744484">
                  <a:extLst>
                    <a:ext uri="{9D8B030D-6E8A-4147-A177-3AD203B41FA5}">
                      <a16:colId xmlns:a16="http://schemas.microsoft.com/office/drawing/2014/main" val="508028565"/>
                    </a:ext>
                  </a:extLst>
                </a:gridCol>
                <a:gridCol w="744484">
                  <a:extLst>
                    <a:ext uri="{9D8B030D-6E8A-4147-A177-3AD203B41FA5}">
                      <a16:colId xmlns:a16="http://schemas.microsoft.com/office/drawing/2014/main" val="1099734189"/>
                    </a:ext>
                  </a:extLst>
                </a:gridCol>
                <a:gridCol w="744484">
                  <a:extLst>
                    <a:ext uri="{9D8B030D-6E8A-4147-A177-3AD203B41FA5}">
                      <a16:colId xmlns:a16="http://schemas.microsoft.com/office/drawing/2014/main" val="317933807"/>
                    </a:ext>
                  </a:extLst>
                </a:gridCol>
                <a:gridCol w="744484">
                  <a:extLst>
                    <a:ext uri="{9D8B030D-6E8A-4147-A177-3AD203B41FA5}">
                      <a16:colId xmlns:a16="http://schemas.microsoft.com/office/drawing/2014/main" val="1455578515"/>
                    </a:ext>
                  </a:extLst>
                </a:gridCol>
                <a:gridCol w="744484">
                  <a:extLst>
                    <a:ext uri="{9D8B030D-6E8A-4147-A177-3AD203B41FA5}">
                      <a16:colId xmlns:a16="http://schemas.microsoft.com/office/drawing/2014/main" val="2577747631"/>
                    </a:ext>
                  </a:extLst>
                </a:gridCol>
                <a:gridCol w="744484">
                  <a:extLst>
                    <a:ext uri="{9D8B030D-6E8A-4147-A177-3AD203B41FA5}">
                      <a16:colId xmlns:a16="http://schemas.microsoft.com/office/drawing/2014/main" val="3892764501"/>
                    </a:ext>
                  </a:extLst>
                </a:gridCol>
                <a:gridCol w="744484">
                  <a:extLst>
                    <a:ext uri="{9D8B030D-6E8A-4147-A177-3AD203B41FA5}">
                      <a16:colId xmlns:a16="http://schemas.microsoft.com/office/drawing/2014/main" val="2143709992"/>
                    </a:ext>
                  </a:extLst>
                </a:gridCol>
                <a:gridCol w="744484">
                  <a:extLst>
                    <a:ext uri="{9D8B030D-6E8A-4147-A177-3AD203B41FA5}">
                      <a16:colId xmlns:a16="http://schemas.microsoft.com/office/drawing/2014/main" val="300120230"/>
                    </a:ext>
                  </a:extLst>
                </a:gridCol>
                <a:gridCol w="744484">
                  <a:extLst>
                    <a:ext uri="{9D8B030D-6E8A-4147-A177-3AD203B41FA5}">
                      <a16:colId xmlns:a16="http://schemas.microsoft.com/office/drawing/2014/main" val="2696725592"/>
                    </a:ext>
                  </a:extLst>
                </a:gridCol>
                <a:gridCol w="2659536">
                  <a:extLst>
                    <a:ext uri="{9D8B030D-6E8A-4147-A177-3AD203B41FA5}">
                      <a16:colId xmlns:a16="http://schemas.microsoft.com/office/drawing/2014/main" val="73545293"/>
                    </a:ext>
                  </a:extLst>
                </a:gridCol>
              </a:tblGrid>
              <a:tr h="23684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항목</a:t>
                      </a:r>
                      <a:endParaRPr lang="en-US" altLang="ko-KR" sz="9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9154" marR="9154" marT="91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취업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 latinLnBrk="0"/>
                      <a:endParaRPr lang="ko-KR" altLang="en-US" sz="900" b="1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혼인</a:t>
                      </a:r>
                      <a:endParaRPr lang="en-US" altLang="ko-KR" sz="900" b="1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은퇴</a:t>
                      </a:r>
                      <a:endParaRPr lang="en-US" altLang="ko-KR" sz="900" b="1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 latinLnBrk="0"/>
                      <a:endParaRPr lang="en-US" altLang="ko-KR" sz="900" b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수명</a:t>
                      </a:r>
                      <a:endParaRPr lang="en-US" altLang="ko-KR" sz="900" b="1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 latinLnBrk="0"/>
                      <a:endParaRPr lang="en-US" altLang="ko-KR" sz="900" b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비고</a:t>
                      </a:r>
                      <a:endParaRPr lang="en-US" altLang="ko-KR" sz="900" b="1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602424"/>
                  </a:ext>
                </a:extLst>
              </a:tr>
              <a:tr h="236841"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54" marR="9154" marT="915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남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여</a:t>
                      </a:r>
                      <a:endParaRPr lang="en-US" altLang="ko-KR" sz="900" b="1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남</a:t>
                      </a:r>
                      <a:endParaRPr lang="en-US" altLang="ko-KR" sz="900" b="1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여</a:t>
                      </a:r>
                      <a:endParaRPr lang="en-US" altLang="ko-KR" sz="900" b="1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남</a:t>
                      </a:r>
                      <a:endParaRPr lang="en-US" altLang="ko-KR" sz="900" b="1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남</a:t>
                      </a:r>
                      <a:endParaRPr lang="en-US" altLang="ko-KR" sz="900" b="1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여</a:t>
                      </a:r>
                      <a:endParaRPr lang="en-US" altLang="ko-KR" sz="900" b="1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t" latinLnBrk="0"/>
                      <a:endParaRPr lang="en-US" altLang="ko-KR" sz="9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860137"/>
                  </a:ext>
                </a:extLst>
              </a:tr>
              <a:tr h="151589"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54" marR="9154" marT="915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0</a:t>
                      </a:r>
                    </a:p>
                  </a:txBody>
                  <a:tcPr marL="9154" marR="9154" marT="91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</a:t>
                      </a:r>
                    </a:p>
                  </a:txBody>
                  <a:tcPr marL="9154" marR="9154" marT="9154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</a:t>
                      </a:r>
                    </a:p>
                  </a:txBody>
                  <a:tcPr marL="9154" marR="9154" marT="91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</a:t>
                      </a:r>
                    </a:p>
                  </a:txBody>
                  <a:tcPr marL="9154" marR="9154" marT="9154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4</a:t>
                      </a:r>
                    </a:p>
                  </a:txBody>
                  <a:tcPr marL="9154" marR="9154" marT="91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</a:t>
                      </a:r>
                    </a:p>
                  </a:txBody>
                  <a:tcPr marL="9154" marR="9154" marT="9154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6</a:t>
                      </a:r>
                    </a:p>
                  </a:txBody>
                  <a:tcPr marL="9154" marR="9154" marT="91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A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</a:t>
                      </a:r>
                    </a:p>
                  </a:txBody>
                  <a:tcPr marL="9154" marR="9154" marT="9154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9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54" marR="9154" marT="91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923763"/>
                  </a:ext>
                </a:extLst>
              </a:tr>
              <a:tr h="236841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1950</a:t>
                      </a:r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24.8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27.9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71.3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76.8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8">
                  <a:txBody>
                    <a:bodyPr/>
                    <a:lstStyle/>
                    <a:p>
                      <a:r>
                        <a:rPr lang="en-US" altLang="ko-KR" sz="900" b="1" dirty="0"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[ </a:t>
                      </a:r>
                      <a:r>
                        <a:rPr lang="ko-KR" altLang="en-US" sz="900" b="1" dirty="0"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출처 </a:t>
                      </a:r>
                      <a:r>
                        <a:rPr lang="en-US" altLang="ko-KR" sz="900" b="1" dirty="0"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]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900" dirty="0"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  <a:hlinkClick r:id="rId2"/>
                        </a:rPr>
                        <a:t>https://www.perplexity.ai/search/1950nyeonsaeng-pyeonggyun-sumy-FIN4gm0bQSikPahfo4mVHg</a:t>
                      </a:r>
                      <a:r>
                        <a:rPr lang="ko-KR" altLang="en-US" sz="900" dirty="0"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 </a:t>
                      </a:r>
                      <a:endParaRPr lang="en-US" altLang="ko-KR" sz="900" dirty="0"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altLang="ko-KR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“신입사원이 늙어간다” 입사나이 </a:t>
                      </a:r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1997</a:t>
                      </a:r>
                      <a:r>
                        <a:rPr lang="ko-KR" altLang="en-US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 </a:t>
                      </a:r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24.7</a:t>
                      </a:r>
                      <a:r>
                        <a:rPr lang="ko-KR" altLang="en-US" sz="900" dirty="0" err="1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세→지난해</a:t>
                      </a:r>
                      <a:r>
                        <a:rPr lang="ko-KR" altLang="en-US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 </a:t>
                      </a:r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26.4</a:t>
                      </a:r>
                      <a:r>
                        <a:rPr lang="ko-KR" altLang="en-US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세로 높아져 </a:t>
                      </a:r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(2008-06-09)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8100381"/>
                  </a:ext>
                </a:extLst>
              </a:tr>
              <a:tr h="236841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1960</a:t>
                      </a:r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21.5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22.5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26.5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29.3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53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75.1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81.9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base" latinLnBrk="0"/>
                      <a:endParaRPr lang="ko-KR" altLang="en-US" sz="9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75808"/>
                  </a:ext>
                </a:extLst>
              </a:tr>
              <a:tr h="236841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1970</a:t>
                      </a:r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23.5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24.5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28.1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30.9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51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78.5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85.1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base" latinLnBrk="0"/>
                      <a:endParaRPr lang="ko-KR" altLang="en-US" sz="9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4323644"/>
                  </a:ext>
                </a:extLst>
              </a:tr>
              <a:tr h="236841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1980</a:t>
                      </a:r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24.5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25.5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29.4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32.1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50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80.6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86.5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base" latinLnBrk="0"/>
                      <a:endParaRPr lang="ko-KR" altLang="en-US" sz="9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31336"/>
                  </a:ext>
                </a:extLst>
              </a:tr>
              <a:tr h="236841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1990</a:t>
                      </a:r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25.5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26.5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30.8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33.2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49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82.7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88.2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base" latinLnBrk="0"/>
                      <a:endParaRPr lang="ko-KR" altLang="en-US" sz="9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384454"/>
                  </a:ext>
                </a:extLst>
              </a:tr>
              <a:tr h="236841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2000</a:t>
                      </a:r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26.5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27.5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31.1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33.4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ko-KR" altLang="en-US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미정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84.5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89.8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base" latinLnBrk="0"/>
                      <a:endParaRPr lang="ko-KR" altLang="en-US" sz="9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2583728"/>
                  </a:ext>
                </a:extLst>
              </a:tr>
              <a:tr h="236841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2010</a:t>
                      </a:r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26.6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27.6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31.3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33.7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47.3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82.2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87.0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base" latinLnBrk="0"/>
                      <a:endParaRPr lang="ko-KR" altLang="en-US" sz="9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0057513"/>
                  </a:ext>
                </a:extLst>
              </a:tr>
              <a:tr h="236841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2020</a:t>
                      </a:r>
                      <a:r>
                        <a:rPr lang="ko-KR" altLang="en-US" sz="900" b="1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26.5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27.7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31.5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34.0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47.3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80.5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900" dirty="0"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86.5</a:t>
                      </a:r>
                      <a:endParaRPr lang="ko-KR" altLang="en-US" sz="900" dirty="0"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base" latinLnBrk="0"/>
                      <a:endParaRPr lang="ko-KR" altLang="en-US" sz="9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8403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1306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차트 24">
            <a:extLst>
              <a:ext uri="{FF2B5EF4-FFF2-40B4-BE49-F238E27FC236}">
                <a16:creationId xmlns:a16="http://schemas.microsoft.com/office/drawing/2014/main" id="{593F89CA-1762-7150-5174-313CB10951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3129260"/>
              </p:ext>
            </p:extLst>
          </p:nvPr>
        </p:nvGraphicFramePr>
        <p:xfrm>
          <a:off x="273000" y="1952836"/>
          <a:ext cx="9360000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직사각형 17">
            <a:extLst>
              <a:ext uri="{FF2B5EF4-FFF2-40B4-BE49-F238E27FC236}">
                <a16:creationId xmlns:a16="http://schemas.microsoft.com/office/drawing/2014/main" id="{C0F930EF-10F6-B768-D74D-28E24C5E4D77}"/>
              </a:ext>
            </a:extLst>
          </p:cNvPr>
          <p:cNvSpPr/>
          <p:nvPr/>
        </p:nvSpPr>
        <p:spPr>
          <a:xfrm>
            <a:off x="3321585" y="2232863"/>
            <a:ext cx="1236452" cy="1734370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ko-KR" altLang="en-US" sz="800" b="1" dirty="0">
              <a:solidFill>
                <a:schemeClr val="tx1"/>
              </a:solidFill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72E27692-D31F-0347-2E06-E7C4A4AD5913}"/>
              </a:ext>
            </a:extLst>
          </p:cNvPr>
          <p:cNvSpPr/>
          <p:nvPr/>
        </p:nvSpPr>
        <p:spPr>
          <a:xfrm>
            <a:off x="2085133" y="2234478"/>
            <a:ext cx="1236452" cy="1734370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ko-KR" altLang="en-US" sz="800" b="1" dirty="0">
              <a:solidFill>
                <a:schemeClr val="tx1"/>
              </a:solidFill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07D6E154-97FC-C578-3CD6-6C72A9DC4BAA}"/>
              </a:ext>
            </a:extLst>
          </p:cNvPr>
          <p:cNvSpPr/>
          <p:nvPr/>
        </p:nvSpPr>
        <p:spPr>
          <a:xfrm>
            <a:off x="848544" y="2234478"/>
            <a:ext cx="1236452" cy="1734370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ko-KR" altLang="en-US" sz="800" b="1" dirty="0">
              <a:solidFill>
                <a:schemeClr val="tx1"/>
              </a:solidFill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20B29E24-97AC-84E9-5802-3DAB542BD47B}"/>
              </a:ext>
            </a:extLst>
          </p:cNvPr>
          <p:cNvSpPr/>
          <p:nvPr/>
        </p:nvSpPr>
        <p:spPr>
          <a:xfrm>
            <a:off x="4558315" y="2234478"/>
            <a:ext cx="1236452" cy="1734370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ko-KR" altLang="en-US" sz="800" b="1" dirty="0">
              <a:solidFill>
                <a:schemeClr val="tx1"/>
              </a:solidFill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endParaRP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C837D9CA-ED9B-9D27-BBC4-60E7FF8000AC}"/>
              </a:ext>
            </a:extLst>
          </p:cNvPr>
          <p:cNvSpPr/>
          <p:nvPr/>
        </p:nvSpPr>
        <p:spPr>
          <a:xfrm>
            <a:off x="5794907" y="2234478"/>
            <a:ext cx="1236452" cy="1734370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ko-KR" altLang="en-US" sz="800" b="1" dirty="0">
              <a:solidFill>
                <a:schemeClr val="tx1"/>
              </a:solidFill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endParaRP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1ABF4592-F024-90BF-3124-14344E848444}"/>
              </a:ext>
            </a:extLst>
          </p:cNvPr>
          <p:cNvSpPr/>
          <p:nvPr/>
        </p:nvSpPr>
        <p:spPr>
          <a:xfrm>
            <a:off x="7031496" y="2234478"/>
            <a:ext cx="1236452" cy="1734370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ko-KR" altLang="en-US" sz="800" b="1" dirty="0">
              <a:solidFill>
                <a:schemeClr val="tx1"/>
              </a:solidFill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endParaRPr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E37D0980-5500-E55C-096F-6872922FAA01}"/>
              </a:ext>
            </a:extLst>
          </p:cNvPr>
          <p:cNvSpPr/>
          <p:nvPr/>
        </p:nvSpPr>
        <p:spPr>
          <a:xfrm>
            <a:off x="8268089" y="2234478"/>
            <a:ext cx="1236452" cy="1734370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ko-KR" altLang="en-US" sz="800" b="1" dirty="0">
              <a:solidFill>
                <a:schemeClr val="tx1"/>
              </a:solidFill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681D50B-4E08-CC5A-5AFD-AEC7C955E718}"/>
              </a:ext>
            </a:extLst>
          </p:cNvPr>
          <p:cNvSpPr txBox="1"/>
          <p:nvPr/>
        </p:nvSpPr>
        <p:spPr>
          <a:xfrm>
            <a:off x="3321725" y="2060848"/>
            <a:ext cx="1236452" cy="17343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>
            <a:solidFill>
              <a:schemeClr val="bg1">
                <a:lumMod val="75000"/>
              </a:schemeClr>
            </a:solidFill>
            <a:prstDash val="solid"/>
          </a:ln>
        </p:spPr>
        <p:txBody>
          <a:bodyPr wrap="none" lIns="0" tIns="0" rIns="0" bIns="0" anchor="ctr">
            <a:noAutofit/>
          </a:bodyPr>
          <a:lstStyle/>
          <a:p>
            <a:pPr algn="ctr"/>
            <a:r>
              <a:rPr lang="en-US" altLang="ko-KR" sz="800" b="1" dirty="0">
                <a:solidFill>
                  <a:schemeClr val="bg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2020</a:t>
            </a:r>
            <a:r>
              <a:rPr lang="ko-KR" altLang="en-US" sz="800" b="1" dirty="0">
                <a:solidFill>
                  <a:schemeClr val="bg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년대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004B5D2-E767-785C-3E1A-85E12437A766}"/>
              </a:ext>
            </a:extLst>
          </p:cNvPr>
          <p:cNvSpPr txBox="1"/>
          <p:nvPr/>
        </p:nvSpPr>
        <p:spPr>
          <a:xfrm>
            <a:off x="2085133" y="2060848"/>
            <a:ext cx="1236452" cy="1734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solidFill>
              <a:schemeClr val="bg1">
                <a:lumMod val="75000"/>
              </a:schemeClr>
            </a:solidFill>
            <a:prstDash val="solid"/>
          </a:ln>
        </p:spPr>
        <p:txBody>
          <a:bodyPr wrap="none" lIns="0" tIns="0" rIns="0" bIns="0" anchor="ctr">
            <a:noAutofit/>
          </a:bodyPr>
          <a:lstStyle/>
          <a:p>
            <a:pPr algn="ctr"/>
            <a:r>
              <a:rPr lang="en-US" altLang="ko-KR" sz="800" b="1" dirty="0">
                <a:solidFill>
                  <a:schemeClr val="bg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2010</a:t>
            </a:r>
            <a:r>
              <a:rPr lang="ko-KR" altLang="en-US" sz="800" b="1" dirty="0">
                <a:solidFill>
                  <a:schemeClr val="bg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년대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7494921-7972-A3B1-D862-D183F7BC3490}"/>
              </a:ext>
            </a:extLst>
          </p:cNvPr>
          <p:cNvSpPr txBox="1"/>
          <p:nvPr/>
        </p:nvSpPr>
        <p:spPr>
          <a:xfrm>
            <a:off x="848544" y="2060848"/>
            <a:ext cx="1236452" cy="1734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solidFill>
              <a:schemeClr val="bg1">
                <a:lumMod val="75000"/>
              </a:schemeClr>
            </a:solidFill>
            <a:prstDash val="solid"/>
          </a:ln>
        </p:spPr>
        <p:txBody>
          <a:bodyPr wrap="none" lIns="0" tIns="0" rIns="0" bIns="0" anchor="ctr">
            <a:noAutofit/>
          </a:bodyPr>
          <a:lstStyle/>
          <a:p>
            <a:pPr algn="ctr"/>
            <a:r>
              <a:rPr lang="en-US" altLang="ko-KR" sz="800" b="1" dirty="0">
                <a:solidFill>
                  <a:schemeClr val="bg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2000</a:t>
            </a:r>
            <a:r>
              <a:rPr lang="ko-KR" altLang="en-US" sz="800" b="1" dirty="0">
                <a:solidFill>
                  <a:schemeClr val="bg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년대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18A9144-9754-1FC3-497F-E8114D14E711}"/>
              </a:ext>
            </a:extLst>
          </p:cNvPr>
          <p:cNvSpPr txBox="1"/>
          <p:nvPr/>
        </p:nvSpPr>
        <p:spPr>
          <a:xfrm>
            <a:off x="4558315" y="2060848"/>
            <a:ext cx="1236452" cy="1734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solidFill>
              <a:schemeClr val="bg1">
                <a:lumMod val="75000"/>
              </a:schemeClr>
            </a:solidFill>
            <a:prstDash val="solid"/>
          </a:ln>
        </p:spPr>
        <p:txBody>
          <a:bodyPr wrap="none" lIns="0" tIns="0" rIns="0" bIns="0" anchor="ctr">
            <a:noAutofit/>
          </a:bodyPr>
          <a:lstStyle/>
          <a:p>
            <a:pPr algn="ctr"/>
            <a:r>
              <a:rPr lang="en-US" altLang="ko-KR" sz="800" b="1" dirty="0">
                <a:solidFill>
                  <a:schemeClr val="bg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2030</a:t>
            </a:r>
            <a:r>
              <a:rPr lang="ko-KR" altLang="en-US" sz="800" b="1" dirty="0">
                <a:solidFill>
                  <a:schemeClr val="bg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년대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25E5C8B-4FFA-72A2-4A59-E12C19EB52D8}"/>
              </a:ext>
            </a:extLst>
          </p:cNvPr>
          <p:cNvSpPr txBox="1"/>
          <p:nvPr/>
        </p:nvSpPr>
        <p:spPr>
          <a:xfrm>
            <a:off x="5794907" y="2060848"/>
            <a:ext cx="1236452" cy="1734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solidFill>
              <a:schemeClr val="bg1">
                <a:lumMod val="75000"/>
              </a:schemeClr>
            </a:solidFill>
            <a:prstDash val="solid"/>
          </a:ln>
        </p:spPr>
        <p:txBody>
          <a:bodyPr wrap="none" lIns="0" tIns="0" rIns="0" bIns="0" anchor="ctr">
            <a:noAutofit/>
          </a:bodyPr>
          <a:lstStyle/>
          <a:p>
            <a:pPr algn="ctr"/>
            <a:r>
              <a:rPr lang="en-US" altLang="ko-KR" sz="800" b="1" dirty="0">
                <a:solidFill>
                  <a:schemeClr val="bg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2040</a:t>
            </a:r>
            <a:r>
              <a:rPr lang="ko-KR" altLang="en-US" sz="800" b="1" dirty="0">
                <a:solidFill>
                  <a:schemeClr val="bg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년대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182EB79-F86C-7DE3-057B-E351CB75740E}"/>
              </a:ext>
            </a:extLst>
          </p:cNvPr>
          <p:cNvSpPr txBox="1"/>
          <p:nvPr/>
        </p:nvSpPr>
        <p:spPr>
          <a:xfrm>
            <a:off x="7031496" y="2060848"/>
            <a:ext cx="1236452" cy="1734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solidFill>
              <a:schemeClr val="bg1">
                <a:lumMod val="75000"/>
              </a:schemeClr>
            </a:solidFill>
            <a:prstDash val="solid"/>
          </a:ln>
        </p:spPr>
        <p:txBody>
          <a:bodyPr wrap="none" lIns="0" tIns="0" rIns="0" bIns="0" anchor="ctr">
            <a:noAutofit/>
          </a:bodyPr>
          <a:lstStyle/>
          <a:p>
            <a:pPr algn="ctr"/>
            <a:r>
              <a:rPr lang="en-US" altLang="ko-KR" sz="800" b="1" dirty="0">
                <a:solidFill>
                  <a:schemeClr val="bg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2050</a:t>
            </a:r>
            <a:r>
              <a:rPr lang="ko-KR" altLang="en-US" sz="800" b="1" dirty="0">
                <a:solidFill>
                  <a:schemeClr val="bg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년대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B0764C4-981C-EFC1-63A6-6D5858155EB0}"/>
              </a:ext>
            </a:extLst>
          </p:cNvPr>
          <p:cNvSpPr txBox="1"/>
          <p:nvPr/>
        </p:nvSpPr>
        <p:spPr>
          <a:xfrm>
            <a:off x="8268089" y="2060848"/>
            <a:ext cx="1236452" cy="1734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solidFill>
              <a:schemeClr val="bg1">
                <a:lumMod val="75000"/>
              </a:schemeClr>
            </a:solidFill>
            <a:prstDash val="solid"/>
          </a:ln>
        </p:spPr>
        <p:txBody>
          <a:bodyPr wrap="none" lIns="0" tIns="0" rIns="0" bIns="0" anchor="ctr">
            <a:noAutofit/>
          </a:bodyPr>
          <a:lstStyle/>
          <a:p>
            <a:pPr algn="ctr"/>
            <a:r>
              <a:rPr lang="en-US" altLang="ko-KR" sz="800" b="1" dirty="0">
                <a:solidFill>
                  <a:schemeClr val="bg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2060</a:t>
            </a:r>
            <a:r>
              <a:rPr lang="ko-KR" altLang="en-US" sz="800" b="1" dirty="0">
                <a:solidFill>
                  <a:schemeClr val="bg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년대</a:t>
            </a:r>
          </a:p>
        </p:txBody>
      </p:sp>
      <p:sp>
        <p:nvSpPr>
          <p:cNvPr id="3" name="제목 2">
            <a:extLst>
              <a:ext uri="{FF2B5EF4-FFF2-40B4-BE49-F238E27FC236}">
                <a16:creationId xmlns:a16="http://schemas.microsoft.com/office/drawing/2014/main" id="{DF76BED7-8837-75A2-77F8-A6D755590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92" y="279000"/>
            <a:ext cx="7272808" cy="360000"/>
          </a:xfrm>
        </p:spPr>
        <p:txBody>
          <a:bodyPr/>
          <a:lstStyle/>
          <a:p>
            <a:r>
              <a:rPr lang="ko-KR" altLang="en-US" dirty="0"/>
              <a:t>노동 인구 대체</a:t>
            </a:r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7BC0E70E-921F-81E4-9513-E96B446BE6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3050" y="692696"/>
            <a:ext cx="9359900" cy="648000"/>
          </a:xfrm>
        </p:spPr>
        <p:txBody>
          <a:bodyPr/>
          <a:lstStyle/>
          <a:p>
            <a:r>
              <a:rPr lang="en-US" altLang="ko-KR" dirty="0"/>
              <a:t>40~50</a:t>
            </a:r>
            <a:r>
              <a:rPr lang="ko-KR" altLang="en-US" dirty="0"/>
              <a:t>년대 베이비붐 세대는 </a:t>
            </a:r>
            <a:r>
              <a:rPr lang="en-US" altLang="ko-KR" dirty="0"/>
              <a:t>2000</a:t>
            </a:r>
            <a:r>
              <a:rPr lang="ko-KR" altLang="en-US" dirty="0"/>
              <a:t>년 쏟아진 </a:t>
            </a:r>
            <a:r>
              <a:rPr lang="en-US" altLang="ko-KR" dirty="0"/>
              <a:t>7~80</a:t>
            </a:r>
            <a:r>
              <a:rPr lang="ko-KR" altLang="en-US" dirty="0"/>
              <a:t>년생에 세대 교체가 이뤄졌으나</a:t>
            </a:r>
            <a:r>
              <a:rPr lang="en-US" altLang="ko-KR" dirty="0"/>
              <a:t>, 60</a:t>
            </a:r>
            <a:r>
              <a:rPr lang="ko-KR" altLang="en-US" dirty="0"/>
              <a:t>년대생 은퇴 후 노동 시장은 점진적 인력 부족이 심화될 예정임</a:t>
            </a:r>
          </a:p>
        </p:txBody>
      </p:sp>
      <p:graphicFrame>
        <p:nvGraphicFramePr>
          <p:cNvPr id="17" name="표 16">
            <a:extLst>
              <a:ext uri="{FF2B5EF4-FFF2-40B4-BE49-F238E27FC236}">
                <a16:creationId xmlns:a16="http://schemas.microsoft.com/office/drawing/2014/main" id="{4B156F03-D4F3-6C25-ED37-EEDB2F1B2E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659309"/>
              </p:ext>
            </p:extLst>
          </p:nvPr>
        </p:nvGraphicFramePr>
        <p:xfrm>
          <a:off x="272999" y="4473116"/>
          <a:ext cx="9360002" cy="1977266"/>
        </p:xfrm>
        <a:graphic>
          <a:graphicData uri="http://schemas.openxmlformats.org/drawingml/2006/table">
            <a:tbl>
              <a:tblPr/>
              <a:tblGrid>
                <a:gridCol w="1280694">
                  <a:extLst>
                    <a:ext uri="{9D8B030D-6E8A-4147-A177-3AD203B41FA5}">
                      <a16:colId xmlns:a16="http://schemas.microsoft.com/office/drawing/2014/main" val="1079486471"/>
                    </a:ext>
                  </a:extLst>
                </a:gridCol>
                <a:gridCol w="1280694">
                  <a:extLst>
                    <a:ext uri="{9D8B030D-6E8A-4147-A177-3AD203B41FA5}">
                      <a16:colId xmlns:a16="http://schemas.microsoft.com/office/drawing/2014/main" val="4090716146"/>
                    </a:ext>
                  </a:extLst>
                </a:gridCol>
                <a:gridCol w="1280694">
                  <a:extLst>
                    <a:ext uri="{9D8B030D-6E8A-4147-A177-3AD203B41FA5}">
                      <a16:colId xmlns:a16="http://schemas.microsoft.com/office/drawing/2014/main" val="2871168705"/>
                    </a:ext>
                  </a:extLst>
                </a:gridCol>
                <a:gridCol w="1280694">
                  <a:extLst>
                    <a:ext uri="{9D8B030D-6E8A-4147-A177-3AD203B41FA5}">
                      <a16:colId xmlns:a16="http://schemas.microsoft.com/office/drawing/2014/main" val="2539588325"/>
                    </a:ext>
                  </a:extLst>
                </a:gridCol>
                <a:gridCol w="1280694">
                  <a:extLst>
                    <a:ext uri="{9D8B030D-6E8A-4147-A177-3AD203B41FA5}">
                      <a16:colId xmlns:a16="http://schemas.microsoft.com/office/drawing/2014/main" val="2443095415"/>
                    </a:ext>
                  </a:extLst>
                </a:gridCol>
                <a:gridCol w="2956532">
                  <a:extLst>
                    <a:ext uri="{9D8B030D-6E8A-4147-A177-3AD203B41FA5}">
                      <a16:colId xmlns:a16="http://schemas.microsoft.com/office/drawing/2014/main" val="3776963070"/>
                    </a:ext>
                  </a:extLst>
                </a:gridCol>
              </a:tblGrid>
              <a:tr h="40646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연도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세대 전환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기존 세대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(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만명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대체 세대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(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만명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)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해석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비고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45071"/>
                  </a:ext>
                </a:extLst>
              </a:tr>
              <a:tr h="2093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2000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년대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1940→70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년대생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320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771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노동자 과잉 </a:t>
                      </a: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+</a:t>
                      </a:r>
                    </a:p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일자리 증가</a:t>
                      </a:r>
                      <a:endParaRPr lang="en-US" altLang="ko-KR" sz="1000" b="0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marR="0" lvl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[ </a:t>
                      </a:r>
                      <a:r>
                        <a:rPr lang="ko-KR" altLang="en-US" sz="1000" dirty="0"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출처 </a:t>
                      </a:r>
                      <a:r>
                        <a:rPr lang="en-US" altLang="ko-KR" sz="1000" dirty="0"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]</a:t>
                      </a: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  <a:hlinkClick r:id="rId4"/>
                        </a:rPr>
                        <a:t>https://www.perplexity.ai/search/2010nyeon-2019nyeonsaeng-ingus-1rYYBgiGTB.HnniU8AhXaA</a:t>
                      </a:r>
                      <a:r>
                        <a:rPr lang="en-US" altLang="ko-KR" sz="1000" dirty="0"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 </a:t>
                      </a:r>
                      <a:endParaRPr lang="ko-KR" altLang="en-US" sz="1000" dirty="0"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  <a:p>
                      <a:pPr algn="ctr" fontAlgn="ctr"/>
                      <a:endParaRPr lang="en-US" altLang="ko-KR" sz="1000" b="0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834109"/>
                  </a:ext>
                </a:extLst>
              </a:tr>
              <a:tr h="2093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2010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년대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1950→80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년대생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545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762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978198"/>
                  </a:ext>
                </a:extLst>
              </a:tr>
              <a:tr h="2093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2020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년대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1960→90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년대생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658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662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평행 상태</a:t>
                      </a:r>
                      <a:endParaRPr lang="en-US" altLang="ko-KR" sz="1000" b="0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6364519"/>
                  </a:ext>
                </a:extLst>
              </a:tr>
              <a:tr h="2093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2030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년대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1970→00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년대생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771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462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노동자 부족 </a:t>
                      </a: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+</a:t>
                      </a:r>
                    </a:p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일자리 감소</a:t>
                      </a:r>
                      <a:endParaRPr lang="en-US" altLang="ko-KR" sz="1000" b="0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0803901"/>
                  </a:ext>
                </a:extLst>
              </a:tr>
              <a:tr h="2093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2040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년대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1980→10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년대생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762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374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25473"/>
                  </a:ext>
                </a:extLst>
              </a:tr>
              <a:tr h="2093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2050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년대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1990→20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년대생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662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320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971424"/>
                  </a:ext>
                </a:extLst>
              </a:tr>
              <a:tr h="2093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2060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년대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2000→30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년대생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462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160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327709"/>
                  </a:ext>
                </a:extLst>
              </a:tr>
            </a:tbl>
          </a:graphicData>
        </a:graphic>
      </p:graphicFrame>
      <p:grpSp>
        <p:nvGrpSpPr>
          <p:cNvPr id="6" name="그룹 5">
            <a:extLst>
              <a:ext uri="{FF2B5EF4-FFF2-40B4-BE49-F238E27FC236}">
                <a16:creationId xmlns:a16="http://schemas.microsoft.com/office/drawing/2014/main" id="{9959D4FF-EA6D-5612-00AB-2F43101BA757}"/>
              </a:ext>
            </a:extLst>
          </p:cNvPr>
          <p:cNvGrpSpPr/>
          <p:nvPr/>
        </p:nvGrpSpPr>
        <p:grpSpPr>
          <a:xfrm>
            <a:off x="273050" y="1484784"/>
            <a:ext cx="9360000" cy="360036"/>
            <a:chOff x="416968" y="1592800"/>
            <a:chExt cx="4320000" cy="360036"/>
          </a:xfrm>
        </p:grpSpPr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D2A5C8F9-CDE5-B7BC-3176-50E1A80FFAC9}"/>
                </a:ext>
              </a:extLst>
            </p:cNvPr>
            <p:cNvSpPr/>
            <p:nvPr/>
          </p:nvSpPr>
          <p:spPr>
            <a:xfrm>
              <a:off x="416970" y="1592800"/>
              <a:ext cx="4319500" cy="360000"/>
            </a:xfrm>
            <a:prstGeom prst="rect">
              <a:avLst/>
            </a:prstGeom>
            <a:ln w="6350"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ko-KR" altLang="en-US" sz="1600" b="1" dirty="0">
                  <a:latin typeface="Pretendard" panose="02000503000000020004" pitchFamily="50" charset="-127"/>
                  <a:ea typeface="Pretendard" panose="02000503000000020004" pitchFamily="50" charset="-127"/>
                  <a:cs typeface="Pretendard" panose="02000503000000020004" pitchFamily="50" charset="-127"/>
                </a:rPr>
                <a:t>노동 인구 세대 전환</a:t>
              </a:r>
            </a:p>
          </p:txBody>
        </p:sp>
        <p:cxnSp>
          <p:nvCxnSpPr>
            <p:cNvPr id="8" name="직선 연결선 7">
              <a:extLst>
                <a:ext uri="{FF2B5EF4-FFF2-40B4-BE49-F238E27FC236}">
                  <a16:creationId xmlns:a16="http://schemas.microsoft.com/office/drawing/2014/main" id="{3C611B12-03AA-2F3A-7B93-8478F0DBDDC0}"/>
                </a:ext>
              </a:extLst>
            </p:cNvPr>
            <p:cNvCxnSpPr>
              <a:cxnSpLocks/>
            </p:cNvCxnSpPr>
            <p:nvPr/>
          </p:nvCxnSpPr>
          <p:spPr>
            <a:xfrm>
              <a:off x="416968" y="1952836"/>
              <a:ext cx="43200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96955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7D3B6B77-3BCB-ADAB-27B2-CDCE95BE0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92" y="279000"/>
            <a:ext cx="7272808" cy="360000"/>
          </a:xfrm>
        </p:spPr>
        <p:txBody>
          <a:bodyPr/>
          <a:lstStyle/>
          <a:p>
            <a:r>
              <a:rPr lang="ko-KR" altLang="en-US" dirty="0"/>
              <a:t>사회 구조 변화</a:t>
            </a:r>
          </a:p>
        </p:txBody>
      </p:sp>
      <p:sp>
        <p:nvSpPr>
          <p:cNvPr id="30" name="텍스트 개체 틀 29">
            <a:extLst>
              <a:ext uri="{FF2B5EF4-FFF2-40B4-BE49-F238E27FC236}">
                <a16:creationId xmlns:a16="http://schemas.microsoft.com/office/drawing/2014/main" id="{DD126790-E7E7-FE3D-9DE1-490E3BE9D7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3050" y="692696"/>
            <a:ext cx="9359900" cy="648000"/>
          </a:xfrm>
        </p:spPr>
        <p:txBody>
          <a:bodyPr/>
          <a:lstStyle/>
          <a:p>
            <a:r>
              <a:rPr lang="ko-KR" altLang="en-US" dirty="0"/>
              <a:t>합계출산율 </a:t>
            </a:r>
            <a:r>
              <a:rPr lang="en-US" altLang="ko-KR" dirty="0"/>
              <a:t>6.1</a:t>
            </a:r>
            <a:r>
              <a:rPr lang="ko-KR" altLang="en-US" dirty="0"/>
              <a:t>명</a:t>
            </a:r>
            <a:r>
              <a:rPr lang="en-US" altLang="ko-KR" dirty="0"/>
              <a:t>, </a:t>
            </a:r>
            <a:r>
              <a:rPr lang="ko-KR" altLang="en-US" dirty="0"/>
              <a:t>출생아 수 </a:t>
            </a:r>
            <a:r>
              <a:rPr lang="en-US" altLang="ko-KR" dirty="0"/>
              <a:t>108</a:t>
            </a:r>
            <a:r>
              <a:rPr lang="ko-KR" altLang="en-US" dirty="0"/>
              <a:t>만 명이 태어난 거대 세대의 은퇴를 여성 경제 참여와 이민자 유입으로 대체 가능한지는 불확실한 상황임 </a:t>
            </a:r>
            <a:endParaRPr lang="en-US" altLang="ko-KR" dirty="0"/>
          </a:p>
        </p:txBody>
      </p:sp>
      <p:graphicFrame>
        <p:nvGraphicFramePr>
          <p:cNvPr id="8" name="차트 7">
            <a:extLst>
              <a:ext uri="{FF2B5EF4-FFF2-40B4-BE49-F238E27FC236}">
                <a16:creationId xmlns:a16="http://schemas.microsoft.com/office/drawing/2014/main" id="{B1A08B2C-484A-BCE4-BD04-DE6F1ADC4F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1676368"/>
              </p:ext>
            </p:extLst>
          </p:nvPr>
        </p:nvGraphicFramePr>
        <p:xfrm>
          <a:off x="273000" y="1844824"/>
          <a:ext cx="4536000" cy="201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차트 8">
            <a:extLst>
              <a:ext uri="{FF2B5EF4-FFF2-40B4-BE49-F238E27FC236}">
                <a16:creationId xmlns:a16="http://schemas.microsoft.com/office/drawing/2014/main" id="{A75FC24D-2653-C249-7CDB-9C17EFA775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452971"/>
              </p:ext>
            </p:extLst>
          </p:nvPr>
        </p:nvGraphicFramePr>
        <p:xfrm>
          <a:off x="269839" y="4275070"/>
          <a:ext cx="4536000" cy="201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273E0020-07A2-778B-BD69-6E19A3E3CF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242451"/>
              </p:ext>
            </p:extLst>
          </p:nvPr>
        </p:nvGraphicFramePr>
        <p:xfrm>
          <a:off x="5100161" y="1844784"/>
          <a:ext cx="4535999" cy="1274400"/>
        </p:xfrm>
        <a:graphic>
          <a:graphicData uri="http://schemas.openxmlformats.org/drawingml/2006/table">
            <a:tbl>
              <a:tblPr/>
              <a:tblGrid>
                <a:gridCol w="733365">
                  <a:extLst>
                    <a:ext uri="{9D8B030D-6E8A-4147-A177-3AD203B41FA5}">
                      <a16:colId xmlns:a16="http://schemas.microsoft.com/office/drawing/2014/main" val="3002362962"/>
                    </a:ext>
                  </a:extLst>
                </a:gridCol>
                <a:gridCol w="842012">
                  <a:extLst>
                    <a:ext uri="{9D8B030D-6E8A-4147-A177-3AD203B41FA5}">
                      <a16:colId xmlns:a16="http://schemas.microsoft.com/office/drawing/2014/main" val="3201422218"/>
                    </a:ext>
                  </a:extLst>
                </a:gridCol>
                <a:gridCol w="760527">
                  <a:extLst>
                    <a:ext uri="{9D8B030D-6E8A-4147-A177-3AD203B41FA5}">
                      <a16:colId xmlns:a16="http://schemas.microsoft.com/office/drawing/2014/main" val="789066102"/>
                    </a:ext>
                  </a:extLst>
                </a:gridCol>
                <a:gridCol w="733365">
                  <a:extLst>
                    <a:ext uri="{9D8B030D-6E8A-4147-A177-3AD203B41FA5}">
                      <a16:colId xmlns:a16="http://schemas.microsoft.com/office/drawing/2014/main" val="3462702432"/>
                    </a:ext>
                  </a:extLst>
                </a:gridCol>
                <a:gridCol w="733365">
                  <a:extLst>
                    <a:ext uri="{9D8B030D-6E8A-4147-A177-3AD203B41FA5}">
                      <a16:colId xmlns:a16="http://schemas.microsoft.com/office/drawing/2014/main" val="3496794366"/>
                    </a:ext>
                  </a:extLst>
                </a:gridCol>
                <a:gridCol w="733365">
                  <a:extLst>
                    <a:ext uri="{9D8B030D-6E8A-4147-A177-3AD203B41FA5}">
                      <a16:colId xmlns:a16="http://schemas.microsoft.com/office/drawing/2014/main" val="1910961452"/>
                    </a:ext>
                  </a:extLst>
                </a:gridCol>
              </a:tblGrid>
              <a:tr h="142241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연도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인구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(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명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출생아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(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명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)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합계출산율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(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명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산모나이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Pretendard" panose="02000503000000020004" pitchFamily="50" charset="-127"/>
                        <a:ea typeface="Pretendard" panose="02000503000000020004" pitchFamily="50" charset="-127"/>
                        <a:cs typeface="Pretendard" panose="02000503000000020004" pitchFamily="50" charset="-127"/>
                      </a:endParaRPr>
                    </a:p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(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세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)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국민소득</a:t>
                      </a:r>
                      <a:r>
                        <a:rPr lang="en-US" altLang="ko-KR" sz="10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1)</a:t>
                      </a:r>
                    </a:p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($/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인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,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실질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9447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1960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25,010K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1,080,000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6.10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22.50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1,430K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3654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1980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38,120K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865,350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2.83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24.50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5,280K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59556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2000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49,550K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634,501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1.48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29.00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21,980K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95463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2020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51,840K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272,337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0.84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33.10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retendard" panose="02000503000000020004" pitchFamily="50" charset="-127"/>
                          <a:ea typeface="Pretendard" panose="02000503000000020004" pitchFamily="50" charset="-127"/>
                          <a:cs typeface="Pretendard" panose="02000503000000020004" pitchFamily="50" charset="-127"/>
                        </a:rPr>
                        <a:t>40,040K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0855253"/>
                  </a:ext>
                </a:extLst>
              </a:tr>
            </a:tbl>
          </a:graphicData>
        </a:graphic>
      </p:graphicFrame>
      <p:grpSp>
        <p:nvGrpSpPr>
          <p:cNvPr id="17" name="그룹 16">
            <a:extLst>
              <a:ext uri="{FF2B5EF4-FFF2-40B4-BE49-F238E27FC236}">
                <a16:creationId xmlns:a16="http://schemas.microsoft.com/office/drawing/2014/main" id="{1CF6173B-4B5C-0586-AF98-BA3889F645BE}"/>
              </a:ext>
            </a:extLst>
          </p:cNvPr>
          <p:cNvGrpSpPr/>
          <p:nvPr/>
        </p:nvGrpSpPr>
        <p:grpSpPr>
          <a:xfrm>
            <a:off x="269839" y="1484784"/>
            <a:ext cx="4536000" cy="360000"/>
            <a:chOff x="269839" y="1484784"/>
            <a:chExt cx="4536000" cy="36000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BB51B50-DF75-021B-688E-ED550B04F0BD}"/>
                </a:ext>
              </a:extLst>
            </p:cNvPr>
            <p:cNvSpPr txBox="1"/>
            <p:nvPr/>
          </p:nvSpPr>
          <p:spPr>
            <a:xfrm>
              <a:off x="269839" y="1484784"/>
              <a:ext cx="4536000" cy="3600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ctr">
              <a:noAutofit/>
            </a:bodyPr>
            <a:lstStyle/>
            <a:p>
              <a:pPr algn="ctr"/>
              <a:r>
                <a:rPr lang="ko-KR" altLang="en-US" sz="1600" b="1" u="sng" dirty="0">
                  <a:latin typeface="Pretendard" panose="02000503000000020004" pitchFamily="50" charset="-127"/>
                  <a:ea typeface="Pretendard" panose="02000503000000020004" pitchFamily="50" charset="-127"/>
                  <a:cs typeface="Pretendard" panose="02000503000000020004" pitchFamily="50" charset="-127"/>
                </a:rPr>
                <a:t>인구 </a:t>
              </a:r>
              <a:r>
                <a:rPr lang="en-US" altLang="ko-KR" sz="1600" b="1" u="sng" dirty="0">
                  <a:latin typeface="Pretendard" panose="02000503000000020004" pitchFamily="50" charset="-127"/>
                  <a:ea typeface="Pretendard" panose="02000503000000020004" pitchFamily="50" charset="-127"/>
                  <a:cs typeface="Pretendard" panose="02000503000000020004" pitchFamily="50" charset="-127"/>
                </a:rPr>
                <a:t>vs. </a:t>
              </a:r>
              <a:r>
                <a:rPr lang="ko-KR" altLang="en-US" sz="1600" b="1" u="sng" dirty="0">
                  <a:latin typeface="Pretendard" panose="02000503000000020004" pitchFamily="50" charset="-127"/>
                  <a:ea typeface="Pretendard" panose="02000503000000020004" pitchFamily="50" charset="-127"/>
                  <a:cs typeface="Pretendard" panose="02000503000000020004" pitchFamily="50" charset="-127"/>
                </a:rPr>
                <a:t>출생아</a:t>
              </a:r>
            </a:p>
          </p:txBody>
        </p:sp>
        <p:cxnSp>
          <p:nvCxnSpPr>
            <p:cNvPr id="15" name="직선 연결선 14">
              <a:extLst>
                <a:ext uri="{FF2B5EF4-FFF2-40B4-BE49-F238E27FC236}">
                  <a16:creationId xmlns:a16="http://schemas.microsoft.com/office/drawing/2014/main" id="{938585C2-E5FD-7A5D-3D55-6EC45345891F}"/>
                </a:ext>
              </a:extLst>
            </p:cNvPr>
            <p:cNvCxnSpPr>
              <a:cxnSpLocks/>
            </p:cNvCxnSpPr>
            <p:nvPr/>
          </p:nvCxnSpPr>
          <p:spPr>
            <a:xfrm>
              <a:off x="269839" y="1844784"/>
              <a:ext cx="4536000" cy="0"/>
            </a:xfrm>
            <a:prstGeom prst="line">
              <a:avLst/>
            </a:prstGeom>
            <a:ln w="6350">
              <a:noFill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1BD07BCA-C2F8-36B9-641C-7C58C4C688A0}"/>
              </a:ext>
            </a:extLst>
          </p:cNvPr>
          <p:cNvGrpSpPr/>
          <p:nvPr/>
        </p:nvGrpSpPr>
        <p:grpSpPr>
          <a:xfrm>
            <a:off x="269839" y="3915030"/>
            <a:ext cx="4536000" cy="360000"/>
            <a:chOff x="269839" y="1484784"/>
            <a:chExt cx="4536000" cy="360000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3851B94-76E5-8D4D-A8A7-E51FD194BE8D}"/>
                </a:ext>
              </a:extLst>
            </p:cNvPr>
            <p:cNvSpPr txBox="1"/>
            <p:nvPr/>
          </p:nvSpPr>
          <p:spPr>
            <a:xfrm>
              <a:off x="269839" y="1484784"/>
              <a:ext cx="4536000" cy="3600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ctr">
              <a:noAutofit/>
            </a:bodyPr>
            <a:lstStyle/>
            <a:p>
              <a:pPr algn="ctr"/>
              <a:r>
                <a:rPr lang="ko-KR" altLang="en-US" sz="1600" b="1" u="sng" dirty="0">
                  <a:latin typeface="Pretendard" panose="02000503000000020004" pitchFamily="50" charset="-127"/>
                  <a:ea typeface="Pretendard" panose="02000503000000020004" pitchFamily="50" charset="-127"/>
                  <a:cs typeface="Pretendard" panose="02000503000000020004" pitchFamily="50" charset="-127"/>
                </a:rPr>
                <a:t>합계출산율 </a:t>
              </a:r>
              <a:r>
                <a:rPr lang="en-US" altLang="ko-KR" sz="1600" b="1" u="sng" dirty="0">
                  <a:latin typeface="Pretendard" panose="02000503000000020004" pitchFamily="50" charset="-127"/>
                  <a:ea typeface="Pretendard" panose="02000503000000020004" pitchFamily="50" charset="-127"/>
                  <a:cs typeface="Pretendard" panose="02000503000000020004" pitchFamily="50" charset="-127"/>
                </a:rPr>
                <a:t>vs. </a:t>
              </a:r>
              <a:r>
                <a:rPr lang="ko-KR" altLang="en-US" sz="1600" b="1" u="sng" dirty="0">
                  <a:latin typeface="Pretendard" panose="02000503000000020004" pitchFamily="50" charset="-127"/>
                  <a:ea typeface="Pretendard" panose="02000503000000020004" pitchFamily="50" charset="-127"/>
                  <a:cs typeface="Pretendard" panose="02000503000000020004" pitchFamily="50" charset="-127"/>
                </a:rPr>
                <a:t>산모연령</a:t>
              </a:r>
            </a:p>
          </p:txBody>
        </p:sp>
        <p:cxnSp>
          <p:nvCxnSpPr>
            <p:cNvPr id="20" name="직선 연결선 19">
              <a:extLst>
                <a:ext uri="{FF2B5EF4-FFF2-40B4-BE49-F238E27FC236}">
                  <a16:creationId xmlns:a16="http://schemas.microsoft.com/office/drawing/2014/main" id="{FBAF5B62-03ED-D2FA-3C2A-2C39A5E6BF5B}"/>
                </a:ext>
              </a:extLst>
            </p:cNvPr>
            <p:cNvCxnSpPr>
              <a:cxnSpLocks/>
            </p:cNvCxnSpPr>
            <p:nvPr/>
          </p:nvCxnSpPr>
          <p:spPr>
            <a:xfrm>
              <a:off x="269839" y="1844784"/>
              <a:ext cx="4536000" cy="0"/>
            </a:xfrm>
            <a:prstGeom prst="line">
              <a:avLst/>
            </a:prstGeom>
            <a:ln w="6350">
              <a:noFill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7D3F10A8-4F8E-A320-8E05-CFACD7CAD1D9}"/>
              </a:ext>
            </a:extLst>
          </p:cNvPr>
          <p:cNvGrpSpPr/>
          <p:nvPr/>
        </p:nvGrpSpPr>
        <p:grpSpPr>
          <a:xfrm>
            <a:off x="5097000" y="1484784"/>
            <a:ext cx="4536000" cy="360000"/>
            <a:chOff x="269839" y="1484784"/>
            <a:chExt cx="4536000" cy="360000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61670BA-694E-0E24-7FD2-9F4C0F4329DA}"/>
                </a:ext>
              </a:extLst>
            </p:cNvPr>
            <p:cNvSpPr txBox="1"/>
            <p:nvPr/>
          </p:nvSpPr>
          <p:spPr>
            <a:xfrm>
              <a:off x="269839" y="1484784"/>
              <a:ext cx="4536000" cy="3600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ctr">
              <a:noAutofit/>
            </a:bodyPr>
            <a:lstStyle/>
            <a:p>
              <a:pPr algn="ctr"/>
              <a:r>
                <a:rPr lang="en-US" altLang="ko-KR" sz="1600" b="1" u="sng" dirty="0"/>
                <a:t>Raw Data</a:t>
              </a:r>
              <a:endParaRPr lang="ko-KR" altLang="en-US" sz="1600" b="1" u="sng" dirty="0"/>
            </a:p>
          </p:txBody>
        </p:sp>
        <p:cxnSp>
          <p:nvCxnSpPr>
            <p:cNvPr id="23" name="직선 연결선 22">
              <a:extLst>
                <a:ext uri="{FF2B5EF4-FFF2-40B4-BE49-F238E27FC236}">
                  <a16:creationId xmlns:a16="http://schemas.microsoft.com/office/drawing/2014/main" id="{F3612FC3-C6AB-2637-F199-63CCBE04C0AE}"/>
                </a:ext>
              </a:extLst>
            </p:cNvPr>
            <p:cNvCxnSpPr>
              <a:cxnSpLocks/>
            </p:cNvCxnSpPr>
            <p:nvPr/>
          </p:nvCxnSpPr>
          <p:spPr>
            <a:xfrm>
              <a:off x="269839" y="1844784"/>
              <a:ext cx="4536000" cy="0"/>
            </a:xfrm>
            <a:prstGeom prst="line">
              <a:avLst/>
            </a:prstGeom>
            <a:ln w="6350">
              <a:noFill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그룹 26">
            <a:extLst>
              <a:ext uri="{FF2B5EF4-FFF2-40B4-BE49-F238E27FC236}">
                <a16:creationId xmlns:a16="http://schemas.microsoft.com/office/drawing/2014/main" id="{AE4F5A44-6BDB-6237-1160-9D4FC2B66205}"/>
              </a:ext>
            </a:extLst>
          </p:cNvPr>
          <p:cNvGrpSpPr/>
          <p:nvPr/>
        </p:nvGrpSpPr>
        <p:grpSpPr>
          <a:xfrm>
            <a:off x="5097000" y="3140968"/>
            <a:ext cx="4536000" cy="360000"/>
            <a:chOff x="269839" y="1484784"/>
            <a:chExt cx="4536000" cy="360000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2338675-230B-99D0-6C66-26AD8067847B}"/>
                </a:ext>
              </a:extLst>
            </p:cNvPr>
            <p:cNvSpPr txBox="1"/>
            <p:nvPr/>
          </p:nvSpPr>
          <p:spPr>
            <a:xfrm>
              <a:off x="269839" y="1484784"/>
              <a:ext cx="4536000" cy="3600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ctr">
              <a:noAutofit/>
            </a:bodyPr>
            <a:lstStyle/>
            <a:p>
              <a:pPr algn="ctr"/>
              <a:r>
                <a:rPr lang="ko-KR" altLang="en-US" sz="1600" b="1" u="sng" dirty="0">
                  <a:latin typeface="Pretendard" panose="02000503000000020004" pitchFamily="50" charset="-127"/>
                  <a:ea typeface="Pretendard" panose="02000503000000020004" pitchFamily="50" charset="-127"/>
                  <a:cs typeface="Pretendard" panose="02000503000000020004" pitchFamily="50" charset="-127"/>
                </a:rPr>
                <a:t>시사점</a:t>
              </a:r>
            </a:p>
          </p:txBody>
        </p:sp>
        <p:cxnSp>
          <p:nvCxnSpPr>
            <p:cNvPr id="29" name="직선 연결선 28">
              <a:extLst>
                <a:ext uri="{FF2B5EF4-FFF2-40B4-BE49-F238E27FC236}">
                  <a16:creationId xmlns:a16="http://schemas.microsoft.com/office/drawing/2014/main" id="{23B588EA-B3C1-C7E8-A7C8-3D929DB56577}"/>
                </a:ext>
              </a:extLst>
            </p:cNvPr>
            <p:cNvCxnSpPr>
              <a:cxnSpLocks/>
            </p:cNvCxnSpPr>
            <p:nvPr/>
          </p:nvCxnSpPr>
          <p:spPr>
            <a:xfrm>
              <a:off x="269839" y="1844784"/>
              <a:ext cx="4536000" cy="0"/>
            </a:xfrm>
            <a:prstGeom prst="line">
              <a:avLst/>
            </a:prstGeom>
            <a:ln w="6350">
              <a:noFill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텍스트 개체 틀 4">
            <a:extLst>
              <a:ext uri="{FF2B5EF4-FFF2-40B4-BE49-F238E27FC236}">
                <a16:creationId xmlns:a16="http://schemas.microsoft.com/office/drawing/2014/main" id="{D0F8BF70-50B2-A78D-A793-D98F723EB467}"/>
              </a:ext>
            </a:extLst>
          </p:cNvPr>
          <p:cNvSpPr txBox="1">
            <a:spLocks/>
          </p:cNvSpPr>
          <p:nvPr/>
        </p:nvSpPr>
        <p:spPr>
          <a:xfrm>
            <a:off x="5097000" y="3500964"/>
            <a:ext cx="4536000" cy="2790101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lIns="72000" tIns="72000" rIns="72000" bIns="72000" anchor="ctr"/>
          <a:lstStyle>
            <a:lvl1pPr marL="266721" indent="-266721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defRPr sz="1400" b="1" kern="120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Segoe UI" panose="020B0502040204020203" pitchFamily="34" charset="0"/>
              </a:defRPr>
            </a:lvl1pPr>
            <a:lvl2pPr marL="444533" indent="-177814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맑은 고딕" panose="020B0503020000020004" pitchFamily="50" charset="-127"/>
              <a:buChar char="-"/>
              <a:defRPr sz="1200" b="0" kern="120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Segoe UI" panose="020B0502040204020203" pitchFamily="34" charset="0"/>
              </a:defRPr>
            </a:lvl2pPr>
            <a:lvl3pPr marL="630284" indent="-180989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."/>
              <a:defRPr sz="1200" kern="120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Segoe UI" panose="020B0502040204020203" pitchFamily="34" charset="0"/>
              </a:defRPr>
            </a:lvl3pPr>
            <a:lvl4pPr marL="402481" indent="-10836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."/>
              <a:tabLst/>
              <a:defRPr sz="894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ko-KR" altLang="en-US" sz="12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인구 정점인 </a:t>
            </a:r>
            <a:r>
              <a:rPr lang="en-US" altLang="ko-KR" sz="12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60</a:t>
            </a:r>
            <a:r>
              <a:rPr lang="ko-KR" altLang="en-US" sz="12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년대 생 은퇴에 따른 고용 시장 변화</a:t>
            </a:r>
            <a:endParaRPr lang="en-US" altLang="ko-KR" sz="1200" dirty="0"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endParaRPr>
          </a:p>
          <a:p>
            <a:pPr lvl="1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2020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 부터 출생아 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100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만 인구의 은퇴가 시작됨</a:t>
            </a:r>
            <a:endParaRPr lang="en-US" altLang="ko-KR" sz="1100" dirty="0"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endParaRPr>
          </a:p>
          <a:p>
            <a:pPr lvl="1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대체 세대인 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90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년대생의 적은 인구 수로 노동력 부족이 예상됨  </a:t>
            </a:r>
          </a:p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ko-KR" sz="12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60</a:t>
            </a:r>
            <a:r>
              <a:rPr lang="ko-KR" altLang="en-US" sz="12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년생 자녀인 </a:t>
            </a:r>
            <a:r>
              <a:rPr lang="en-US" altLang="ko-KR" sz="12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90</a:t>
            </a:r>
            <a:r>
              <a:rPr lang="ko-KR" altLang="en-US" sz="12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년생 생애주기적 주요 특징</a:t>
            </a:r>
            <a:endParaRPr lang="en-US" altLang="ko-KR" sz="1200" dirty="0"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endParaRPr>
          </a:p>
          <a:p>
            <a:pPr lvl="1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국민소득 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: (80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)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 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$5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백만 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→ (00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)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 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$2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만 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→ (20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) $4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만</a:t>
            </a:r>
            <a:endParaRPr lang="en-US" altLang="ko-KR" sz="1100" dirty="0"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endParaRPr>
          </a:p>
          <a:p>
            <a:pPr lvl="1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90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년대생 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: 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유년기 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IMF + 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청년기 금융위기 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→ 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취업시기 코로나 경험</a:t>
            </a:r>
            <a:endParaRPr lang="en-US" altLang="ko-KR" sz="1100" dirty="0"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endParaRPr>
          </a:p>
          <a:p>
            <a:pPr lvl="1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사회 진출 시 경제 하락 시작 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→ 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가정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/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학교 주장과 인지 부조화</a:t>
            </a:r>
            <a:endParaRPr lang="en-US" altLang="ko-KR" sz="1100" dirty="0"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endParaRPr>
          </a:p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ko-KR" altLang="en-US" sz="12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여성 경제 활동 참여 인구 증가에 따른 경쟁 심화</a:t>
            </a:r>
          </a:p>
          <a:p>
            <a:pPr lvl="1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(1995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) 841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만명 → 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(2023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년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) 1,282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만명 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→ 52% 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증가</a:t>
            </a:r>
            <a:endParaRPr lang="en-US" altLang="ko-KR" sz="1100" dirty="0"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endParaRPr>
          </a:p>
          <a:p>
            <a:pPr lvl="1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남녀평등에 대한 인식 변화 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+ 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육체 노동의 부가가치 감소</a:t>
            </a:r>
            <a:endParaRPr lang="en-US" altLang="ko-KR" sz="1100" dirty="0"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endParaRPr>
          </a:p>
          <a:p>
            <a:pPr lvl="1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정치권 성별 갈라치기와 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SNS 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익명성으로</a:t>
            </a:r>
            <a:r>
              <a:rPr lang="en-US" altLang="ko-KR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 </a:t>
            </a:r>
            <a:r>
              <a:rPr lang="ko-KR" altLang="en-US" sz="11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갈등 증폭</a:t>
            </a:r>
            <a:endParaRPr lang="en-US" altLang="ko-KR" sz="1100" dirty="0">
              <a:latin typeface="Pretendard" panose="02000503000000020004" pitchFamily="50" charset="-127"/>
              <a:ea typeface="Pretendard" panose="02000503000000020004" pitchFamily="50" charset="-127"/>
              <a:cs typeface="Pretendard" panose="02000503000000020004" pitchFamily="50" charset="-127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C6D3C58-A430-C7F4-9FE5-0A5EB727838D}"/>
              </a:ext>
            </a:extLst>
          </p:cNvPr>
          <p:cNvSpPr txBox="1"/>
          <p:nvPr/>
        </p:nvSpPr>
        <p:spPr>
          <a:xfrm>
            <a:off x="5103322" y="6366520"/>
            <a:ext cx="452967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9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1) </a:t>
            </a:r>
            <a:r>
              <a:rPr lang="ko-KR" altLang="en-US" sz="9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출처 </a:t>
            </a:r>
            <a:r>
              <a:rPr lang="en-US" altLang="ko-KR" sz="9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: </a:t>
            </a:r>
            <a:r>
              <a:rPr lang="ko-KR" altLang="en-US" sz="9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  <a:hlinkClick r:id="rId5"/>
              </a:rPr>
              <a:t>https://www.index.go.kr/unify/idx-info.do?idxCd=4221</a:t>
            </a:r>
            <a:r>
              <a:rPr lang="ko-KR" altLang="en-US" sz="900" dirty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0699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텍스트 개체 틀 60">
            <a:extLst>
              <a:ext uri="{FF2B5EF4-FFF2-40B4-BE49-F238E27FC236}">
                <a16:creationId xmlns:a16="http://schemas.microsoft.com/office/drawing/2014/main" id="{8F7EEC89-A1B4-C6B4-AFE4-EB15474EDB39}"/>
              </a:ext>
            </a:extLst>
          </p:cNvPr>
          <p:cNvSpPr txBox="1">
            <a:spLocks/>
          </p:cNvSpPr>
          <p:nvPr/>
        </p:nvSpPr>
        <p:spPr>
          <a:xfrm>
            <a:off x="488500" y="1440286"/>
            <a:ext cx="8925961" cy="3248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36000" tIns="36000" rIns="36000" bIns="36000"/>
          <a:lstStyle>
            <a:lvl1pPr marL="176213" indent="-176213" algn="l" defTabSz="914400" rtl="0" eaLnBrk="1" latinLnBrk="1" hangingPunct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Wingdings" panose="05000000000000000000" pitchFamily="2" charset="2"/>
              <a:buChar char="§"/>
              <a:defRPr sz="1200" b="1" kern="1200">
                <a:solidFill>
                  <a:schemeClr val="tx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lvl1pPr>
            <a:lvl2pPr marL="360363" indent="-184150" algn="l" defTabSz="914400" rtl="0" eaLnBrk="1" latinLnBrk="1" hangingPunct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SzPct val="90000"/>
              <a:buFont typeface="Times New Roman" panose="02020603050405020304" pitchFamily="18" charset="0"/>
              <a:buChar char="‐"/>
              <a:defRPr sz="1100" b="0" kern="1200">
                <a:solidFill>
                  <a:schemeClr val="tx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lvl2pPr>
            <a:lvl3pPr marL="536575" indent="-176213" algn="l" defTabSz="914400" rtl="0" eaLnBrk="1" latinLnBrk="1" hangingPunct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Times New Roman" panose="02020603050405020304" pitchFamily="18" charset="0"/>
              <a:buChar char=":"/>
              <a:defRPr sz="1050" kern="1200">
                <a:solidFill>
                  <a:schemeClr val="tx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lvl3pPr>
            <a:lvl4pPr marL="402481" indent="-10836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."/>
              <a:tabLst/>
              <a:defRPr sz="894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o-KR" altLang="en-US"/>
          </a:p>
        </p:txBody>
      </p:sp>
      <p:sp>
        <p:nvSpPr>
          <p:cNvPr id="82" name="화살표: 오른쪽 81">
            <a:extLst>
              <a:ext uri="{FF2B5EF4-FFF2-40B4-BE49-F238E27FC236}">
                <a16:creationId xmlns:a16="http://schemas.microsoft.com/office/drawing/2014/main" id="{B539A85E-3FDF-C527-C0E4-2C8CD27BE7F8}"/>
              </a:ext>
            </a:extLst>
          </p:cNvPr>
          <p:cNvSpPr/>
          <p:nvPr/>
        </p:nvSpPr>
        <p:spPr>
          <a:xfrm rot="5400000">
            <a:off x="4881000" y="3069160"/>
            <a:ext cx="144000" cy="3456000"/>
          </a:xfrm>
          <a:prstGeom prst="rightArrow">
            <a:avLst>
              <a:gd name="adj1" fmla="val 100000"/>
              <a:gd name="adj2" fmla="val 100000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75000"/>
                </a:schemeClr>
              </a:gs>
            </a:gsLst>
            <a:lin ang="0" scaled="0"/>
            <a:tileRect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>
              <a:solidFill>
                <a:schemeClr val="tx1">
                  <a:lumMod val="75000"/>
                  <a:lumOff val="25000"/>
                </a:schemeClr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Segoe UI" panose="020B0502040204020203" pitchFamily="34" charset="0"/>
            </a:endParaRPr>
          </a:p>
        </p:txBody>
      </p:sp>
      <p:sp>
        <p:nvSpPr>
          <p:cNvPr id="18" name="제목 17">
            <a:extLst>
              <a:ext uri="{FF2B5EF4-FFF2-40B4-BE49-F238E27FC236}">
                <a16:creationId xmlns:a16="http://schemas.microsoft.com/office/drawing/2014/main" id="{6BB92E19-3A51-D7FA-00C6-4C2E094DF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92" y="279000"/>
            <a:ext cx="7272808" cy="360000"/>
          </a:xfrm>
        </p:spPr>
        <p:txBody>
          <a:bodyPr/>
          <a:lstStyle/>
          <a:p>
            <a:r>
              <a:rPr lang="ko-KR" altLang="en-US"/>
              <a:t>정년 연장 논의</a:t>
            </a:r>
            <a:endParaRPr lang="ko-KR" altLang="en-US" dirty="0"/>
          </a:p>
        </p:txBody>
      </p:sp>
      <p:sp>
        <p:nvSpPr>
          <p:cNvPr id="64" name="텍스트 개체 틀 63">
            <a:extLst>
              <a:ext uri="{FF2B5EF4-FFF2-40B4-BE49-F238E27FC236}">
                <a16:creationId xmlns:a16="http://schemas.microsoft.com/office/drawing/2014/main" id="{4A55704E-A42D-2144-94CC-AE5F0AC493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3050" y="692696"/>
            <a:ext cx="9359900" cy="648000"/>
          </a:xfrm>
          <a:noFill/>
        </p:spPr>
        <p:txBody>
          <a:bodyPr/>
          <a:lstStyle/>
          <a:p>
            <a:r>
              <a:rPr lang="en-US" altLang="ko-KR" dirty="0"/>
              <a:t>50~60</a:t>
            </a:r>
            <a:r>
              <a:rPr lang="ko-KR" altLang="en-US" dirty="0"/>
              <a:t>년대생 은퇴 시 원활한 인구 유입 </a:t>
            </a:r>
            <a:r>
              <a:rPr lang="en-US" altLang="ko-KR" dirty="0"/>
              <a:t>→</a:t>
            </a:r>
            <a:r>
              <a:rPr lang="ko-KR" altLang="en-US" dirty="0">
                <a:sym typeface="Wingdings" pitchFamily="2" charset="2"/>
              </a:rPr>
              <a:t> </a:t>
            </a:r>
            <a:r>
              <a:rPr lang="en-US" altLang="ko-KR" dirty="0"/>
              <a:t>70</a:t>
            </a:r>
            <a:r>
              <a:rPr lang="ko-KR" altLang="en-US" dirty="0"/>
              <a:t>년대생 은퇴는 노동 인력 부족</a:t>
            </a:r>
            <a:endParaRPr lang="en-US" altLang="ko-KR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5D9509B-2DD1-E933-C7EC-26F76FB1096B}"/>
              </a:ext>
            </a:extLst>
          </p:cNvPr>
          <p:cNvSpPr txBox="1"/>
          <p:nvPr/>
        </p:nvSpPr>
        <p:spPr>
          <a:xfrm>
            <a:off x="488501" y="6201308"/>
            <a:ext cx="8926459" cy="288000"/>
          </a:xfrm>
          <a:prstGeom prst="rect">
            <a:avLst/>
          </a:prstGeom>
          <a:noFill/>
        </p:spPr>
        <p:txBody>
          <a:bodyPr wrap="square" lIns="36000" tIns="36000" rIns="36000" bIns="36000" anchor="ctr">
            <a:noAutofit/>
          </a:bodyPr>
          <a:lstStyle/>
          <a:p>
            <a:r>
              <a:rPr lang="en-US" altLang="ko-KR" sz="900"/>
              <a:t>※ </a:t>
            </a:r>
            <a:r>
              <a:rPr lang="ko-KR" altLang="en-US" sz="900"/>
              <a:t>출처</a:t>
            </a:r>
            <a:r>
              <a:rPr lang="en-US" altLang="ko-KR" sz="900"/>
              <a:t>: </a:t>
            </a:r>
            <a:r>
              <a:rPr lang="ko-KR" altLang="en-US" sz="900"/>
              <a:t>통계청 </a:t>
            </a:r>
            <a:r>
              <a:rPr kumimoji="0" lang="ko-KR" altLang="ko-KR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Noto-KR"/>
              </a:rPr>
              <a:t>장래인구추계</a:t>
            </a:r>
            <a:r>
              <a:rPr lang="en-US" altLang="ko-KR" sz="900"/>
              <a:t>. AI: </a:t>
            </a:r>
            <a:r>
              <a:rPr lang="ko-KR" altLang="en-US" sz="900">
                <a:hlinkClick r:id="rId3"/>
              </a:rPr>
              <a:t>https://www.perplexity.ai/search/60nyeondaesaeng-70nyeondaesaen-zJ2RvewQR4a1WuiRDSrLAQ</a:t>
            </a:r>
            <a:endParaRPr lang="ko-KR" altLang="en-US" sz="900"/>
          </a:p>
        </p:txBody>
      </p:sp>
      <p:graphicFrame>
        <p:nvGraphicFramePr>
          <p:cNvPr id="63" name="표 62">
            <a:extLst>
              <a:ext uri="{FF2B5EF4-FFF2-40B4-BE49-F238E27FC236}">
                <a16:creationId xmlns:a16="http://schemas.microsoft.com/office/drawing/2014/main" id="{6DF071FD-60B3-8C2C-8CCB-917B986F1A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440336"/>
              </p:ext>
            </p:extLst>
          </p:nvPr>
        </p:nvGraphicFramePr>
        <p:xfrm>
          <a:off x="488998" y="1430900"/>
          <a:ext cx="8925961" cy="3258240"/>
        </p:xfrm>
        <a:graphic>
          <a:graphicData uri="http://schemas.openxmlformats.org/drawingml/2006/table">
            <a:tbl>
              <a:tblPr/>
              <a:tblGrid>
                <a:gridCol w="351526">
                  <a:extLst>
                    <a:ext uri="{9D8B030D-6E8A-4147-A177-3AD203B41FA5}">
                      <a16:colId xmlns:a16="http://schemas.microsoft.com/office/drawing/2014/main" val="2697258384"/>
                    </a:ext>
                  </a:extLst>
                </a:gridCol>
                <a:gridCol w="764142">
                  <a:extLst>
                    <a:ext uri="{9D8B030D-6E8A-4147-A177-3AD203B41FA5}">
                      <a16:colId xmlns:a16="http://schemas.microsoft.com/office/drawing/2014/main" val="2610111615"/>
                    </a:ext>
                  </a:extLst>
                </a:gridCol>
                <a:gridCol w="573703">
                  <a:extLst>
                    <a:ext uri="{9D8B030D-6E8A-4147-A177-3AD203B41FA5}">
                      <a16:colId xmlns:a16="http://schemas.microsoft.com/office/drawing/2014/main" val="2105022537"/>
                    </a:ext>
                  </a:extLst>
                </a:gridCol>
                <a:gridCol w="407952">
                  <a:extLst>
                    <a:ext uri="{9D8B030D-6E8A-4147-A177-3AD203B41FA5}">
                      <a16:colId xmlns:a16="http://schemas.microsoft.com/office/drawing/2014/main" val="1844649125"/>
                    </a:ext>
                  </a:extLst>
                </a:gridCol>
                <a:gridCol w="762379">
                  <a:extLst>
                    <a:ext uri="{9D8B030D-6E8A-4147-A177-3AD203B41FA5}">
                      <a16:colId xmlns:a16="http://schemas.microsoft.com/office/drawing/2014/main" val="3866336626"/>
                    </a:ext>
                  </a:extLst>
                </a:gridCol>
                <a:gridCol w="478484">
                  <a:extLst>
                    <a:ext uri="{9D8B030D-6E8A-4147-A177-3AD203B41FA5}">
                      <a16:colId xmlns:a16="http://schemas.microsoft.com/office/drawing/2014/main" val="1239711065"/>
                    </a:ext>
                  </a:extLst>
                </a:gridCol>
                <a:gridCol w="541964">
                  <a:extLst>
                    <a:ext uri="{9D8B030D-6E8A-4147-A177-3AD203B41FA5}">
                      <a16:colId xmlns:a16="http://schemas.microsoft.com/office/drawing/2014/main" val="751411376"/>
                    </a:ext>
                  </a:extLst>
                </a:gridCol>
                <a:gridCol w="541964">
                  <a:extLst>
                    <a:ext uri="{9D8B030D-6E8A-4147-A177-3AD203B41FA5}">
                      <a16:colId xmlns:a16="http://schemas.microsoft.com/office/drawing/2014/main" val="2645005971"/>
                    </a:ext>
                  </a:extLst>
                </a:gridCol>
                <a:gridCol w="633656">
                  <a:extLst>
                    <a:ext uri="{9D8B030D-6E8A-4147-A177-3AD203B41FA5}">
                      <a16:colId xmlns:a16="http://schemas.microsoft.com/office/drawing/2014/main" val="3246776863"/>
                    </a:ext>
                  </a:extLst>
                </a:gridCol>
                <a:gridCol w="489064">
                  <a:extLst>
                    <a:ext uri="{9D8B030D-6E8A-4147-A177-3AD203B41FA5}">
                      <a16:colId xmlns:a16="http://schemas.microsoft.com/office/drawing/2014/main" val="3178987349"/>
                    </a:ext>
                  </a:extLst>
                </a:gridCol>
                <a:gridCol w="478484">
                  <a:extLst>
                    <a:ext uri="{9D8B030D-6E8A-4147-A177-3AD203B41FA5}">
                      <a16:colId xmlns:a16="http://schemas.microsoft.com/office/drawing/2014/main" val="1652370832"/>
                    </a:ext>
                  </a:extLst>
                </a:gridCol>
                <a:gridCol w="413241">
                  <a:extLst>
                    <a:ext uri="{9D8B030D-6E8A-4147-A177-3AD203B41FA5}">
                      <a16:colId xmlns:a16="http://schemas.microsoft.com/office/drawing/2014/main" val="2851425191"/>
                    </a:ext>
                  </a:extLst>
                </a:gridCol>
                <a:gridCol w="413241">
                  <a:extLst>
                    <a:ext uri="{9D8B030D-6E8A-4147-A177-3AD203B41FA5}">
                      <a16:colId xmlns:a16="http://schemas.microsoft.com/office/drawing/2014/main" val="10041244"/>
                    </a:ext>
                  </a:extLst>
                </a:gridCol>
                <a:gridCol w="503170">
                  <a:extLst>
                    <a:ext uri="{9D8B030D-6E8A-4147-A177-3AD203B41FA5}">
                      <a16:colId xmlns:a16="http://schemas.microsoft.com/office/drawing/2014/main" val="710396992"/>
                    </a:ext>
                  </a:extLst>
                </a:gridCol>
                <a:gridCol w="406187">
                  <a:extLst>
                    <a:ext uri="{9D8B030D-6E8A-4147-A177-3AD203B41FA5}">
                      <a16:colId xmlns:a16="http://schemas.microsoft.com/office/drawing/2014/main" val="2882928851"/>
                    </a:ext>
                  </a:extLst>
                </a:gridCol>
                <a:gridCol w="503170">
                  <a:extLst>
                    <a:ext uri="{9D8B030D-6E8A-4147-A177-3AD203B41FA5}">
                      <a16:colId xmlns:a16="http://schemas.microsoft.com/office/drawing/2014/main" val="2989595305"/>
                    </a:ext>
                  </a:extLst>
                </a:gridCol>
                <a:gridCol w="663634">
                  <a:extLst>
                    <a:ext uri="{9D8B030D-6E8A-4147-A177-3AD203B41FA5}">
                      <a16:colId xmlns:a16="http://schemas.microsoft.com/office/drawing/2014/main" val="2527470782"/>
                    </a:ext>
                  </a:extLst>
                </a:gridCol>
              </a:tblGrid>
              <a:tr h="219413">
                <a:tc rowSpan="2">
                  <a:txBody>
                    <a:bodyPr/>
                    <a:lstStyle/>
                    <a:p>
                      <a:pPr algn="ctr" fontAlgn="t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No.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1000" b="1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세대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latin typeface="+mn-ea"/>
                          <a:ea typeface="+mn-ea"/>
                        </a:rPr>
                        <a:t>인구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 latinLnBrk="0"/>
                      <a:endParaRPr lang="ko-KR" altLang="en-US" sz="1200" b="1">
                        <a:effectLst/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 latinLnBrk="0"/>
                      <a:endParaRPr lang="ko-KR" altLang="en-US" sz="900" b="1">
                        <a:effectLst/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노동</a:t>
                      </a: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 latinLnBrk="0"/>
                      <a:endParaRPr lang="ko-KR" altLang="en-US" sz="1000" b="1">
                        <a:effectLst/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경제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 latinLnBrk="0"/>
                      <a:endParaRPr lang="ko-KR" altLang="en-US" sz="900" b="1">
                        <a:effectLst/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 latinLnBrk="0"/>
                      <a:endParaRPr lang="ko-KR" altLang="en-US" sz="900" b="1">
                        <a:effectLst/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사회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 latinLnBrk="0"/>
                      <a:endParaRPr lang="ko-KR" altLang="en-US" sz="900" b="1">
                        <a:effectLst/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 latinLnBrk="0"/>
                      <a:endParaRPr lang="ko-KR" altLang="en-US" sz="900" b="1">
                        <a:effectLst/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 latinLnBrk="0"/>
                      <a:endParaRPr lang="ko-KR" altLang="en-US" sz="900" b="1">
                        <a:effectLst/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738821"/>
                  </a:ext>
                </a:extLst>
              </a:tr>
              <a:tr h="31910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생년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나이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baseline="0" dirty="0">
                          <a:effectLst/>
                          <a:latin typeface="+mn-ea"/>
                          <a:ea typeface="+mn-ea"/>
                        </a:rPr>
                        <a:t>활동기</a:t>
                      </a:r>
                      <a:endParaRPr lang="en-US" altLang="ko-KR" sz="1000" b="1" baseline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baseline="0" dirty="0">
                          <a:effectLst/>
                          <a:latin typeface="+mn-ea"/>
                          <a:ea typeface="+mn-ea"/>
                        </a:rPr>
                        <a:t>(30~60</a:t>
                      </a:r>
                      <a:r>
                        <a:rPr lang="ko-KR" altLang="en-US" sz="1000" b="1" baseline="0" dirty="0">
                          <a:effectLst/>
                          <a:latin typeface="+mn-ea"/>
                          <a:ea typeface="+mn-ea"/>
                        </a:rPr>
                        <a:t>세</a:t>
                      </a:r>
                      <a:r>
                        <a:rPr lang="en-US" altLang="ko-KR" sz="1000" b="1" baseline="0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b="1" baseline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인구</a:t>
                      </a:r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t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만명</a:t>
                      </a:r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고용률</a:t>
                      </a:r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t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전체</a:t>
                      </a:r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고용률</a:t>
                      </a:r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t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여성</a:t>
                      </a:r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노동인구</a:t>
                      </a:r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만명</a:t>
                      </a:r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소득</a:t>
                      </a:r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만원</a:t>
                      </a:r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자산</a:t>
                      </a:r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억원</a:t>
                      </a:r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자가</a:t>
                      </a:r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보유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인</a:t>
                      </a:r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가구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혼인율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출산</a:t>
                      </a:r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t" latinLnBrk="0"/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연령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출산율</a:t>
                      </a:r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t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명</a:t>
                      </a:r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/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출생아</a:t>
                      </a:r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t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만명</a:t>
                      </a:r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연</a:t>
                      </a:r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699603"/>
                  </a:ext>
                </a:extLst>
              </a:tr>
              <a:tr h="319109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시니어세대</a:t>
                      </a:r>
                      <a:endParaRPr lang="en-US" altLang="ko-KR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1940~</a:t>
                      </a:r>
                    </a:p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1949</a:t>
                      </a:r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년</a:t>
                      </a:r>
                      <a:endParaRPr lang="en-US" altLang="ko-KR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85~</a:t>
                      </a:r>
                    </a:p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76</a:t>
                      </a:r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세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1970~</a:t>
                      </a:r>
                    </a:p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2009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년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320</a:t>
                      </a:r>
                      <a:endParaRPr lang="ko-KR" altLang="en-US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endParaRPr lang="ko-KR" altLang="en-US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194884"/>
                  </a:ext>
                </a:extLst>
              </a:tr>
              <a:tr h="319109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베이비부머</a:t>
                      </a:r>
                      <a:endParaRPr lang="en-US" altLang="ko-KR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1950~</a:t>
                      </a:r>
                    </a:p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1959</a:t>
                      </a:r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년</a:t>
                      </a:r>
                      <a:endParaRPr lang="en-US" altLang="ko-KR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75~</a:t>
                      </a:r>
                    </a:p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66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세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1980~</a:t>
                      </a:r>
                    </a:p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2019</a:t>
                      </a:r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년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421</a:t>
                      </a:r>
                      <a:endParaRPr lang="ko-KR" altLang="en-US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42.6%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32.1%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179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4,200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5.8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75%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28%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95%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23.5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5.05~</a:t>
                      </a:r>
                    </a:p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6.33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70~80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0653211"/>
                  </a:ext>
                </a:extLst>
              </a:tr>
              <a:tr h="319109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베이비부머</a:t>
                      </a:r>
                      <a:endParaRPr lang="en-US" altLang="ko-KR" sz="1000" b="1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+X</a:t>
                      </a:r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세대</a:t>
                      </a:r>
                      <a:endParaRPr lang="en-US" altLang="ko-KR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1960~</a:t>
                      </a:r>
                    </a:p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1969</a:t>
                      </a:r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년</a:t>
                      </a:r>
                      <a:endParaRPr lang="en-US" altLang="ko-KR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65~</a:t>
                      </a:r>
                    </a:p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56</a:t>
                      </a:r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세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1990~</a:t>
                      </a:r>
                    </a:p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2029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년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616</a:t>
                      </a:r>
                      <a:endParaRPr lang="ko-KR" altLang="en-US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77.2%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56.2%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476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6,500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5.2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70%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25%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92%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24.8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5.63~</a:t>
                      </a:r>
                    </a:p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4.71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90~100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4812704"/>
                  </a:ext>
                </a:extLst>
              </a:tr>
              <a:tr h="319109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X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세대</a:t>
                      </a:r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1970~</a:t>
                      </a:r>
                    </a:p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1979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년</a:t>
                      </a:r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55~</a:t>
                      </a:r>
                    </a:p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46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세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2000~</a:t>
                      </a:r>
                    </a:p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2039</a:t>
                      </a:r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년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775</a:t>
                      </a:r>
                      <a:endParaRPr lang="ko-KR" altLang="en-US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79.3%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61.4%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615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8,900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4.8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65%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22%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85%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26.3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4.28~</a:t>
                      </a:r>
                    </a:p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2.92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80~100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892722"/>
                  </a:ext>
                </a:extLst>
              </a:tr>
              <a:tr h="319109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5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밀레니얼</a:t>
                      </a:r>
                      <a:endParaRPr lang="en-US" altLang="ko-KR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1980~</a:t>
                      </a:r>
                    </a:p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1989</a:t>
                      </a:r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년</a:t>
                      </a:r>
                      <a:endParaRPr lang="en-US" altLang="ko-KR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45~</a:t>
                      </a:r>
                    </a:p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36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세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2010~</a:t>
                      </a:r>
                    </a:p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2049</a:t>
                      </a:r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년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697</a:t>
                      </a:r>
                      <a:endParaRPr lang="ko-KR" altLang="en-US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80.5%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63.1%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561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6,072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4.5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50%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35%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65%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28.9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2.23~</a:t>
                      </a:r>
                    </a:p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1.60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60~70</a:t>
                      </a:r>
                      <a:endParaRPr lang="ko-KR" altLang="en-US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3487602"/>
                  </a:ext>
                </a:extLst>
              </a:tr>
              <a:tr h="319109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6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밀레니얼</a:t>
                      </a:r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+Z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세대</a:t>
                      </a:r>
                      <a:endParaRPr lang="en-US" altLang="ko-KR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1990~</a:t>
                      </a:r>
                    </a:p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1999</a:t>
                      </a:r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년</a:t>
                      </a:r>
                      <a:endParaRPr lang="en-US" altLang="ko-KR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35~</a:t>
                      </a:r>
                    </a:p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26</a:t>
                      </a:r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세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2020~</a:t>
                      </a:r>
                    </a:p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2059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년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619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59.8%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52.9%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370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4,200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0.8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42%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45%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31.5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1.70~</a:t>
                      </a:r>
                    </a:p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1.51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60~70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3276269"/>
                  </a:ext>
                </a:extLst>
              </a:tr>
              <a:tr h="319109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7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Z</a:t>
                      </a:r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세대</a:t>
                      </a:r>
                      <a:endParaRPr lang="en-US" altLang="ko-KR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2000~</a:t>
                      </a:r>
                    </a:p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2009</a:t>
                      </a:r>
                      <a:r>
                        <a:rPr lang="ko-KR" altLang="en-US" sz="1000" b="1" dirty="0">
                          <a:effectLst/>
                          <a:latin typeface="+mn-ea"/>
                          <a:ea typeface="+mn-ea"/>
                        </a:rPr>
                        <a:t>년</a:t>
                      </a:r>
                      <a:endParaRPr lang="en-US" altLang="ko-KR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25~</a:t>
                      </a:r>
                    </a:p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16</a:t>
                      </a:r>
                      <a:r>
                        <a:rPr lang="ko-KR" altLang="en-US" sz="1000" b="1">
                          <a:effectLst/>
                          <a:latin typeface="+mn-ea"/>
                          <a:ea typeface="+mn-ea"/>
                        </a:rPr>
                        <a:t>세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2030~</a:t>
                      </a:r>
                    </a:p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2069</a:t>
                      </a:r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년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515</a:t>
                      </a:r>
                      <a:endParaRPr lang="ko-KR" altLang="en-US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5.3%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4.8%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27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2,800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0.3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48%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5%</a:t>
                      </a:r>
                      <a:endParaRPr lang="ko-KR" altLang="en-US" sz="1000" b="1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33.2</a:t>
                      </a:r>
                    </a:p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(E)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1.22~</a:t>
                      </a:r>
                    </a:p>
                    <a:p>
                      <a:pPr algn="ctr" fontAlgn="base" latinLnBrk="0"/>
                      <a:r>
                        <a:rPr lang="en-US" altLang="ko-KR" sz="1000" b="1">
                          <a:effectLst/>
                          <a:latin typeface="+mn-ea"/>
                          <a:ea typeface="+mn-ea"/>
                        </a:rPr>
                        <a:t>1.29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000" b="1" dirty="0">
                          <a:effectLst/>
                          <a:latin typeface="+mn-ea"/>
                          <a:ea typeface="+mn-ea"/>
                        </a:rPr>
                        <a:t>40~50</a:t>
                      </a:r>
                      <a:endParaRPr lang="ko-KR" altLang="en-US" sz="1000" b="1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9959791"/>
                  </a:ext>
                </a:extLst>
              </a:tr>
            </a:tbl>
          </a:graphicData>
        </a:graphic>
      </p:graphicFrame>
      <p:sp>
        <p:nvSpPr>
          <p:cNvPr id="83" name="TextBox 82">
            <a:extLst>
              <a:ext uri="{FF2B5EF4-FFF2-40B4-BE49-F238E27FC236}">
                <a16:creationId xmlns:a16="http://schemas.microsoft.com/office/drawing/2014/main" id="{1FB98FE6-ED15-BEE2-4B92-7D8956D865A4}"/>
              </a:ext>
            </a:extLst>
          </p:cNvPr>
          <p:cNvSpPr txBox="1"/>
          <p:nvPr/>
        </p:nvSpPr>
        <p:spPr>
          <a:xfrm>
            <a:off x="488501" y="4905308"/>
            <a:ext cx="725304" cy="1296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>
            <a:solidFill>
              <a:schemeClr val="tx1"/>
            </a:solidFill>
          </a:ln>
        </p:spPr>
        <p:txBody>
          <a:bodyPr lIns="36000" tIns="36000" rIns="36000" bIns="36000" anchor="ctr"/>
          <a:lstStyle>
            <a:defPPr>
              <a:defRPr lang="en-US"/>
            </a:defPPr>
            <a:lvl1pPr marL="176213" indent="-176213" defTabSz="914400" latinLnBrk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Wingdings" panose="05000000000000000000" pitchFamily="2" charset="2"/>
              <a:buChar char="§"/>
              <a:defRPr sz="1200" b="1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lvl1pPr>
            <a:lvl2pPr marL="360363" lvl="1" indent="-184150" defTabSz="914400" latinLnBrk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SzPct val="90000"/>
              <a:buFont typeface="Times New Roman" panose="02020603050405020304" pitchFamily="18" charset="0"/>
              <a:buChar char="‐"/>
              <a:defRPr sz="1100" b="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lvl2pPr>
            <a:lvl3pPr marL="536575" indent="-176213" defTabSz="914400" latinLnBrk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Times New Roman" panose="02020603050405020304" pitchFamily="18" charset="0"/>
              <a:buChar char=":"/>
              <a:defRPr sz="1050"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lvl3pPr>
            <a:lvl4pPr marL="402481" indent="-108360" defTabSz="914400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."/>
              <a:tabLst/>
              <a:defRPr sz="894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4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 defTabSz="914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 defTabSz="914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 defTabSz="914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 defTabSz="914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 algn="ctr">
              <a:buNone/>
            </a:pPr>
            <a:r>
              <a:rPr lang="ko-KR" altLang="en-US" sz="1400" dirty="0">
                <a:solidFill>
                  <a:schemeClr val="bg1"/>
                </a:solidFill>
              </a:rPr>
              <a:t>세대</a:t>
            </a:r>
            <a:endParaRPr lang="en-US" altLang="ko-KR" sz="14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ko-KR" altLang="en-US" sz="1400" dirty="0">
                <a:solidFill>
                  <a:schemeClr val="bg1"/>
                </a:solidFill>
              </a:rPr>
              <a:t>대체</a:t>
            </a:r>
            <a:endParaRPr lang="en-US" altLang="ko-KR" sz="1400" dirty="0">
              <a:solidFill>
                <a:schemeClr val="bg1"/>
              </a:solidFill>
            </a:endParaRPr>
          </a:p>
        </p:txBody>
      </p:sp>
      <p:sp>
        <p:nvSpPr>
          <p:cNvPr id="78" name="텍스트 개체 틀 63">
            <a:extLst>
              <a:ext uri="{FF2B5EF4-FFF2-40B4-BE49-F238E27FC236}">
                <a16:creationId xmlns:a16="http://schemas.microsoft.com/office/drawing/2014/main" id="{31A072AB-1256-CCCF-D9F7-1F2A18008ECC}"/>
              </a:ext>
            </a:extLst>
          </p:cNvPr>
          <p:cNvSpPr txBox="1">
            <a:spLocks/>
          </p:cNvSpPr>
          <p:nvPr/>
        </p:nvSpPr>
        <p:spPr>
          <a:xfrm>
            <a:off x="1213805" y="4905308"/>
            <a:ext cx="8203325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lIns="144000" tIns="36000" rIns="36000" bIns="36000" anchor="ctr"/>
          <a:lstStyle>
            <a:lvl1pPr marL="176213" indent="-176213" algn="l" defTabSz="914400" rtl="0" eaLnBrk="1" latinLnBrk="1" hangingPunct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Wingdings" panose="05000000000000000000" pitchFamily="2" charset="2"/>
              <a:buChar char="§"/>
              <a:defRPr sz="1200" b="1" kern="1200">
                <a:solidFill>
                  <a:schemeClr val="tx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lvl1pPr>
            <a:lvl2pPr marL="360363" indent="-184150" algn="l" defTabSz="914400" rtl="0" eaLnBrk="1" latinLnBrk="1" hangingPunct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SzPct val="90000"/>
              <a:buFont typeface="Times New Roman" panose="02020603050405020304" pitchFamily="18" charset="0"/>
              <a:buChar char="‐"/>
              <a:defRPr sz="1100" b="0" kern="1200">
                <a:solidFill>
                  <a:schemeClr val="tx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lvl2pPr>
            <a:lvl3pPr marL="536575" indent="-176213" algn="l" defTabSz="914400" rtl="0" eaLnBrk="1" latinLnBrk="1" hangingPunct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Times New Roman" panose="02020603050405020304" pitchFamily="18" charset="0"/>
              <a:buChar char=":"/>
              <a:defRPr sz="1050" kern="1200">
                <a:solidFill>
                  <a:schemeClr val="tx1"/>
                </a:solidFill>
                <a:latin typeface="Pretendard" panose="02000503000000020004" pitchFamily="50" charset="-127"/>
                <a:ea typeface="Pretendard" panose="02000503000000020004" pitchFamily="50" charset="-127"/>
                <a:cs typeface="Pretendard" panose="02000503000000020004" pitchFamily="50" charset="-127"/>
              </a:defRPr>
            </a:lvl3pPr>
            <a:lvl4pPr marL="402481" indent="-10836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."/>
              <a:tabLst/>
              <a:defRPr sz="894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100" dirty="0">
                <a:highlight>
                  <a:srgbClr val="FFFFCC"/>
                </a:highlight>
              </a:rPr>
              <a:t>50</a:t>
            </a:r>
            <a:r>
              <a:rPr lang="ko-KR" altLang="en-US" sz="1100" dirty="0">
                <a:highlight>
                  <a:srgbClr val="FFFFCC"/>
                </a:highlight>
              </a:rPr>
              <a:t>년대생</a:t>
            </a:r>
            <a:r>
              <a:rPr lang="en-US" altLang="ko-KR" sz="1100" dirty="0">
                <a:highlight>
                  <a:srgbClr val="FFFFCC"/>
                </a:highlight>
              </a:rPr>
              <a:t>(421</a:t>
            </a:r>
            <a:r>
              <a:rPr lang="ko-KR" altLang="en-US" sz="1100" dirty="0">
                <a:highlight>
                  <a:srgbClr val="FFFFCC"/>
                </a:highlight>
              </a:rPr>
              <a:t>만</a:t>
            </a:r>
            <a:r>
              <a:rPr lang="en-US" altLang="ko-KR" sz="1100" dirty="0">
                <a:highlight>
                  <a:srgbClr val="FFFFCC"/>
                </a:highlight>
              </a:rPr>
              <a:t>)</a:t>
            </a:r>
            <a:r>
              <a:rPr lang="ko-KR" altLang="en-US" sz="1100" dirty="0">
                <a:highlight>
                  <a:srgbClr val="FFFFCC"/>
                </a:highlight>
              </a:rPr>
              <a:t> </a:t>
            </a:r>
            <a:r>
              <a:rPr lang="en-US" altLang="ko-KR" sz="1100" dirty="0">
                <a:highlight>
                  <a:srgbClr val="FFFFCC"/>
                </a:highlight>
              </a:rPr>
              <a:t>→</a:t>
            </a:r>
            <a:r>
              <a:rPr lang="ko-KR" altLang="en-US" sz="1100" dirty="0">
                <a:highlight>
                  <a:srgbClr val="FFFFCC"/>
                </a:highlight>
              </a:rPr>
              <a:t> </a:t>
            </a:r>
            <a:r>
              <a:rPr lang="en-US" altLang="ko-KR" sz="1100" dirty="0">
                <a:highlight>
                  <a:srgbClr val="FFFFCC"/>
                </a:highlight>
              </a:rPr>
              <a:t>80</a:t>
            </a:r>
            <a:r>
              <a:rPr lang="ko-KR" altLang="en-US" sz="1100" dirty="0">
                <a:highlight>
                  <a:srgbClr val="FFFFCC"/>
                </a:highlight>
              </a:rPr>
              <a:t>년대생</a:t>
            </a:r>
            <a:r>
              <a:rPr lang="en-US" altLang="ko-KR" sz="1100" dirty="0">
                <a:highlight>
                  <a:srgbClr val="FFFFCC"/>
                </a:highlight>
              </a:rPr>
              <a:t>(697</a:t>
            </a:r>
            <a:r>
              <a:rPr lang="ko-KR" altLang="en-US" sz="1100" dirty="0">
                <a:highlight>
                  <a:srgbClr val="FFFFCC"/>
                </a:highlight>
              </a:rPr>
              <a:t>만</a:t>
            </a:r>
            <a:r>
              <a:rPr lang="en-US" altLang="ko-KR" sz="1100" dirty="0">
                <a:highlight>
                  <a:srgbClr val="FFFFCC"/>
                </a:highlight>
              </a:rPr>
              <a:t>)</a:t>
            </a:r>
          </a:p>
          <a:p>
            <a:pPr lvl="1"/>
            <a:r>
              <a:rPr lang="en-US" altLang="ko-KR" sz="1050" dirty="0"/>
              <a:t>IMF/</a:t>
            </a:r>
            <a:r>
              <a:rPr lang="ko-KR" altLang="en-US" sz="1050" dirty="0"/>
              <a:t>금융위기</a:t>
            </a:r>
            <a:r>
              <a:rPr lang="en-US" altLang="ko-KR" sz="1050" dirty="0"/>
              <a:t>(</a:t>
            </a:r>
            <a:r>
              <a:rPr lang="ko-KR" altLang="en-US" sz="1050" dirty="0"/>
              <a:t>사오정</a:t>
            </a:r>
            <a:r>
              <a:rPr lang="en-US" altLang="ko-KR" sz="1050" dirty="0"/>
              <a:t>, </a:t>
            </a:r>
            <a:r>
              <a:rPr lang="ko-KR" altLang="en-US" sz="1050" dirty="0"/>
              <a:t>오륙도</a:t>
            </a:r>
            <a:r>
              <a:rPr lang="en-US" altLang="ko-KR" sz="1050" dirty="0"/>
              <a:t>)</a:t>
            </a:r>
            <a:r>
              <a:rPr lang="ko-KR" altLang="en-US" sz="1050" dirty="0"/>
              <a:t> </a:t>
            </a:r>
            <a:r>
              <a:rPr lang="en-US" altLang="ko-KR" sz="1050" dirty="0"/>
              <a:t>+ </a:t>
            </a:r>
            <a:r>
              <a:rPr lang="ko-KR" altLang="en-US" sz="1050" dirty="0"/>
              <a:t>충분한 인구 유입</a:t>
            </a:r>
            <a:r>
              <a:rPr lang="en-US" altLang="ko-KR" sz="1050" dirty="0"/>
              <a:t>(</a:t>
            </a:r>
            <a:r>
              <a:rPr lang="ko-KR" altLang="en-US" sz="1050" dirty="0"/>
              <a:t>밀레니얼</a:t>
            </a:r>
            <a:r>
              <a:rPr lang="en-US" altLang="ko-KR" sz="1050" dirty="0"/>
              <a:t>)</a:t>
            </a:r>
            <a:r>
              <a:rPr lang="ko-KR" altLang="en-US" sz="1050" dirty="0"/>
              <a:t> </a:t>
            </a:r>
            <a:r>
              <a:rPr lang="en-US" altLang="ko-KR" sz="1050" dirty="0"/>
              <a:t>→</a:t>
            </a:r>
            <a:r>
              <a:rPr lang="ko-KR" altLang="en-US" sz="1050" dirty="0"/>
              <a:t> </a:t>
            </a:r>
            <a:r>
              <a:rPr lang="ko-KR" altLang="en-US" sz="1050" b="1" u="sng" dirty="0">
                <a:highlight>
                  <a:srgbClr val="FFFF00"/>
                </a:highlight>
              </a:rPr>
              <a:t>노동인구 과잉</a:t>
            </a:r>
            <a:r>
              <a:rPr lang="ko-KR" altLang="en-US" sz="1050" dirty="0">
                <a:highlight>
                  <a:srgbClr val="FFFF00"/>
                </a:highlight>
              </a:rPr>
              <a:t> </a:t>
            </a:r>
            <a:r>
              <a:rPr lang="en-US" altLang="ko-KR" sz="1050" dirty="0"/>
              <a:t>→ </a:t>
            </a:r>
            <a:r>
              <a:rPr lang="ko-KR" altLang="en-US" sz="1050" dirty="0"/>
              <a:t>정년 단축</a:t>
            </a:r>
            <a:endParaRPr lang="en-US" altLang="ko-KR" sz="1050" dirty="0"/>
          </a:p>
          <a:p>
            <a:r>
              <a:rPr lang="en-US" altLang="ko-KR" sz="1100" dirty="0">
                <a:highlight>
                  <a:srgbClr val="CCFFCC"/>
                </a:highlight>
              </a:rPr>
              <a:t>60</a:t>
            </a:r>
            <a:r>
              <a:rPr lang="ko-KR" altLang="en-US" sz="1100" dirty="0">
                <a:highlight>
                  <a:srgbClr val="CCFFCC"/>
                </a:highlight>
              </a:rPr>
              <a:t>년대생</a:t>
            </a:r>
            <a:r>
              <a:rPr lang="en-US" altLang="ko-KR" sz="1100" dirty="0">
                <a:highlight>
                  <a:srgbClr val="CCFFCC"/>
                </a:highlight>
              </a:rPr>
              <a:t>(616</a:t>
            </a:r>
            <a:r>
              <a:rPr lang="ko-KR" altLang="en-US" sz="1100" dirty="0">
                <a:highlight>
                  <a:srgbClr val="CCFFCC"/>
                </a:highlight>
              </a:rPr>
              <a:t>만</a:t>
            </a:r>
            <a:r>
              <a:rPr lang="en-US" altLang="ko-KR" sz="1100" dirty="0">
                <a:highlight>
                  <a:srgbClr val="CCFFCC"/>
                </a:highlight>
              </a:rPr>
              <a:t>)</a:t>
            </a:r>
            <a:r>
              <a:rPr lang="ko-KR" altLang="en-US" sz="1100" dirty="0">
                <a:highlight>
                  <a:srgbClr val="CCFFCC"/>
                </a:highlight>
              </a:rPr>
              <a:t> </a:t>
            </a:r>
            <a:r>
              <a:rPr lang="en-US" altLang="ko-KR" sz="1100" dirty="0">
                <a:highlight>
                  <a:srgbClr val="CCFFCC"/>
                </a:highlight>
              </a:rPr>
              <a:t>→</a:t>
            </a:r>
            <a:r>
              <a:rPr lang="ko-KR" altLang="en-US" sz="1100" dirty="0">
                <a:highlight>
                  <a:srgbClr val="CCFFCC"/>
                </a:highlight>
              </a:rPr>
              <a:t> </a:t>
            </a:r>
            <a:r>
              <a:rPr lang="en-US" altLang="ko-KR" sz="1100" dirty="0">
                <a:highlight>
                  <a:srgbClr val="CCFFCC"/>
                </a:highlight>
              </a:rPr>
              <a:t>90</a:t>
            </a:r>
            <a:r>
              <a:rPr lang="ko-KR" altLang="en-US" sz="1100" dirty="0">
                <a:highlight>
                  <a:srgbClr val="CCFFCC"/>
                </a:highlight>
              </a:rPr>
              <a:t>년대생</a:t>
            </a:r>
            <a:r>
              <a:rPr lang="en-US" altLang="ko-KR" sz="1100" dirty="0">
                <a:highlight>
                  <a:srgbClr val="CCFFCC"/>
                </a:highlight>
              </a:rPr>
              <a:t>(619</a:t>
            </a:r>
            <a:r>
              <a:rPr lang="ko-KR" altLang="en-US" sz="1100" dirty="0">
                <a:highlight>
                  <a:srgbClr val="CCFFCC"/>
                </a:highlight>
              </a:rPr>
              <a:t>만</a:t>
            </a:r>
            <a:r>
              <a:rPr lang="en-US" altLang="ko-KR" sz="1100" dirty="0">
                <a:highlight>
                  <a:srgbClr val="CCFFCC"/>
                </a:highlight>
              </a:rPr>
              <a:t>)</a:t>
            </a:r>
          </a:p>
          <a:p>
            <a:pPr lvl="1"/>
            <a:r>
              <a:rPr lang="ko-KR" altLang="en-US" sz="1050" dirty="0"/>
              <a:t>저조한 취업률</a:t>
            </a:r>
            <a:r>
              <a:rPr lang="en-US" altLang="ko-KR" sz="1050" dirty="0"/>
              <a:t> + </a:t>
            </a:r>
            <a:r>
              <a:rPr lang="ko-KR" altLang="en-US" sz="1050" dirty="0"/>
              <a:t>수평적 문화</a:t>
            </a:r>
            <a:r>
              <a:rPr lang="en-US" altLang="ko-KR" sz="1050" dirty="0"/>
              <a:t>(</a:t>
            </a:r>
            <a:r>
              <a:rPr lang="ko-KR" altLang="en-US" sz="1050" dirty="0"/>
              <a:t>고용 유지</a:t>
            </a:r>
            <a:r>
              <a:rPr lang="en-US" altLang="ko-KR" sz="1050" dirty="0"/>
              <a:t>)</a:t>
            </a:r>
            <a:r>
              <a:rPr lang="ko-KR" altLang="en-US" sz="1050" dirty="0"/>
              <a:t> </a:t>
            </a:r>
            <a:r>
              <a:rPr lang="en-US" altLang="ko-KR" sz="1050" dirty="0"/>
              <a:t>+</a:t>
            </a:r>
            <a:r>
              <a:rPr lang="ko-KR" altLang="en-US" sz="1050" dirty="0"/>
              <a:t> 여성 고용률 증가 </a:t>
            </a:r>
            <a:r>
              <a:rPr lang="en-US" altLang="ko-KR" sz="1050" dirty="0"/>
              <a:t>– </a:t>
            </a:r>
            <a:r>
              <a:rPr lang="ko-KR" altLang="en-US" sz="1050" dirty="0"/>
              <a:t>취업 기피 현상 </a:t>
            </a:r>
            <a:r>
              <a:rPr lang="en-US" altLang="ko-KR" sz="1050" dirty="0"/>
              <a:t>→ </a:t>
            </a:r>
            <a:r>
              <a:rPr lang="ko-KR" altLang="en-US" sz="1050" dirty="0"/>
              <a:t> </a:t>
            </a:r>
            <a:r>
              <a:rPr lang="ko-KR" altLang="en-US" sz="1050" b="1" u="sng" dirty="0">
                <a:highlight>
                  <a:srgbClr val="FFFF00"/>
                </a:highlight>
              </a:rPr>
              <a:t>노동인구 유지</a:t>
            </a:r>
            <a:r>
              <a:rPr lang="ko-KR" altLang="en-US" sz="1050" dirty="0"/>
              <a:t> </a:t>
            </a:r>
            <a:r>
              <a:rPr lang="en-US" altLang="ko-KR" sz="1050" dirty="0"/>
              <a:t>→ </a:t>
            </a:r>
            <a:r>
              <a:rPr lang="ko-KR" altLang="en-US" sz="1050" dirty="0"/>
              <a:t>정년 연장 불확실</a:t>
            </a:r>
          </a:p>
          <a:p>
            <a:r>
              <a:rPr lang="en-US" altLang="ko-KR" sz="1100" dirty="0">
                <a:highlight>
                  <a:srgbClr val="CCFFFF"/>
                </a:highlight>
              </a:rPr>
              <a:t>70</a:t>
            </a:r>
            <a:r>
              <a:rPr lang="ko-KR" altLang="en-US" sz="1100" dirty="0">
                <a:highlight>
                  <a:srgbClr val="CCFFFF"/>
                </a:highlight>
              </a:rPr>
              <a:t>년대생</a:t>
            </a:r>
            <a:r>
              <a:rPr lang="en-US" altLang="ko-KR" sz="1100" dirty="0">
                <a:highlight>
                  <a:srgbClr val="CCFFFF"/>
                </a:highlight>
              </a:rPr>
              <a:t>(775</a:t>
            </a:r>
            <a:r>
              <a:rPr lang="ko-KR" altLang="en-US" sz="1100" dirty="0">
                <a:highlight>
                  <a:srgbClr val="CCFFFF"/>
                </a:highlight>
              </a:rPr>
              <a:t>만</a:t>
            </a:r>
            <a:r>
              <a:rPr lang="en-US" altLang="ko-KR" sz="1100" dirty="0">
                <a:highlight>
                  <a:srgbClr val="CCFFFF"/>
                </a:highlight>
              </a:rPr>
              <a:t>)</a:t>
            </a:r>
            <a:r>
              <a:rPr lang="ko-KR" altLang="en-US" sz="1100" dirty="0">
                <a:highlight>
                  <a:srgbClr val="CCFFFF"/>
                </a:highlight>
              </a:rPr>
              <a:t> </a:t>
            </a:r>
            <a:r>
              <a:rPr lang="en-US" altLang="ko-KR" sz="1100" dirty="0">
                <a:highlight>
                  <a:srgbClr val="CCFFFF"/>
                </a:highlight>
              </a:rPr>
              <a:t>→</a:t>
            </a:r>
            <a:r>
              <a:rPr lang="ko-KR" altLang="en-US" sz="1100" dirty="0">
                <a:highlight>
                  <a:srgbClr val="CCFFFF"/>
                </a:highlight>
              </a:rPr>
              <a:t> </a:t>
            </a:r>
            <a:r>
              <a:rPr lang="en-US" altLang="ko-KR" sz="1100" dirty="0">
                <a:highlight>
                  <a:srgbClr val="CCFFFF"/>
                </a:highlight>
              </a:rPr>
              <a:t>00</a:t>
            </a:r>
            <a:r>
              <a:rPr lang="ko-KR" altLang="en-US" sz="1100" dirty="0">
                <a:highlight>
                  <a:srgbClr val="CCFFFF"/>
                </a:highlight>
              </a:rPr>
              <a:t>년대생</a:t>
            </a:r>
            <a:r>
              <a:rPr lang="en-US" altLang="ko-KR" sz="1100" dirty="0">
                <a:highlight>
                  <a:srgbClr val="CCFFFF"/>
                </a:highlight>
              </a:rPr>
              <a:t>(515</a:t>
            </a:r>
            <a:r>
              <a:rPr lang="ko-KR" altLang="en-US" sz="1100" dirty="0">
                <a:highlight>
                  <a:srgbClr val="CCFFFF"/>
                </a:highlight>
              </a:rPr>
              <a:t>만</a:t>
            </a:r>
            <a:r>
              <a:rPr lang="en-US" altLang="ko-KR" sz="1100" dirty="0">
                <a:highlight>
                  <a:srgbClr val="CCFFFF"/>
                </a:highlight>
              </a:rPr>
              <a:t>)</a:t>
            </a:r>
          </a:p>
          <a:p>
            <a:pPr lvl="1"/>
            <a:r>
              <a:rPr lang="ko-KR" altLang="en-US" sz="1050" dirty="0"/>
              <a:t>인구 감소</a:t>
            </a:r>
            <a:r>
              <a:rPr lang="en-US" altLang="ko-KR" sz="1050" dirty="0"/>
              <a:t>(34%) – </a:t>
            </a:r>
            <a:r>
              <a:rPr lang="ko-KR" altLang="en-US" sz="1050" dirty="0"/>
              <a:t>취업 기피 현상 </a:t>
            </a:r>
            <a:r>
              <a:rPr lang="en-US" altLang="ko-KR" sz="1050" dirty="0"/>
              <a:t>- </a:t>
            </a:r>
            <a:r>
              <a:rPr lang="ko-KR" altLang="en-US" sz="1050" dirty="0"/>
              <a:t>조기 은퇴 </a:t>
            </a:r>
            <a:r>
              <a:rPr lang="en-US" altLang="ko-KR" sz="1050" dirty="0"/>
              <a:t>(</a:t>
            </a:r>
            <a:r>
              <a:rPr lang="ko-KR" altLang="en-US" sz="1050" dirty="0"/>
              <a:t>자산 축적형</a:t>
            </a:r>
            <a:r>
              <a:rPr lang="en-US" altLang="ko-KR" sz="1050" dirty="0"/>
              <a:t>)</a:t>
            </a:r>
            <a:r>
              <a:rPr lang="ko-KR" altLang="en-US" sz="1050" dirty="0"/>
              <a:t> </a:t>
            </a:r>
            <a:r>
              <a:rPr lang="en-US" altLang="ko-KR" sz="1050" dirty="0"/>
              <a:t>→ </a:t>
            </a:r>
            <a:r>
              <a:rPr lang="ko-KR" altLang="en-US" sz="1050" b="1" u="sng" dirty="0">
                <a:highlight>
                  <a:srgbClr val="FFFF00"/>
                </a:highlight>
              </a:rPr>
              <a:t>노동인구 부족</a:t>
            </a:r>
            <a:r>
              <a:rPr lang="ko-KR" altLang="en-US" sz="1050" dirty="0"/>
              <a:t> </a:t>
            </a:r>
            <a:r>
              <a:rPr lang="en-US" altLang="ko-KR" sz="1050" dirty="0"/>
              <a:t>→ </a:t>
            </a:r>
            <a:r>
              <a:rPr lang="ko-KR" altLang="en-US" sz="1050" dirty="0"/>
              <a:t>정년 연장 불가피 → 도입 논의  중 </a:t>
            </a:r>
            <a:r>
              <a:rPr lang="en-US" altLang="ko-KR" sz="1050" dirty="0"/>
              <a:t>(2033</a:t>
            </a:r>
            <a:r>
              <a:rPr lang="ko-KR" altLang="en-US" sz="1050" dirty="0"/>
              <a:t>년</a:t>
            </a:r>
            <a:r>
              <a:rPr lang="en-US" altLang="ko-KR" sz="1050" dirty="0"/>
              <a:t>)</a:t>
            </a:r>
            <a:endParaRPr lang="ko-KR" altLang="en-US" sz="1050" dirty="0"/>
          </a:p>
        </p:txBody>
      </p:sp>
      <p:graphicFrame>
        <p:nvGraphicFramePr>
          <p:cNvPr id="2" name="개체 1">
            <a:hlinkClick r:id="" action="ppaction://ole?verb=0"/>
            <a:extLst>
              <a:ext uri="{FF2B5EF4-FFF2-40B4-BE49-F238E27FC236}">
                <a16:creationId xmlns:a16="http://schemas.microsoft.com/office/drawing/2014/main" id="{B891EE5F-ED59-AE3C-CB6D-AFF78E2CC8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297386"/>
              </p:ext>
            </p:extLst>
          </p:nvPr>
        </p:nvGraphicFramePr>
        <p:xfrm>
          <a:off x="8661400" y="872716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esentation" showAsIcon="1" r:id="rId4" imgW="914400" imgH="771525" progId="PowerPoint.Show.12">
                  <p:embed/>
                </p:oleObj>
              </mc:Choice>
              <mc:Fallback>
                <p:oleObj name="Presentation" showAsIcon="1" r:id="rId4" imgW="914400" imgH="771525" progId="PowerPoint.Show.12">
                  <p:embed/>
                  <p:pic>
                    <p:nvPicPr>
                      <p:cNvPr id="2" name="개체 1">
                        <a:hlinkClick r:id="" action="ppaction://ole?verb=0"/>
                        <a:extLst>
                          <a:ext uri="{FF2B5EF4-FFF2-40B4-BE49-F238E27FC236}">
                            <a16:creationId xmlns:a16="http://schemas.microsoft.com/office/drawing/2014/main" id="{B891EE5F-ED59-AE3C-CB6D-AFF78E2CC8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661400" y="872716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35085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6350">
          <a:solidFill>
            <a:schemeClr val="bg1">
              <a:lumMod val="75000"/>
            </a:schemeClr>
          </a:solidFill>
        </a:ln>
      </a:spPr>
      <a:bodyPr lIns="36000" tIns="36000" rIns="36000" bIns="36000" rtlCol="0" anchor="ctr"/>
      <a:lstStyle>
        <a:defPPr algn="ctr">
          <a:defRPr sz="12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1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efault Theme" id="{9F4C85C3-12B7-408D-9E2D-E5139BEF7BB8}" vid="{D4C15400-337A-4896-85D8-33A8A8532816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Basic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0000FF"/>
    </a:accent1>
    <a:accent2>
      <a:srgbClr val="FF0000"/>
    </a:accent2>
    <a:accent3>
      <a:srgbClr val="CCFFCC"/>
    </a:accent3>
    <a:accent4>
      <a:srgbClr val="FFFFCC"/>
    </a:accent4>
    <a:accent5>
      <a:srgbClr val="FF9900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Basic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0000FF"/>
    </a:accent1>
    <a:accent2>
      <a:srgbClr val="FF0000"/>
    </a:accent2>
    <a:accent3>
      <a:srgbClr val="CCFFCC"/>
    </a:accent3>
    <a:accent4>
      <a:srgbClr val="FFFFCC"/>
    </a:accent4>
    <a:accent5>
      <a:srgbClr val="FF9900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Basic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0000FF"/>
    </a:accent1>
    <a:accent2>
      <a:srgbClr val="FF0000"/>
    </a:accent2>
    <a:accent3>
      <a:srgbClr val="CCFFCC"/>
    </a:accent3>
    <a:accent4>
      <a:srgbClr val="FFFFCC"/>
    </a:accent4>
    <a:accent5>
      <a:srgbClr val="FF9900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Basic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0000FF"/>
    </a:accent1>
    <a:accent2>
      <a:srgbClr val="FF0000"/>
    </a:accent2>
    <a:accent3>
      <a:srgbClr val="CCFFCC"/>
    </a:accent3>
    <a:accent4>
      <a:srgbClr val="FFFFCC"/>
    </a:accent4>
    <a:accent5>
      <a:srgbClr val="FF9900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Basic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0000FF"/>
    </a:accent1>
    <a:accent2>
      <a:srgbClr val="FF0000"/>
    </a:accent2>
    <a:accent3>
      <a:srgbClr val="CCFFCC"/>
    </a:accent3>
    <a:accent4>
      <a:srgbClr val="FFFFCC"/>
    </a:accent4>
    <a:accent5>
      <a:srgbClr val="FF9900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Basic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0000FF"/>
    </a:accent1>
    <a:accent2>
      <a:srgbClr val="FF0000"/>
    </a:accent2>
    <a:accent3>
      <a:srgbClr val="CCFFCC"/>
    </a:accent3>
    <a:accent4>
      <a:srgbClr val="FFFFCC"/>
    </a:accent4>
    <a:accent5>
      <a:srgbClr val="FF9900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299</TotalTime>
  <Words>1814</Words>
  <Application>Microsoft Office PowerPoint</Application>
  <PresentationFormat>A4 용지(210x297mm)</PresentationFormat>
  <Paragraphs>1205</Paragraphs>
  <Slides>4</Slides>
  <Notes>3</Notes>
  <HiddenSlides>0</HiddenSlides>
  <MMClips>0</MMClips>
  <ScaleCrop>false</ScaleCrop>
  <HeadingPairs>
    <vt:vector size="8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3" baseType="lpstr">
      <vt:lpstr>Noto Sans KR</vt:lpstr>
      <vt:lpstr>Pretendard</vt:lpstr>
      <vt:lpstr>맑은 고딕</vt:lpstr>
      <vt:lpstr>Arial</vt:lpstr>
      <vt:lpstr>Segoe UI</vt:lpstr>
      <vt:lpstr>Times New Roman</vt:lpstr>
      <vt:lpstr>Wingdings</vt:lpstr>
      <vt:lpstr>Default Theme</vt:lpstr>
      <vt:lpstr>Microsoft PowerPoint 프레젠테이션</vt:lpstr>
      <vt:lpstr>생애 활동 기간</vt:lpstr>
      <vt:lpstr>노동 인구 대체</vt:lpstr>
      <vt:lpstr>사회 구조 변화</vt:lpstr>
      <vt:lpstr>정년 연장 논의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창풍 김</dc:creator>
  <cp:lastModifiedBy>창풍 김</cp:lastModifiedBy>
  <cp:revision>1</cp:revision>
  <dcterms:created xsi:type="dcterms:W3CDTF">2025-02-23T04:37:54Z</dcterms:created>
  <dcterms:modified xsi:type="dcterms:W3CDTF">2025-02-25T14:12:41Z</dcterms:modified>
</cp:coreProperties>
</file>