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46" r:id="rId2"/>
  </p:sldMasterIdLst>
  <p:sldIdLst>
    <p:sldId id="261" r:id="rId3"/>
    <p:sldId id="272" r:id="rId4"/>
    <p:sldId id="264" r:id="rId5"/>
    <p:sldId id="262" r:id="rId6"/>
    <p:sldId id="271" r:id="rId7"/>
    <p:sldId id="266" r:id="rId8"/>
    <p:sldId id="267" r:id="rId9"/>
    <p:sldId id="268" r:id="rId10"/>
    <p:sldId id="269" r:id="rId11"/>
    <p:sldId id="270" r:id="rId1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75" autoAdjust="0"/>
  </p:normalViewPr>
  <p:slideViewPr>
    <p:cSldViewPr>
      <p:cViewPr varScale="1">
        <p:scale>
          <a:sx n="111" d="100"/>
          <a:sy n="11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창풍 김" userId="482a5b282be835d0" providerId="LiveId" clId="{0A48C45B-F4A4-46A8-B3E1-EE7B28C3D67B}"/>
    <pc:docChg chg="undo custSel addSld delSld modSld sldOrd">
      <pc:chgData name="창풍 김" userId="482a5b282be835d0" providerId="LiveId" clId="{0A48C45B-F4A4-46A8-B3E1-EE7B28C3D67B}" dt="2025-03-01T13:28:07.884" v="311"/>
      <pc:docMkLst>
        <pc:docMk/>
      </pc:docMkLst>
      <pc:sldChg chg="delSp mod ord">
        <pc:chgData name="창풍 김" userId="482a5b282be835d0" providerId="LiveId" clId="{0A48C45B-F4A4-46A8-B3E1-EE7B28C3D67B}" dt="2025-03-01T11:11:12.531" v="23" actId="21"/>
        <pc:sldMkLst>
          <pc:docMk/>
          <pc:sldMk cId="3249386495" sldId="261"/>
        </pc:sldMkLst>
        <pc:picChg chg="del">
          <ac:chgData name="창풍 김" userId="482a5b282be835d0" providerId="LiveId" clId="{0A48C45B-F4A4-46A8-B3E1-EE7B28C3D67B}" dt="2025-03-01T10:34:48.777" v="0" actId="21"/>
          <ac:picMkLst>
            <pc:docMk/>
            <pc:sldMk cId="3249386495" sldId="261"/>
            <ac:picMk id="14" creationId="{1B4A4173-544F-27EF-BFEC-433B9A71E46A}"/>
          </ac:picMkLst>
        </pc:picChg>
        <pc:picChg chg="del">
          <ac:chgData name="창풍 김" userId="482a5b282be835d0" providerId="LiveId" clId="{0A48C45B-F4A4-46A8-B3E1-EE7B28C3D67B}" dt="2025-03-01T11:11:12.531" v="23" actId="21"/>
          <ac:picMkLst>
            <pc:docMk/>
            <pc:sldMk cId="3249386495" sldId="261"/>
            <ac:picMk id="15" creationId="{AB66FC66-0700-DFF2-1218-68B43E4178AC}"/>
          </ac:picMkLst>
        </pc:picChg>
      </pc:sldChg>
      <pc:sldChg chg="new del">
        <pc:chgData name="창풍 김" userId="482a5b282be835d0" providerId="LiveId" clId="{0A48C45B-F4A4-46A8-B3E1-EE7B28C3D67B}" dt="2025-03-01T13:27:45.187" v="268" actId="47"/>
        <pc:sldMkLst>
          <pc:docMk/>
          <pc:sldMk cId="2107781330" sldId="263"/>
        </pc:sldMkLst>
      </pc:sldChg>
      <pc:sldChg chg="addSp delSp modSp new mod">
        <pc:chgData name="창풍 김" userId="482a5b282be835d0" providerId="LiveId" clId="{0A48C45B-F4A4-46A8-B3E1-EE7B28C3D67B}" dt="2025-03-01T13:28:07.884" v="311"/>
        <pc:sldMkLst>
          <pc:docMk/>
          <pc:sldMk cId="1814847949" sldId="264"/>
        </pc:sldMkLst>
        <pc:spChg chg="mod">
          <ac:chgData name="창풍 김" userId="482a5b282be835d0" providerId="LiveId" clId="{0A48C45B-F4A4-46A8-B3E1-EE7B28C3D67B}" dt="2025-03-01T13:28:07.884" v="311"/>
          <ac:spMkLst>
            <pc:docMk/>
            <pc:sldMk cId="1814847949" sldId="264"/>
            <ac:spMk id="2" creationId="{A83D4B7E-E114-5DA0-304E-049F4856FEE5}"/>
          </ac:spMkLst>
        </pc:spChg>
        <pc:spChg chg="add">
          <ac:chgData name="창풍 김" userId="482a5b282be835d0" providerId="LiveId" clId="{0A48C45B-F4A4-46A8-B3E1-EE7B28C3D67B}" dt="2025-03-01T10:58:13.592" v="10"/>
          <ac:spMkLst>
            <pc:docMk/>
            <pc:sldMk cId="1814847949" sldId="264"/>
            <ac:spMk id="4" creationId="{E56A7E85-1F5C-A903-3FAC-EEC65949BE06}"/>
          </ac:spMkLst>
        </pc:spChg>
        <pc:spChg chg="add mod">
          <ac:chgData name="창풍 김" userId="482a5b282be835d0" providerId="LiveId" clId="{0A48C45B-F4A4-46A8-B3E1-EE7B28C3D67B}" dt="2025-03-01T10:58:16.471" v="11"/>
          <ac:spMkLst>
            <pc:docMk/>
            <pc:sldMk cId="1814847949" sldId="264"/>
            <ac:spMk id="5" creationId="{E79CB99D-43ED-A5EA-CBB4-23074398709A}"/>
          </ac:spMkLst>
        </pc:spChg>
        <pc:spChg chg="add mod">
          <ac:chgData name="창풍 김" userId="482a5b282be835d0" providerId="LiveId" clId="{0A48C45B-F4A4-46A8-B3E1-EE7B28C3D67B}" dt="2025-03-01T11:00:45.466" v="18"/>
          <ac:spMkLst>
            <pc:docMk/>
            <pc:sldMk cId="1814847949" sldId="264"/>
            <ac:spMk id="9" creationId="{E4EF978E-C673-5D2F-73C7-3E84A335A845}"/>
          </ac:spMkLst>
        </pc:spChg>
        <pc:picChg chg="add mod">
          <ac:chgData name="창풍 김" userId="482a5b282be835d0" providerId="LiveId" clId="{0A48C45B-F4A4-46A8-B3E1-EE7B28C3D67B}" dt="2025-03-01T13:06:19.382" v="90" actId="14100"/>
          <ac:picMkLst>
            <pc:docMk/>
            <pc:sldMk cId="1814847949" sldId="264"/>
            <ac:picMk id="7" creationId="{975F36EA-A6A3-CE89-4676-566D83E38CDE}"/>
          </ac:picMkLst>
        </pc:picChg>
        <pc:picChg chg="add mod">
          <ac:chgData name="창풍 김" userId="482a5b282be835d0" providerId="LiveId" clId="{0A48C45B-F4A4-46A8-B3E1-EE7B28C3D67B}" dt="2025-03-01T11:00:45.466" v="18"/>
          <ac:picMkLst>
            <pc:docMk/>
            <pc:sldMk cId="1814847949" sldId="264"/>
            <ac:picMk id="8" creationId="{32114D3F-4724-0942-8696-0D00EDD9A1ED}"/>
          </ac:picMkLst>
        </pc:picChg>
        <pc:picChg chg="add mod">
          <ac:chgData name="창풍 김" userId="482a5b282be835d0" providerId="LiveId" clId="{0A48C45B-F4A4-46A8-B3E1-EE7B28C3D67B}" dt="2025-03-01T11:00:45.466" v="18"/>
          <ac:picMkLst>
            <pc:docMk/>
            <pc:sldMk cId="1814847949" sldId="264"/>
            <ac:picMk id="10" creationId="{5D0EF03B-BB59-7B93-D99A-0BD98B9A9D11}"/>
          </ac:picMkLst>
        </pc:picChg>
        <pc:picChg chg="add del">
          <ac:chgData name="창풍 김" userId="482a5b282be835d0" providerId="LiveId" clId="{0A48C45B-F4A4-46A8-B3E1-EE7B28C3D67B}" dt="2025-03-01T11:00:48.496" v="20" actId="21"/>
          <ac:picMkLst>
            <pc:docMk/>
            <pc:sldMk cId="1814847949" sldId="264"/>
            <ac:picMk id="11" creationId="{B6D54DA3-1595-0765-B61F-88BD8658E754}"/>
          </ac:picMkLst>
        </pc:picChg>
        <pc:picChg chg="add mod">
          <ac:chgData name="창풍 김" userId="482a5b282be835d0" providerId="LiveId" clId="{0A48C45B-F4A4-46A8-B3E1-EE7B28C3D67B}" dt="2025-03-01T13:06:13.841" v="88" actId="732"/>
          <ac:picMkLst>
            <pc:docMk/>
            <pc:sldMk cId="1814847949" sldId="264"/>
            <ac:picMk id="4098" creationId="{6D7209C8-EBE8-265C-C3BD-94672D0AE0BB}"/>
          </ac:picMkLst>
        </pc:picChg>
      </pc:sldChg>
      <pc:sldChg chg="addSp delSp modSp new del mod ord">
        <pc:chgData name="창풍 김" userId="482a5b282be835d0" providerId="LiveId" clId="{0A48C45B-F4A4-46A8-B3E1-EE7B28C3D67B}" dt="2025-03-01T13:27:47.776" v="269" actId="47"/>
        <pc:sldMkLst>
          <pc:docMk/>
          <pc:sldMk cId="2310080331" sldId="265"/>
        </pc:sldMkLst>
        <pc:spChg chg="add mod">
          <ac:chgData name="창풍 김" userId="482a5b282be835d0" providerId="LiveId" clId="{0A48C45B-F4A4-46A8-B3E1-EE7B28C3D67B}" dt="2025-03-01T11:47:14.830" v="82" actId="14100"/>
          <ac:spMkLst>
            <pc:docMk/>
            <pc:sldMk cId="2310080331" sldId="265"/>
            <ac:spMk id="6" creationId="{DC1E4030-8C48-A6EE-4B5D-8A30736B56F7}"/>
          </ac:spMkLst>
        </pc:spChg>
        <pc:spChg chg="mod">
          <ac:chgData name="창풍 김" userId="482a5b282be835d0" providerId="LiveId" clId="{0A48C45B-F4A4-46A8-B3E1-EE7B28C3D67B}" dt="2025-03-01T11:47:18.083" v="84"/>
          <ac:spMkLst>
            <pc:docMk/>
            <pc:sldMk cId="2310080331" sldId="265"/>
            <ac:spMk id="10" creationId="{145424B2-3F03-EB70-F43B-AC6334D5B798}"/>
          </ac:spMkLst>
        </pc:spChg>
        <pc:grpChg chg="add mod">
          <ac:chgData name="창풍 김" userId="482a5b282be835d0" providerId="LiveId" clId="{0A48C45B-F4A4-46A8-B3E1-EE7B28C3D67B}" dt="2025-03-01T11:47:05.694" v="72" actId="14100"/>
          <ac:grpSpMkLst>
            <pc:docMk/>
            <pc:sldMk cId="2310080331" sldId="265"/>
            <ac:grpSpMk id="7" creationId="{BD693D66-7DD6-8138-2063-714FDDE73127}"/>
          </ac:grpSpMkLst>
        </pc:grpChg>
        <pc:grpChg chg="add mod">
          <ac:chgData name="창풍 김" userId="482a5b282be835d0" providerId="LiveId" clId="{0A48C45B-F4A4-46A8-B3E1-EE7B28C3D67B}" dt="2025-03-01T11:47:18.083" v="84"/>
          <ac:grpSpMkLst>
            <pc:docMk/>
            <pc:sldMk cId="2310080331" sldId="265"/>
            <ac:grpSpMk id="8" creationId="{675BDF5C-5503-5D38-AA21-7EE131336701}"/>
          </ac:grpSpMkLst>
        </pc:grpChg>
        <pc:graphicFrameChg chg="add del mod">
          <ac:chgData name="창풍 김" userId="482a5b282be835d0" providerId="LiveId" clId="{0A48C45B-F4A4-46A8-B3E1-EE7B28C3D67B}" dt="2025-03-01T11:44:16.587" v="35" actId="478"/>
          <ac:graphicFrameMkLst>
            <pc:docMk/>
            <pc:sldMk cId="2310080331" sldId="265"/>
            <ac:graphicFrameMk id="4" creationId="{7981ABA4-0ADA-96C7-4360-0FFB968F9523}"/>
          </ac:graphicFrameMkLst>
        </pc:graphicFrameChg>
        <pc:graphicFrameChg chg="add mod">
          <ac:chgData name="창풍 김" userId="482a5b282be835d0" providerId="LiveId" clId="{0A48C45B-F4A4-46A8-B3E1-EE7B28C3D67B}" dt="2025-03-01T11:46:57.953" v="69" actId="164"/>
          <ac:graphicFrameMkLst>
            <pc:docMk/>
            <pc:sldMk cId="2310080331" sldId="265"/>
            <ac:graphicFrameMk id="5" creationId="{7981ABA4-0ADA-96C7-4360-0FFB968F9523}"/>
          </ac:graphicFrameMkLst>
        </pc:graphicFrameChg>
        <pc:graphicFrameChg chg="mod">
          <ac:chgData name="창풍 김" userId="482a5b282be835d0" providerId="LiveId" clId="{0A48C45B-F4A4-46A8-B3E1-EE7B28C3D67B}" dt="2025-03-01T11:47:18.083" v="84"/>
          <ac:graphicFrameMkLst>
            <pc:docMk/>
            <pc:sldMk cId="2310080331" sldId="265"/>
            <ac:graphicFrameMk id="9" creationId="{81E63BD2-E96C-C434-1EDD-94677E4D7AAD}"/>
          </ac:graphicFrameMkLst>
        </pc:graphicFrameChg>
        <pc:picChg chg="add del">
          <ac:chgData name="창풍 김" userId="482a5b282be835d0" providerId="LiveId" clId="{0A48C45B-F4A4-46A8-B3E1-EE7B28C3D67B}" dt="2025-03-01T11:47:21.005" v="86" actId="21"/>
          <ac:picMkLst>
            <pc:docMk/>
            <pc:sldMk cId="2310080331" sldId="265"/>
            <ac:picMk id="11" creationId="{312D9A45-D9EC-F350-D884-CBD6F7D51502}"/>
          </ac:picMkLst>
        </pc:picChg>
      </pc:sldChg>
      <pc:sldChg chg="addSp delSp modSp new mod modClrScheme chgLayout">
        <pc:chgData name="창풍 김" userId="482a5b282be835d0" providerId="LiveId" clId="{0A48C45B-F4A4-46A8-B3E1-EE7B28C3D67B}" dt="2025-03-01T13:15:29.574" v="138" actId="5736"/>
        <pc:sldMkLst>
          <pc:docMk/>
          <pc:sldMk cId="281704787" sldId="266"/>
        </pc:sldMkLst>
        <pc:spChg chg="del mod ord">
          <ac:chgData name="창풍 김" userId="482a5b282be835d0" providerId="LiveId" clId="{0A48C45B-F4A4-46A8-B3E1-EE7B28C3D67B}" dt="2025-03-01T13:08:41.726" v="92" actId="700"/>
          <ac:spMkLst>
            <pc:docMk/>
            <pc:sldMk cId="281704787" sldId="266"/>
            <ac:spMk id="2" creationId="{B5745BCB-49B1-1B18-062E-7800A78DD064}"/>
          </ac:spMkLst>
        </pc:spChg>
        <pc:spChg chg="del">
          <ac:chgData name="창풍 김" userId="482a5b282be835d0" providerId="LiveId" clId="{0A48C45B-F4A4-46A8-B3E1-EE7B28C3D67B}" dt="2025-03-01T13:08:41.726" v="92" actId="700"/>
          <ac:spMkLst>
            <pc:docMk/>
            <pc:sldMk cId="281704787" sldId="266"/>
            <ac:spMk id="3" creationId="{0720CF3A-FC12-3D0A-5CA7-98279807188B}"/>
          </ac:spMkLst>
        </pc:spChg>
        <pc:spChg chg="add mod ord">
          <ac:chgData name="창풍 김" userId="482a5b282be835d0" providerId="LiveId" clId="{0A48C45B-F4A4-46A8-B3E1-EE7B28C3D67B}" dt="2025-03-01T13:14:15.057" v="128" actId="5736"/>
          <ac:spMkLst>
            <pc:docMk/>
            <pc:sldMk cId="281704787" sldId="266"/>
            <ac:spMk id="4" creationId="{248D66FF-D49C-B6C5-9A1D-1ED2CD9B6AEB}"/>
          </ac:spMkLst>
        </pc:spChg>
        <pc:graphicFrameChg chg="add mod modGraphic">
          <ac:chgData name="창풍 김" userId="482a5b282be835d0" providerId="LiveId" clId="{0A48C45B-F4A4-46A8-B3E1-EE7B28C3D67B}" dt="2025-03-01T13:15:29.574" v="138" actId="5736"/>
          <ac:graphicFrameMkLst>
            <pc:docMk/>
            <pc:sldMk cId="281704787" sldId="266"/>
            <ac:graphicFrameMk id="5" creationId="{06732D81-0626-F051-DA52-16B71E76B4BF}"/>
          </ac:graphicFrameMkLst>
        </pc:graphicFrameChg>
        <pc:graphicFrameChg chg="add mod">
          <ac:chgData name="창풍 김" userId="482a5b282be835d0" providerId="LiveId" clId="{0A48C45B-F4A4-46A8-B3E1-EE7B28C3D67B}" dt="2025-03-01T13:14:23.575" v="129"/>
          <ac:graphicFrameMkLst>
            <pc:docMk/>
            <pc:sldMk cId="281704787" sldId="266"/>
            <ac:graphicFrameMk id="6" creationId="{122A8C50-228A-13A5-B92B-394F7FF02101}"/>
          </ac:graphicFrameMkLst>
        </pc:graphicFrameChg>
        <pc:picChg chg="del">
          <ac:chgData name="창풍 김" userId="482a5b282be835d0" providerId="LiveId" clId="{0A48C45B-F4A4-46A8-B3E1-EE7B28C3D67B}" dt="2025-03-01T13:14:30.729" v="130" actId="21"/>
          <ac:picMkLst>
            <pc:docMk/>
            <pc:sldMk cId="281704787" sldId="266"/>
            <ac:picMk id="7" creationId="{CCFFAB3E-EA6E-6CE8-6DC0-AA56D139240E}"/>
          </ac:picMkLst>
        </pc:picChg>
      </pc:sldChg>
      <pc:sldChg chg="addSp delSp modSp add mod">
        <pc:chgData name="창풍 김" userId="482a5b282be835d0" providerId="LiveId" clId="{0A48C45B-F4A4-46A8-B3E1-EE7B28C3D67B}" dt="2025-03-01T13:16:57.366" v="170" actId="5736"/>
        <pc:sldMkLst>
          <pc:docMk/>
          <pc:sldMk cId="3271727871" sldId="267"/>
        </pc:sldMkLst>
        <pc:spChg chg="mod">
          <ac:chgData name="창풍 김" userId="482a5b282be835d0" providerId="LiveId" clId="{0A48C45B-F4A4-46A8-B3E1-EE7B28C3D67B}" dt="2025-03-01T13:16:57.366" v="170" actId="5736"/>
          <ac:spMkLst>
            <pc:docMk/>
            <pc:sldMk cId="3271727871" sldId="267"/>
            <ac:spMk id="4" creationId="{0A110B94-52C6-63F2-41C0-2620AC8A46B3}"/>
          </ac:spMkLst>
        </pc:spChg>
        <pc:spChg chg="mod topLvl">
          <ac:chgData name="창풍 김" userId="482a5b282be835d0" providerId="LiveId" clId="{0A48C45B-F4A4-46A8-B3E1-EE7B28C3D67B}" dt="2025-03-01T13:16:57.366" v="170" actId="5736"/>
          <ac:spMkLst>
            <pc:docMk/>
            <pc:sldMk cId="3271727871" sldId="267"/>
            <ac:spMk id="6" creationId="{490F6372-7B84-54AF-31A6-D104354D4470}"/>
          </ac:spMkLst>
        </pc:spChg>
        <pc:grpChg chg="add del mod">
          <ac:chgData name="창풍 김" userId="482a5b282be835d0" providerId="LiveId" clId="{0A48C45B-F4A4-46A8-B3E1-EE7B28C3D67B}" dt="2025-03-01T13:10:20.308" v="117" actId="165"/>
          <ac:grpSpMkLst>
            <pc:docMk/>
            <pc:sldMk cId="3271727871" sldId="267"/>
            <ac:grpSpMk id="2" creationId="{D9AA8F91-4755-4FBD-968A-A2BEC217D00C}"/>
          </ac:grpSpMkLst>
        </pc:grpChg>
        <pc:grpChg chg="add del mod">
          <ac:chgData name="창풍 김" userId="482a5b282be835d0" providerId="LiveId" clId="{0A48C45B-F4A4-46A8-B3E1-EE7B28C3D67B}" dt="2025-03-01T13:16:25.596" v="139" actId="165"/>
          <ac:grpSpMkLst>
            <pc:docMk/>
            <pc:sldMk cId="3271727871" sldId="267"/>
            <ac:grpSpMk id="7" creationId="{8E61E63B-C2F8-8D57-DD71-04C2A2AAE6E8}"/>
          </ac:grpSpMkLst>
        </pc:grpChg>
        <pc:graphicFrameChg chg="mod topLvl">
          <ac:chgData name="창풍 김" userId="482a5b282be835d0" providerId="LiveId" clId="{0A48C45B-F4A4-46A8-B3E1-EE7B28C3D67B}" dt="2025-03-01T13:16:57.366" v="170" actId="5736"/>
          <ac:graphicFrameMkLst>
            <pc:docMk/>
            <pc:sldMk cId="3271727871" sldId="267"/>
            <ac:graphicFrameMk id="3" creationId="{FD8B77C7-8121-0DEA-4B1F-DC98C0B070C6}"/>
          </ac:graphicFrameMkLst>
        </pc:graphicFrameChg>
        <pc:graphicFrameChg chg="del">
          <ac:chgData name="창풍 김" userId="482a5b282be835d0" providerId="LiveId" clId="{0A48C45B-F4A4-46A8-B3E1-EE7B28C3D67B}" dt="2025-03-01T13:09:52.687" v="110" actId="478"/>
          <ac:graphicFrameMkLst>
            <pc:docMk/>
            <pc:sldMk cId="3271727871" sldId="267"/>
            <ac:graphicFrameMk id="5" creationId="{AE6B264D-3C19-2D68-6893-20616B620D0E}"/>
          </ac:graphicFrameMkLst>
        </pc:graphicFrameChg>
      </pc:sldChg>
      <pc:sldChg chg="addSp delSp modSp add mod">
        <pc:chgData name="창풍 김" userId="482a5b282be835d0" providerId="LiveId" clId="{0A48C45B-F4A4-46A8-B3E1-EE7B28C3D67B}" dt="2025-03-01T13:18:59.166" v="185"/>
        <pc:sldMkLst>
          <pc:docMk/>
          <pc:sldMk cId="400925792" sldId="268"/>
        </pc:sldMkLst>
        <pc:spChg chg="del">
          <ac:chgData name="창풍 김" userId="482a5b282be835d0" providerId="LiveId" clId="{0A48C45B-F4A4-46A8-B3E1-EE7B28C3D67B}" dt="2025-03-01T13:17:25.836" v="173" actId="478"/>
          <ac:spMkLst>
            <pc:docMk/>
            <pc:sldMk cId="400925792" sldId="268"/>
            <ac:spMk id="6" creationId="{DFEE1E08-724D-98DE-FBF8-F31143A51522}"/>
          </ac:spMkLst>
        </pc:spChg>
        <pc:graphicFrameChg chg="add mod modGraphic">
          <ac:chgData name="창풍 김" userId="482a5b282be835d0" providerId="LiveId" clId="{0A48C45B-F4A4-46A8-B3E1-EE7B28C3D67B}" dt="2025-03-01T13:18:34.408" v="184" actId="5736"/>
          <ac:graphicFrameMkLst>
            <pc:docMk/>
            <pc:sldMk cId="400925792" sldId="268"/>
            <ac:graphicFrameMk id="2" creationId="{C91A71AD-76FC-1190-C8A7-237D3C8A642F}"/>
          </ac:graphicFrameMkLst>
        </pc:graphicFrameChg>
        <pc:graphicFrameChg chg="del">
          <ac:chgData name="창풍 김" userId="482a5b282be835d0" providerId="LiveId" clId="{0A48C45B-F4A4-46A8-B3E1-EE7B28C3D67B}" dt="2025-03-01T13:17:23.948" v="172" actId="478"/>
          <ac:graphicFrameMkLst>
            <pc:docMk/>
            <pc:sldMk cId="400925792" sldId="268"/>
            <ac:graphicFrameMk id="3" creationId="{18772900-70FA-941F-5044-36299F714598}"/>
          </ac:graphicFrameMkLst>
        </pc:graphicFrameChg>
        <pc:graphicFrameChg chg="add mod">
          <ac:chgData name="창풍 김" userId="482a5b282be835d0" providerId="LiveId" clId="{0A48C45B-F4A4-46A8-B3E1-EE7B28C3D67B}" dt="2025-03-01T13:18:59.166" v="185"/>
          <ac:graphicFrameMkLst>
            <pc:docMk/>
            <pc:sldMk cId="400925792" sldId="268"/>
            <ac:graphicFrameMk id="5" creationId="{8BFB5A4F-2E6C-FF90-1D01-A8C20F919677}"/>
          </ac:graphicFrameMkLst>
        </pc:graphicFrameChg>
      </pc:sldChg>
      <pc:sldChg chg="addSp delSp modSp add mod">
        <pc:chgData name="창풍 김" userId="482a5b282be835d0" providerId="LiveId" clId="{0A48C45B-F4A4-46A8-B3E1-EE7B28C3D67B}" dt="2025-03-01T13:20:41.705" v="241" actId="5736"/>
        <pc:sldMkLst>
          <pc:docMk/>
          <pc:sldMk cId="311827559" sldId="269"/>
        </pc:sldMkLst>
        <pc:spChg chg="mod">
          <ac:chgData name="창풍 김" userId="482a5b282be835d0" providerId="LiveId" clId="{0A48C45B-F4A4-46A8-B3E1-EE7B28C3D67B}" dt="2025-03-01T13:20:41.705" v="241" actId="5736"/>
          <ac:spMkLst>
            <pc:docMk/>
            <pc:sldMk cId="311827559" sldId="269"/>
            <ac:spMk id="4" creationId="{57DECA0D-FB8F-DA98-0D07-6622E2476E34}"/>
          </ac:spMkLst>
        </pc:spChg>
        <pc:graphicFrameChg chg="del">
          <ac:chgData name="창풍 김" userId="482a5b282be835d0" providerId="LiveId" clId="{0A48C45B-F4A4-46A8-B3E1-EE7B28C3D67B}" dt="2025-03-01T13:19:04.119" v="187" actId="478"/>
          <ac:graphicFrameMkLst>
            <pc:docMk/>
            <pc:sldMk cId="311827559" sldId="269"/>
            <ac:graphicFrameMk id="2" creationId="{1A3C6D3F-5CA8-47DD-E161-8608A8F62C49}"/>
          </ac:graphicFrameMkLst>
        </pc:graphicFrameChg>
        <pc:graphicFrameChg chg="add mod">
          <ac:chgData name="창풍 김" userId="482a5b282be835d0" providerId="LiveId" clId="{0A48C45B-F4A4-46A8-B3E1-EE7B28C3D67B}" dt="2025-03-01T13:20:41.705" v="241" actId="5736"/>
          <ac:graphicFrameMkLst>
            <pc:docMk/>
            <pc:sldMk cId="311827559" sldId="269"/>
            <ac:graphicFrameMk id="3" creationId="{BB292DAC-9E9D-F9B0-50A8-4BD30703683B}"/>
          </ac:graphicFrameMkLst>
        </pc:graphicFrameChg>
      </pc:sldChg>
      <pc:sldChg chg="addSp delSp modSp add mod">
        <pc:chgData name="창풍 김" userId="482a5b282be835d0" providerId="LiveId" clId="{0A48C45B-F4A4-46A8-B3E1-EE7B28C3D67B}" dt="2025-03-01T13:22:17.394" v="256" actId="1582"/>
        <pc:sldMkLst>
          <pc:docMk/>
          <pc:sldMk cId="490039973" sldId="270"/>
        </pc:sldMkLst>
        <pc:spChg chg="add">
          <ac:chgData name="창풍 김" userId="482a5b282be835d0" providerId="LiveId" clId="{0A48C45B-F4A4-46A8-B3E1-EE7B28C3D67B}" dt="2025-03-01T13:21:18.534" v="244"/>
          <ac:spMkLst>
            <pc:docMk/>
            <pc:sldMk cId="490039973" sldId="270"/>
            <ac:spMk id="2" creationId="{DAA6A4DF-7599-62AB-9225-6552A0AAB48D}"/>
          </ac:spMkLst>
        </pc:spChg>
        <pc:spChg chg="mod">
          <ac:chgData name="창풍 김" userId="482a5b282be835d0" providerId="LiveId" clId="{0A48C45B-F4A4-46A8-B3E1-EE7B28C3D67B}" dt="2025-03-01T13:22:17.394" v="256" actId="1582"/>
          <ac:spMkLst>
            <pc:docMk/>
            <pc:sldMk cId="490039973" sldId="270"/>
            <ac:spMk id="4" creationId="{EA74F34E-C950-0EC3-0A8A-B9B222877935}"/>
          </ac:spMkLst>
        </pc:spChg>
        <pc:spChg chg="add">
          <ac:chgData name="창풍 김" userId="482a5b282be835d0" providerId="LiveId" clId="{0A48C45B-F4A4-46A8-B3E1-EE7B28C3D67B}" dt="2025-03-01T13:21:18.534" v="244"/>
          <ac:spMkLst>
            <pc:docMk/>
            <pc:sldMk cId="490039973" sldId="270"/>
            <ac:spMk id="5" creationId="{46A1D8FF-B766-9FB2-6399-367178EED3DD}"/>
          </ac:spMkLst>
        </pc:spChg>
        <pc:spChg chg="add">
          <ac:chgData name="창풍 김" userId="482a5b282be835d0" providerId="LiveId" clId="{0A48C45B-F4A4-46A8-B3E1-EE7B28C3D67B}" dt="2025-03-01T13:21:35.271" v="245"/>
          <ac:spMkLst>
            <pc:docMk/>
            <pc:sldMk cId="490039973" sldId="270"/>
            <ac:spMk id="6" creationId="{B01F5310-A239-7713-68EC-D9597DCDA6D9}"/>
          </ac:spMkLst>
        </pc:spChg>
        <pc:graphicFrameChg chg="del">
          <ac:chgData name="창풍 김" userId="482a5b282be835d0" providerId="LiveId" clId="{0A48C45B-F4A4-46A8-B3E1-EE7B28C3D67B}" dt="2025-03-01T13:21:17.264" v="243" actId="478"/>
          <ac:graphicFrameMkLst>
            <pc:docMk/>
            <pc:sldMk cId="490039973" sldId="270"/>
            <ac:graphicFrameMk id="3" creationId="{F740DCE4-27EA-AB87-EF15-AB6666341403}"/>
          </ac:graphicFrameMkLst>
        </pc:graphicFrameChg>
        <pc:picChg chg="add mod ord">
          <ac:chgData name="창풍 김" userId="482a5b282be835d0" providerId="LiveId" clId="{0A48C45B-F4A4-46A8-B3E1-EE7B28C3D67B}" dt="2025-03-01T13:22:05.614" v="251" actId="167"/>
          <ac:picMkLst>
            <pc:docMk/>
            <pc:sldMk cId="490039973" sldId="270"/>
            <ac:picMk id="8" creationId="{08782A9B-B043-1C7D-60B2-65366EA24695}"/>
          </ac:picMkLst>
        </pc:picChg>
      </pc:sldChg>
      <pc:sldChg chg="addSp delSp modSp new mod modClrScheme chgLayout">
        <pc:chgData name="창풍 김" userId="482a5b282be835d0" providerId="LiveId" clId="{0A48C45B-F4A4-46A8-B3E1-EE7B28C3D67B}" dt="2025-03-01T13:27:41.720" v="267"/>
        <pc:sldMkLst>
          <pc:docMk/>
          <pc:sldMk cId="218825314" sldId="271"/>
        </pc:sldMkLst>
        <pc:spChg chg="del mod ord">
          <ac:chgData name="창풍 김" userId="482a5b282be835d0" providerId="LiveId" clId="{0A48C45B-F4A4-46A8-B3E1-EE7B28C3D67B}" dt="2025-03-01T13:27:38.381" v="258" actId="700"/>
          <ac:spMkLst>
            <pc:docMk/>
            <pc:sldMk cId="218825314" sldId="271"/>
            <ac:spMk id="2" creationId="{ED60BF7B-2292-AAAD-8F24-F6B547240451}"/>
          </ac:spMkLst>
        </pc:spChg>
        <pc:spChg chg="del">
          <ac:chgData name="창풍 김" userId="482a5b282be835d0" providerId="LiveId" clId="{0A48C45B-F4A4-46A8-B3E1-EE7B28C3D67B}" dt="2025-03-01T13:27:38.381" v="258" actId="700"/>
          <ac:spMkLst>
            <pc:docMk/>
            <pc:sldMk cId="218825314" sldId="271"/>
            <ac:spMk id="3" creationId="{750400D6-F7F4-65C8-393A-2689048F1676}"/>
          </ac:spMkLst>
        </pc:spChg>
        <pc:spChg chg="add mod ord">
          <ac:chgData name="창풍 김" userId="482a5b282be835d0" providerId="LiveId" clId="{0A48C45B-F4A4-46A8-B3E1-EE7B28C3D67B}" dt="2025-03-01T13:27:41.720" v="267"/>
          <ac:spMkLst>
            <pc:docMk/>
            <pc:sldMk cId="218825314" sldId="271"/>
            <ac:spMk id="4" creationId="{7521B2D1-DEE9-1C1B-A9D7-98992D6658F7}"/>
          </ac:spMkLst>
        </pc:spChg>
      </pc:sldChg>
      <pc:sldChg chg="modSp add mod">
        <pc:chgData name="창풍 김" userId="482a5b282be835d0" providerId="LiveId" clId="{0A48C45B-F4A4-46A8-B3E1-EE7B28C3D67B}" dt="2025-03-01T13:27:56.917" v="286" actId="6549"/>
        <pc:sldMkLst>
          <pc:docMk/>
          <pc:sldMk cId="1602620120" sldId="272"/>
        </pc:sldMkLst>
        <pc:spChg chg="mod">
          <ac:chgData name="창풍 김" userId="482a5b282be835d0" providerId="LiveId" clId="{0A48C45B-F4A4-46A8-B3E1-EE7B28C3D67B}" dt="2025-03-01T13:27:56.917" v="286" actId="6549"/>
          <ac:spMkLst>
            <pc:docMk/>
            <pc:sldMk cId="1602620120" sldId="272"/>
            <ac:spMk id="4" creationId="{607CE513-95AF-72C5-7BD8-5B1F723829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2a5b282be835d0/01.%20Life/02.%20Think/02.%20&#52264;&#53944;&#47196;%20&#48376;%20&#44221;&#51228;&#45684;&#49828;/20230530%20GDP/20230530%20GD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실적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5.8</c:v>
                </c:pt>
                <c:pt idx="1">
                  <c:v>31.5</c:v>
                </c:pt>
                <c:pt idx="2">
                  <c:v>78.7</c:v>
                </c:pt>
                <c:pt idx="3">
                  <c:v>164.3</c:v>
                </c:pt>
                <c:pt idx="4">
                  <c:v>324</c:v>
                </c:pt>
                <c:pt idx="5">
                  <c:v>512.29999999999995</c:v>
                </c:pt>
                <c:pt idx="6">
                  <c:v>833.7</c:v>
                </c:pt>
                <c:pt idx="7">
                  <c:v>1185.2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A-4CA2-891A-8E48DB4DB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예상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8">
                  <c:v>1387</c:v>
                </c:pt>
                <c:pt idx="9">
                  <c:v>1612</c:v>
                </c:pt>
                <c:pt idx="10">
                  <c:v>1755</c:v>
                </c:pt>
                <c:pt idx="11">
                  <c:v>1731</c:v>
                </c:pt>
                <c:pt idx="12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4-4C04-8263-0410553F7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28389392"/>
        <c:axId val="1928402352"/>
      </c:barChart>
      <c:catAx>
        <c:axId val="19283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8402352"/>
        <c:crosses val="autoZero"/>
        <c:auto val="1"/>
        <c:lblAlgn val="ctr"/>
        <c:lblOffset val="100"/>
        <c:noMultiLvlLbl val="0"/>
      </c:catAx>
      <c:valAx>
        <c:axId val="192840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838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[20230530 GDP.xlsx]Sheet2!피벗 테이블3</c:name>
    <c:fmtId val="1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5875" cap="rnd">
            <a:solidFill>
              <a:srgbClr val="FFC000"/>
            </a:solidFill>
            <a:round/>
          </a:ln>
          <a:effectLst/>
        </c:spPr>
        <c:marker>
          <c:symbol val="circle"/>
          <c:size val="5"/>
          <c:spPr>
            <a:solidFill>
              <a:srgbClr val="FFC000"/>
            </a:solidFill>
            <a:ln w="0"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5875" cap="rnd">
            <a:solidFill>
              <a:srgbClr val="FFC000"/>
            </a:solidFill>
            <a:round/>
          </a:ln>
          <a:effectLst/>
        </c:spPr>
        <c:marker>
          <c:symbol val="circle"/>
          <c:size val="5"/>
          <c:spPr>
            <a:solidFill>
              <a:srgbClr val="FFC000"/>
            </a:solidFill>
            <a:ln w="0"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5875" cap="rnd">
            <a:solidFill>
              <a:srgbClr val="FFC000"/>
            </a:solidFill>
            <a:round/>
          </a:ln>
          <a:effectLst/>
        </c:spPr>
        <c:marker>
          <c:symbol val="circle"/>
          <c:size val="5"/>
          <c:spPr>
            <a:solidFill>
              <a:srgbClr val="FFC000"/>
            </a:solidFill>
            <a:ln w="0"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Sheet2!$B$36:$B$37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Sheet2!$A$38:$A$90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Sheet2!$B$38:$B$90</c:f>
              <c:numCache>
                <c:formatCode>#,##0</c:formatCode>
                <c:ptCount val="53"/>
                <c:pt idx="0">
                  <c:v>2796.6</c:v>
                </c:pt>
                <c:pt idx="1">
                  <c:v>3438</c:v>
                </c:pt>
                <c:pt idx="2">
                  <c:v>4267.7</c:v>
                </c:pt>
                <c:pt idx="3">
                  <c:v>5527.3</c:v>
                </c:pt>
                <c:pt idx="4">
                  <c:v>7905</c:v>
                </c:pt>
                <c:pt idx="5">
                  <c:v>10543.6</c:v>
                </c:pt>
                <c:pt idx="6">
                  <c:v>14472.8</c:v>
                </c:pt>
                <c:pt idx="7">
                  <c:v>18608.099999999999</c:v>
                </c:pt>
                <c:pt idx="8">
                  <c:v>25154.5</c:v>
                </c:pt>
                <c:pt idx="9">
                  <c:v>32402.3</c:v>
                </c:pt>
                <c:pt idx="10">
                  <c:v>39725.1</c:v>
                </c:pt>
                <c:pt idx="11">
                  <c:v>49669.8</c:v>
                </c:pt>
                <c:pt idx="12">
                  <c:v>57286.6</c:v>
                </c:pt>
                <c:pt idx="13">
                  <c:v>68080.100000000006</c:v>
                </c:pt>
                <c:pt idx="14">
                  <c:v>78591.3</c:v>
                </c:pt>
                <c:pt idx="15">
                  <c:v>88129.7</c:v>
                </c:pt>
                <c:pt idx="16">
                  <c:v>102985.8</c:v>
                </c:pt>
                <c:pt idx="17">
                  <c:v>121697.8</c:v>
                </c:pt>
                <c:pt idx="18">
                  <c:v>145994.70000000001</c:v>
                </c:pt>
                <c:pt idx="19">
                  <c:v>165801.79999999999</c:v>
                </c:pt>
                <c:pt idx="20">
                  <c:v>200556.2</c:v>
                </c:pt>
                <c:pt idx="21">
                  <c:v>242481.1</c:v>
                </c:pt>
                <c:pt idx="22">
                  <c:v>277540.8</c:v>
                </c:pt>
                <c:pt idx="23">
                  <c:v>315181.3</c:v>
                </c:pt>
                <c:pt idx="24">
                  <c:v>372493.4</c:v>
                </c:pt>
                <c:pt idx="25">
                  <c:v>436988.8</c:v>
                </c:pt>
                <c:pt idx="26">
                  <c:v>490850.9</c:v>
                </c:pt>
                <c:pt idx="27">
                  <c:v>542001.80000000005</c:v>
                </c:pt>
                <c:pt idx="28">
                  <c:v>537215.30000000005</c:v>
                </c:pt>
                <c:pt idx="29">
                  <c:v>591453</c:v>
                </c:pt>
                <c:pt idx="30">
                  <c:v>651634.4</c:v>
                </c:pt>
                <c:pt idx="31">
                  <c:v>707021.3</c:v>
                </c:pt>
                <c:pt idx="32">
                  <c:v>784741.3</c:v>
                </c:pt>
                <c:pt idx="33">
                  <c:v>837365</c:v>
                </c:pt>
                <c:pt idx="34">
                  <c:v>908439.2</c:v>
                </c:pt>
                <c:pt idx="35">
                  <c:v>957447.8</c:v>
                </c:pt>
                <c:pt idx="36">
                  <c:v>1005601.5</c:v>
                </c:pt>
                <c:pt idx="37">
                  <c:v>1089660.2</c:v>
                </c:pt>
                <c:pt idx="38">
                  <c:v>1154216.5</c:v>
                </c:pt>
                <c:pt idx="39">
                  <c:v>1205347.7</c:v>
                </c:pt>
                <c:pt idx="40">
                  <c:v>1322611.2</c:v>
                </c:pt>
                <c:pt idx="41">
                  <c:v>1388937.2</c:v>
                </c:pt>
                <c:pt idx="42">
                  <c:v>1440111.4</c:v>
                </c:pt>
                <c:pt idx="43">
                  <c:v>1500819.1</c:v>
                </c:pt>
                <c:pt idx="44">
                  <c:v>1562928.9</c:v>
                </c:pt>
                <c:pt idx="45">
                  <c:v>1658020.4</c:v>
                </c:pt>
                <c:pt idx="46">
                  <c:v>1740779.6</c:v>
                </c:pt>
                <c:pt idx="47">
                  <c:v>1835698.2</c:v>
                </c:pt>
                <c:pt idx="48">
                  <c:v>1898192.6</c:v>
                </c:pt>
                <c:pt idx="49">
                  <c:v>1924498.1</c:v>
                </c:pt>
                <c:pt idx="50">
                  <c:v>1940726.2</c:v>
                </c:pt>
                <c:pt idx="51">
                  <c:v>2071658</c:v>
                </c:pt>
                <c:pt idx="52">
                  <c:v>2150575.7999999998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5-4F0F-9E06-1456957A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67840527"/>
        <c:axId val="1667830447"/>
      </c:barChart>
      <c:lineChart>
        <c:grouping val="stacked"/>
        <c:varyColors val="0"/>
        <c:ser>
          <c:idx val="1"/>
          <c:order val="1"/>
          <c:tx>
            <c:strRef>
              <c:f>Sheet2!$C$36:$C$37</c:f>
              <c:strCache>
                <c:ptCount val="1"/>
                <c:pt idx="0">
                  <c:v>실질GDP성장률</c:v>
                </c:pt>
              </c:strCache>
            </c:strRef>
          </c:tx>
          <c:spPr>
            <a:ln w="158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0">
                <a:noFill/>
              </a:ln>
              <a:effectLst/>
            </c:spPr>
          </c:marker>
          <c:cat>
            <c:strRef>
              <c:f>Sheet2!$A$38:$A$90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Sheet2!$C$38:$C$90</c:f>
              <c:numCache>
                <c:formatCode>#,##0</c:formatCode>
                <c:ptCount val="53"/>
                <c:pt idx="0">
                  <c:v>10.1</c:v>
                </c:pt>
                <c:pt idx="1">
                  <c:v>10.5</c:v>
                </c:pt>
                <c:pt idx="2">
                  <c:v>7.2</c:v>
                </c:pt>
                <c:pt idx="3">
                  <c:v>14.9</c:v>
                </c:pt>
                <c:pt idx="4">
                  <c:v>9.5</c:v>
                </c:pt>
                <c:pt idx="5">
                  <c:v>7.8</c:v>
                </c:pt>
                <c:pt idx="6">
                  <c:v>13.2</c:v>
                </c:pt>
                <c:pt idx="7">
                  <c:v>12.3</c:v>
                </c:pt>
                <c:pt idx="8">
                  <c:v>11</c:v>
                </c:pt>
                <c:pt idx="9">
                  <c:v>8.6999999999999993</c:v>
                </c:pt>
                <c:pt idx="10">
                  <c:v>-1.6</c:v>
                </c:pt>
                <c:pt idx="11">
                  <c:v>7.2</c:v>
                </c:pt>
                <c:pt idx="12">
                  <c:v>8.3000000000000007</c:v>
                </c:pt>
                <c:pt idx="13">
                  <c:v>13.4</c:v>
                </c:pt>
                <c:pt idx="14">
                  <c:v>10.6</c:v>
                </c:pt>
                <c:pt idx="15">
                  <c:v>7.8</c:v>
                </c:pt>
                <c:pt idx="16">
                  <c:v>11.3</c:v>
                </c:pt>
                <c:pt idx="17">
                  <c:v>12.7</c:v>
                </c:pt>
                <c:pt idx="18">
                  <c:v>12</c:v>
                </c:pt>
                <c:pt idx="19">
                  <c:v>7.1</c:v>
                </c:pt>
                <c:pt idx="20">
                  <c:v>9.9</c:v>
                </c:pt>
                <c:pt idx="21">
                  <c:v>10.8</c:v>
                </c:pt>
                <c:pt idx="22">
                  <c:v>6.2</c:v>
                </c:pt>
                <c:pt idx="23">
                  <c:v>6.9</c:v>
                </c:pt>
                <c:pt idx="24">
                  <c:v>9.3000000000000007</c:v>
                </c:pt>
                <c:pt idx="25">
                  <c:v>9.6</c:v>
                </c:pt>
                <c:pt idx="26">
                  <c:v>7.9</c:v>
                </c:pt>
                <c:pt idx="27">
                  <c:v>6.2</c:v>
                </c:pt>
                <c:pt idx="28">
                  <c:v>-5.0999999999999996</c:v>
                </c:pt>
                <c:pt idx="29">
                  <c:v>11.5</c:v>
                </c:pt>
                <c:pt idx="30">
                  <c:v>9.1</c:v>
                </c:pt>
                <c:pt idx="31">
                  <c:v>4.9000000000000004</c:v>
                </c:pt>
                <c:pt idx="32">
                  <c:v>7.7</c:v>
                </c:pt>
                <c:pt idx="33">
                  <c:v>3.1</c:v>
                </c:pt>
                <c:pt idx="34">
                  <c:v>5.2</c:v>
                </c:pt>
                <c:pt idx="35">
                  <c:v>4.3</c:v>
                </c:pt>
                <c:pt idx="36">
                  <c:v>5.3</c:v>
                </c:pt>
                <c:pt idx="37">
                  <c:v>5.8</c:v>
                </c:pt>
                <c:pt idx="38">
                  <c:v>3</c:v>
                </c:pt>
                <c:pt idx="39">
                  <c:v>0.8</c:v>
                </c:pt>
                <c:pt idx="40">
                  <c:v>6.8</c:v>
                </c:pt>
                <c:pt idx="41">
                  <c:v>3.7</c:v>
                </c:pt>
                <c:pt idx="42">
                  <c:v>2.4</c:v>
                </c:pt>
                <c:pt idx="43">
                  <c:v>3.2</c:v>
                </c:pt>
                <c:pt idx="44">
                  <c:v>3.2</c:v>
                </c:pt>
                <c:pt idx="45">
                  <c:v>2.8</c:v>
                </c:pt>
                <c:pt idx="46">
                  <c:v>2.9</c:v>
                </c:pt>
                <c:pt idx="47">
                  <c:v>3.2</c:v>
                </c:pt>
                <c:pt idx="48">
                  <c:v>2.9</c:v>
                </c:pt>
                <c:pt idx="49">
                  <c:v>2.2000000000000002</c:v>
                </c:pt>
                <c:pt idx="50">
                  <c:v>-0.7</c:v>
                </c:pt>
                <c:pt idx="51">
                  <c:v>4.0999999999999996</c:v>
                </c:pt>
                <c:pt idx="52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15-4F0F-9E06-1456957A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923824"/>
        <c:axId val="716925744"/>
      </c:lineChart>
      <c:catAx>
        <c:axId val="166784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67830447"/>
        <c:crosses val="autoZero"/>
        <c:auto val="1"/>
        <c:lblAlgn val="ctr"/>
        <c:lblOffset val="100"/>
        <c:noMultiLvlLbl val="0"/>
      </c:catAx>
      <c:valAx>
        <c:axId val="166783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900"/>
                  <a:t>GDP(</a:t>
                </a:r>
                <a:r>
                  <a:rPr lang="ko-KR" altLang="en-US" sz="900"/>
                  <a:t>십억원</a:t>
                </a:r>
                <a:r>
                  <a:rPr lang="en-US" altLang="ko-KR" sz="900"/>
                  <a:t>)</a:t>
                </a:r>
                <a:endParaRPr lang="ko-KR" altLang="en-US" sz="9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67840527"/>
        <c:crosses val="autoZero"/>
        <c:crossBetween val="between"/>
      </c:valAx>
      <c:valAx>
        <c:axId val="716925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/>
                  <a:t>성장율</a:t>
                </a:r>
                <a:r>
                  <a:rPr lang="en-US" altLang="ko-KR"/>
                  <a:t>(%)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16923824"/>
        <c:crosses val="max"/>
        <c:crossBetween val="between"/>
      </c:valAx>
      <c:catAx>
        <c:axId val="71692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925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실적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5.8</c:v>
                </c:pt>
                <c:pt idx="1">
                  <c:v>31.5</c:v>
                </c:pt>
                <c:pt idx="2">
                  <c:v>78.7</c:v>
                </c:pt>
                <c:pt idx="3">
                  <c:v>164.3</c:v>
                </c:pt>
                <c:pt idx="4">
                  <c:v>324</c:v>
                </c:pt>
                <c:pt idx="5">
                  <c:v>512.29999999999995</c:v>
                </c:pt>
                <c:pt idx="6">
                  <c:v>833.7</c:v>
                </c:pt>
                <c:pt idx="7">
                  <c:v>1185.2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0-4C2C-B2D9-E8196402B3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예상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8">
                  <c:v>1387</c:v>
                </c:pt>
                <c:pt idx="9">
                  <c:v>1612</c:v>
                </c:pt>
                <c:pt idx="10">
                  <c:v>1755</c:v>
                </c:pt>
                <c:pt idx="11">
                  <c:v>1731</c:v>
                </c:pt>
                <c:pt idx="12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0-4C2C-B2D9-E8196402B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28389392"/>
        <c:axId val="1928402352"/>
      </c:barChart>
      <c:catAx>
        <c:axId val="19283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8402352"/>
        <c:crosses val="autoZero"/>
        <c:auto val="1"/>
        <c:lblAlgn val="ctr"/>
        <c:lblOffset val="100"/>
        <c:noMultiLvlLbl val="0"/>
      </c:catAx>
      <c:valAx>
        <c:axId val="192840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 sz="900" dirty="0"/>
                  <a:t>국만연금 적립금</a:t>
                </a:r>
                <a:r>
                  <a:rPr lang="en-US" altLang="ko-KR" sz="900" dirty="0"/>
                  <a:t>(</a:t>
                </a:r>
                <a:r>
                  <a:rPr lang="ko-KR" altLang="en-US" sz="900" dirty="0"/>
                  <a:t>조 원</a:t>
                </a:r>
                <a:r>
                  <a:rPr lang="en-US" altLang="ko-KR" sz="900" dirty="0"/>
                  <a:t>)</a:t>
                </a:r>
                <a:endParaRPr lang="ko-KR" altLang="en-US" sz="9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8389392"/>
        <c:crosses val="autoZero"/>
        <c:crossBetween val="between"/>
        <c:majorUnit val="500"/>
      </c:valAx>
      <c:spPr>
        <a:noFill/>
        <a:ln w="6350">
          <a:solidFill>
            <a:schemeClr val="bg1">
              <a:lumMod val="7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3000" y="2672916"/>
            <a:ext cx="8640000" cy="1080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40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3728864" y="5805264"/>
            <a:ext cx="2448272" cy="4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291803" indent="0" algn="ctr">
              <a:buNone/>
              <a:defRPr/>
            </a:lvl2pPr>
            <a:lvl3pPr marL="583605" indent="0" algn="ctr">
              <a:buNone/>
              <a:defRPr/>
            </a:lvl3pPr>
            <a:lvl4pPr marL="875407" indent="0" algn="ctr">
              <a:buNone/>
              <a:defRPr/>
            </a:lvl4pPr>
            <a:lvl5pPr marL="1167211" indent="0" algn="ctr"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CFF73C-9126-C94B-5349-C143CD01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00" y="4113140"/>
            <a:ext cx="8640000" cy="57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0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3000" y="2564904"/>
            <a:ext cx="8640000" cy="1080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4000" b="1">
                <a:latin typeface="Noto Sans KR" panose="020B0500000000000000" pitchFamily="34" charset="-127"/>
                <a:ea typeface="Noto Sans KR" panose="020B0500000000000000" pitchFamily="34" charset="-127"/>
                <a:cs typeface="Pretendard" panose="02000503000000020004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3000" y="4149080"/>
            <a:ext cx="864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Pretendard" panose="02000503000000020004" pitchFamily="50" charset="-127"/>
              </a:defRPr>
            </a:lvl1pPr>
            <a:lvl2pPr marL="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633000" y="5877272"/>
            <a:ext cx="8640000" cy="4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Noto Sans KR" panose="020B0500000000000000" pitchFamily="34" charset="-127"/>
                <a:ea typeface="Noto Sans KR" panose="020B0500000000000000" pitchFamily="34" charset="-127"/>
                <a:cs typeface="Pretendard" panose="02000503000000020004" pitchFamily="50" charset="-127"/>
              </a:defRPr>
            </a:lvl1pPr>
            <a:lvl2pPr marL="291803" indent="0" algn="ctr">
              <a:buNone/>
              <a:defRPr/>
            </a:lvl2pPr>
            <a:lvl3pPr marL="583605" indent="0" algn="ctr">
              <a:buNone/>
              <a:defRPr/>
            </a:lvl3pPr>
            <a:lvl4pPr marL="875407" indent="0" algn="ctr">
              <a:buNone/>
              <a:defRPr/>
            </a:lvl4pPr>
            <a:lvl5pPr marL="1167211" indent="0" algn="ctr"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3021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.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2">
            <a:extLst>
              <a:ext uri="{FF2B5EF4-FFF2-40B4-BE49-F238E27FC236}">
                <a16:creationId xmlns:a16="http://schemas.microsoft.com/office/drawing/2014/main" id="{851B460D-EF38-2289-5389-1BEB5F6FD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960" y="1485184"/>
            <a:ext cx="7920000" cy="3600000"/>
          </a:xfrm>
          <a:prstGeom prst="rect">
            <a:avLst/>
          </a:prstGeom>
          <a:noFill/>
          <a:ln>
            <a:noFill/>
          </a:ln>
        </p:spPr>
        <p:txBody>
          <a:bodyPr lIns="144000" tIns="144000" rIns="144000" bIns="144000"/>
          <a:lstStyle>
            <a:lvl1pPr marL="447675" indent="-44767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romanUcPeriod"/>
              <a:defRPr sz="1600" b="1">
                <a:latin typeface="Noto Sans KR" panose="020B0500000000000000" pitchFamily="34" charset="-127"/>
                <a:ea typeface="Noto Sans KR" panose="020B0500000000000000" pitchFamily="34" charset="-127"/>
                <a:cs typeface="Pretendard" panose="02000503000000020004" pitchFamily="50" charset="-127"/>
              </a:defRPr>
            </a:lvl1pPr>
            <a:lvl2pPr marL="712788" indent="-26511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400" b="0">
                <a:latin typeface="Noto Sans KR" panose="020B0500000000000000" pitchFamily="34" charset="-127"/>
                <a:ea typeface="Noto Sans KR" panose="020B0500000000000000" pitchFamily="34" charset="-127"/>
                <a:cs typeface="Times New Roman" panose="02020603050405020304" pitchFamily="18" charset="0"/>
              </a:defRPr>
            </a:lvl2pPr>
            <a:lvl3pPr marL="987425" indent="-274638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1200">
                <a:latin typeface="Noto Sans KR" panose="020B0500000000000000" pitchFamily="34" charset="-127"/>
              </a:defRPr>
            </a:lvl3pPr>
            <a:lvl4pPr marL="1252538" indent="-26511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ea"/>
              <a:buAutoNum type="circleNumDbPlain"/>
              <a:defRPr sz="1100">
                <a:latin typeface="Noto Sans KR" panose="020B0500000000000000" pitchFamily="34" charset="-127"/>
              </a:defRPr>
            </a:lvl4pPr>
            <a:lvl5pPr marL="1492291" indent="-325081">
              <a:buFont typeface="+mj-lt"/>
              <a:buAutoNum type="romanUcPeriod"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0F89BA3-034F-07B0-6829-BFC271C0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000" y="944764"/>
            <a:ext cx="7920000" cy="360000"/>
          </a:xfrm>
          <a:prstGeom prst="rect">
            <a:avLst/>
          </a:prstGeom>
          <a:effectLst/>
        </p:spPr>
        <p:txBody>
          <a:bodyPr lIns="36000" tIns="36000" rIns="35992" bIns="36000" anchor="ctr"/>
          <a:lstStyle>
            <a:lvl1pPr algn="l">
              <a:lnSpc>
                <a:spcPct val="100000"/>
              </a:lnSpc>
              <a:spcBef>
                <a:spcPts val="0"/>
              </a:spcBef>
              <a:defRPr sz="2400" b="1" u="none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  <a:cs typeface="Pretendard" panose="02000503000000020004" pitchFamily="50" charset="-127"/>
              </a:defRPr>
            </a:lvl1pPr>
          </a:lstStyle>
          <a:p>
            <a:r>
              <a:rPr lang="en-US" altLang="ko-KR" dirty="0"/>
              <a:t>Storyline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81D90F-5507-FF26-5D73-C9E8C5ACB3A7}"/>
              </a:ext>
            </a:extLst>
          </p:cNvPr>
          <p:cNvSpPr/>
          <p:nvPr/>
        </p:nvSpPr>
        <p:spPr>
          <a:xfrm>
            <a:off x="739960" y="944764"/>
            <a:ext cx="14458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Noto Sans KR" panose="020B0500000000000000" pitchFamily="34" charset="-127"/>
              <a:ea typeface="Noto Sans KR" panose="020B0500000000000000" pitchFamily="34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92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EC3A85B-A948-F5B8-4792-082D889A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2520" y="2852936"/>
            <a:ext cx="7920000" cy="792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32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2520" y="3825044"/>
            <a:ext cx="7920000" cy="64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4052888" y="5589474"/>
            <a:ext cx="1800225" cy="539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91803" indent="0" algn="ctr">
              <a:buNone/>
              <a:defRPr/>
            </a:lvl2pPr>
            <a:lvl3pPr marL="583605" indent="0" algn="ctr">
              <a:buNone/>
              <a:defRPr/>
            </a:lvl3pPr>
            <a:lvl4pPr marL="875407" indent="0" algn="ctr">
              <a:buNone/>
              <a:defRPr/>
            </a:lvl4pPr>
            <a:lvl5pPr marL="1167211" indent="0" algn="ctr"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CB536A1-0141-005E-876A-35BD8CB5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0" y="3650181"/>
            <a:ext cx="7920000" cy="71437"/>
          </a:xfrm>
          <a:prstGeom prst="rect">
            <a:avLst/>
          </a:prstGeom>
          <a:gradFill rotWithShape="1">
            <a:gsLst>
              <a:gs pos="0">
                <a:srgbClr val="FC0018"/>
              </a:gs>
              <a:gs pos="100000">
                <a:srgbClr val="FF640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2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기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E8717E67-9F2A-F882-31EA-E7A813997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52" y="764776"/>
            <a:ext cx="9359900" cy="648000"/>
          </a:xfrm>
          <a:prstGeom prst="rect">
            <a:avLst/>
          </a:prstGeom>
          <a:noFill/>
        </p:spPr>
        <p:txBody>
          <a:bodyPr lIns="72000" tIns="72000" rIns="72000" bIns="72000"/>
          <a:lstStyle>
            <a:lvl1pPr marL="0" indent="0" latinLnBrk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SzPct val="90000"/>
              <a:buFont typeface="맑은 고딕" panose="020B0503020000020004" pitchFamily="50" charset="-127"/>
              <a:buNone/>
              <a:defRPr sz="1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90219" indent="-145756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SzPct val="90000"/>
              <a:buFont typeface="Arial" panose="020B0604020202020204" pitchFamily="34" charset="0"/>
              <a:buChar char="•"/>
              <a:defRPr sz="1138" b="0"/>
            </a:lvl2pPr>
            <a:lvl3pPr marL="365031" indent="-148334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맑은 고딕" panose="020B0503020000020004" pitchFamily="50" charset="-127"/>
              <a:buChar char="-"/>
              <a:defRPr sz="975"/>
            </a:lvl3pPr>
            <a:lvl4pPr marL="438553" indent="-148334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Arial" panose="020B0604020202020204" pitchFamily="34" charset="0"/>
              <a:buChar char="."/>
              <a:tabLst/>
              <a:defRPr sz="894"/>
            </a:lvl4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AB1758B2-A0BE-9E91-6C4C-08976D04C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525344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8F12E12-3E42-95F1-11A8-76271A169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7795" r="3919" b="6021"/>
          <a:stretch/>
        </p:blipFill>
        <p:spPr bwMode="auto">
          <a:xfrm>
            <a:off x="9129464" y="6550745"/>
            <a:ext cx="52887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K온 CI(영문)">
            <a:extLst>
              <a:ext uri="{FF2B5EF4-FFF2-40B4-BE49-F238E27FC236}">
                <a16:creationId xmlns:a16="http://schemas.microsoft.com/office/drawing/2014/main" id="{17BE3673-EBAB-55C6-8DEC-F6745590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" y="6561376"/>
            <a:ext cx="44099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BF20A66F-80F0-97AC-60FA-9771701C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E22F8988-300C-7A23-251D-E50520772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92696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C5C1364-706D-7ED4-EBA0-76035DC1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불렛(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1">
            <a:extLst>
              <a:ext uri="{FF2B5EF4-FFF2-40B4-BE49-F238E27FC236}">
                <a16:creationId xmlns:a16="http://schemas.microsoft.com/office/drawing/2014/main" id="{4D23FEF7-6A8D-80F3-F9C2-53C892DBB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525344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617746D3-2F9A-1836-82A5-DA9475760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764760"/>
            <a:ext cx="9360000" cy="504000"/>
          </a:xfrm>
          <a:prstGeom prst="rect">
            <a:avLst/>
          </a:prstGeom>
        </p:spPr>
        <p:txBody>
          <a:bodyPr lIns="72000" tIns="72000" rIns="72000" bIns="72000"/>
          <a:lstStyle>
            <a:lvl1pPr marL="266721" indent="-26672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  <a:defRPr sz="14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444533" indent="-177814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90000"/>
              <a:buFont typeface="맑은 고딕" panose="020B0503020000020004" pitchFamily="50" charset="-127"/>
              <a:buChar char="-"/>
              <a:defRPr sz="12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630284" indent="-180989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."/>
              <a:defRPr sz="12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A697457-A209-4714-C671-4B0A0E40C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7795" r="3919" b="6021"/>
          <a:stretch/>
        </p:blipFill>
        <p:spPr bwMode="auto">
          <a:xfrm>
            <a:off x="9129464" y="6550745"/>
            <a:ext cx="52887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K온 CI(영문)">
            <a:extLst>
              <a:ext uri="{FF2B5EF4-FFF2-40B4-BE49-F238E27FC236}">
                <a16:creationId xmlns:a16="http://schemas.microsoft.com/office/drawing/2014/main" id="{7C92DF05-C135-121D-911D-83A4FCD74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" y="6561376"/>
            <a:ext cx="44099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782950D2-21D9-D308-3FAF-9C951D5A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61D4FBBB-4A9E-A72D-8DD9-E01CD20C3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92696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45C6112-1456-2DD2-A42D-F3A53C91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0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불렛(작은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1">
            <a:extLst>
              <a:ext uri="{FF2B5EF4-FFF2-40B4-BE49-F238E27FC236}">
                <a16:creationId xmlns:a16="http://schemas.microsoft.com/office/drawing/2014/main" id="{3E12D0EC-5971-16CA-B492-288E4015D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525344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6FB0B55-EDC7-2A2D-CF6E-FADBD4EEF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764760"/>
            <a:ext cx="9360000" cy="504000"/>
          </a:xfrm>
          <a:prstGeom prst="rect">
            <a:avLst/>
          </a:prstGeom>
        </p:spPr>
        <p:txBody>
          <a:bodyPr lIns="36000" tIns="36000" rIns="36000" bIns="36000"/>
          <a:lstStyle>
            <a:lvl1pPr marL="176213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2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360363" indent="-1841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90000"/>
              <a:buFont typeface="Times New Roman" panose="02020603050405020304" pitchFamily="18" charset="0"/>
              <a:buChar char="‐"/>
              <a:defRPr sz="11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536575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:"/>
              <a:defRPr sz="105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27BBEAD-ABA3-BB2B-577D-BC4AB9D38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7795" r="3919" b="6021"/>
          <a:stretch/>
        </p:blipFill>
        <p:spPr bwMode="auto">
          <a:xfrm>
            <a:off x="9129464" y="6550745"/>
            <a:ext cx="52887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K온 CI(영문)">
            <a:extLst>
              <a:ext uri="{FF2B5EF4-FFF2-40B4-BE49-F238E27FC236}">
                <a16:creationId xmlns:a16="http://schemas.microsoft.com/office/drawing/2014/main" id="{43F273A9-597A-5D77-FDC9-A047C4B2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" y="6561376"/>
            <a:ext cx="44099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E914AF67-CB2D-10D2-F5E9-F74A4261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E00F3680-0806-4641-B266-D0ADB20D0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92696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7EC8A11-85EC-69A4-6FE3-24883E04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7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리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9" name="그룹 7978">
            <a:extLst>
              <a:ext uri="{FF2B5EF4-FFF2-40B4-BE49-F238E27FC236}">
                <a16:creationId xmlns:a16="http://schemas.microsoft.com/office/drawing/2014/main" id="{434FCC5B-437D-44D8-036A-3890C49967DA}"/>
              </a:ext>
            </a:extLst>
          </p:cNvPr>
          <p:cNvGrpSpPr/>
          <p:nvPr/>
        </p:nvGrpSpPr>
        <p:grpSpPr>
          <a:xfrm>
            <a:off x="0" y="1304740"/>
            <a:ext cx="9906000" cy="5184600"/>
            <a:chOff x="0" y="1304740"/>
            <a:chExt cx="9906000" cy="5184600"/>
          </a:xfrm>
        </p:grpSpPr>
        <p:sp>
          <p:nvSpPr>
            <p:cNvPr id="5635" name="직사각형 5634">
              <a:extLst>
                <a:ext uri="{FF2B5EF4-FFF2-40B4-BE49-F238E27FC236}">
                  <a16:creationId xmlns:a16="http://schemas.microsoft.com/office/drawing/2014/main" id="{1675377A-9689-2EAB-F798-A073E3042EF7}"/>
                </a:ext>
              </a:extLst>
            </p:cNvPr>
            <p:cNvSpPr/>
            <p:nvPr/>
          </p:nvSpPr>
          <p:spPr>
            <a:xfrm>
              <a:off x="2724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36" name="직사각형 5635">
              <a:extLst>
                <a:ext uri="{FF2B5EF4-FFF2-40B4-BE49-F238E27FC236}">
                  <a16:creationId xmlns:a16="http://schemas.microsoft.com/office/drawing/2014/main" id="{1E886022-0319-7A8F-1AB3-F5E3FD336679}"/>
                </a:ext>
              </a:extLst>
            </p:cNvPr>
            <p:cNvSpPr/>
            <p:nvPr/>
          </p:nvSpPr>
          <p:spPr>
            <a:xfrm>
              <a:off x="272496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37" name="직사각형 5636">
              <a:extLst>
                <a:ext uri="{FF2B5EF4-FFF2-40B4-BE49-F238E27FC236}">
                  <a16:creationId xmlns:a16="http://schemas.microsoft.com/office/drawing/2014/main" id="{5FA2E627-CE5B-84AE-EE0D-C68E8D089B4B}"/>
                </a:ext>
              </a:extLst>
            </p:cNvPr>
            <p:cNvSpPr/>
            <p:nvPr/>
          </p:nvSpPr>
          <p:spPr>
            <a:xfrm>
              <a:off x="272496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38" name="직사각형 5637">
              <a:extLst>
                <a:ext uri="{FF2B5EF4-FFF2-40B4-BE49-F238E27FC236}">
                  <a16:creationId xmlns:a16="http://schemas.microsoft.com/office/drawing/2014/main" id="{014B89A3-5C5D-2A89-BA09-67633D9E0CC1}"/>
                </a:ext>
              </a:extLst>
            </p:cNvPr>
            <p:cNvSpPr/>
            <p:nvPr/>
          </p:nvSpPr>
          <p:spPr>
            <a:xfrm>
              <a:off x="272496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39" name="직사각형 5638">
              <a:extLst>
                <a:ext uri="{FF2B5EF4-FFF2-40B4-BE49-F238E27FC236}">
                  <a16:creationId xmlns:a16="http://schemas.microsoft.com/office/drawing/2014/main" id="{F8A3ECE0-2822-71CD-51FA-3DA044E9E41D}"/>
                </a:ext>
              </a:extLst>
            </p:cNvPr>
            <p:cNvSpPr/>
            <p:nvPr/>
          </p:nvSpPr>
          <p:spPr>
            <a:xfrm>
              <a:off x="272496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0" name="직사각형 5639">
              <a:extLst>
                <a:ext uri="{FF2B5EF4-FFF2-40B4-BE49-F238E27FC236}">
                  <a16:creationId xmlns:a16="http://schemas.microsoft.com/office/drawing/2014/main" id="{3EB9DCC9-DFE0-40A2-DBFB-FF6F13086D6A}"/>
                </a:ext>
              </a:extLst>
            </p:cNvPr>
            <p:cNvSpPr/>
            <p:nvPr/>
          </p:nvSpPr>
          <p:spPr>
            <a:xfrm>
              <a:off x="272496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1" name="직사각형 5640">
              <a:extLst>
                <a:ext uri="{FF2B5EF4-FFF2-40B4-BE49-F238E27FC236}">
                  <a16:creationId xmlns:a16="http://schemas.microsoft.com/office/drawing/2014/main" id="{74A1D95D-9BCD-19B2-5ADB-CF5D06923A13}"/>
                </a:ext>
              </a:extLst>
            </p:cNvPr>
            <p:cNvSpPr/>
            <p:nvPr/>
          </p:nvSpPr>
          <p:spPr>
            <a:xfrm>
              <a:off x="272496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2" name="직사각형 5641">
              <a:extLst>
                <a:ext uri="{FF2B5EF4-FFF2-40B4-BE49-F238E27FC236}">
                  <a16:creationId xmlns:a16="http://schemas.microsoft.com/office/drawing/2014/main" id="{CFA77C85-2C56-0B11-F22A-3136E8D24D28}"/>
                </a:ext>
              </a:extLst>
            </p:cNvPr>
            <p:cNvSpPr/>
            <p:nvPr/>
          </p:nvSpPr>
          <p:spPr>
            <a:xfrm>
              <a:off x="272496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3" name="직사각형 5642">
              <a:extLst>
                <a:ext uri="{FF2B5EF4-FFF2-40B4-BE49-F238E27FC236}">
                  <a16:creationId xmlns:a16="http://schemas.microsoft.com/office/drawing/2014/main" id="{802550ED-0FC9-43FE-AA9F-853C29316E39}"/>
                </a:ext>
              </a:extLst>
            </p:cNvPr>
            <p:cNvSpPr/>
            <p:nvPr/>
          </p:nvSpPr>
          <p:spPr>
            <a:xfrm>
              <a:off x="272496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4" name="직사각형 5643">
              <a:extLst>
                <a:ext uri="{FF2B5EF4-FFF2-40B4-BE49-F238E27FC236}">
                  <a16:creationId xmlns:a16="http://schemas.microsoft.com/office/drawing/2014/main" id="{BB8EED3D-2F7E-58C3-2D45-C3CB9527CF42}"/>
                </a:ext>
              </a:extLst>
            </p:cNvPr>
            <p:cNvSpPr/>
            <p:nvPr/>
          </p:nvSpPr>
          <p:spPr>
            <a:xfrm>
              <a:off x="272496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5" name="직사각형 5644">
              <a:extLst>
                <a:ext uri="{FF2B5EF4-FFF2-40B4-BE49-F238E27FC236}">
                  <a16:creationId xmlns:a16="http://schemas.microsoft.com/office/drawing/2014/main" id="{242CFCD8-42D1-36C5-B7AD-9AD667824695}"/>
                </a:ext>
              </a:extLst>
            </p:cNvPr>
            <p:cNvSpPr/>
            <p:nvPr/>
          </p:nvSpPr>
          <p:spPr>
            <a:xfrm>
              <a:off x="272496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6" name="직사각형 5645">
              <a:extLst>
                <a:ext uri="{FF2B5EF4-FFF2-40B4-BE49-F238E27FC236}">
                  <a16:creationId xmlns:a16="http://schemas.microsoft.com/office/drawing/2014/main" id="{3FF3C5E5-CB2C-FA33-1F67-663C9BEF6601}"/>
                </a:ext>
              </a:extLst>
            </p:cNvPr>
            <p:cNvSpPr/>
            <p:nvPr/>
          </p:nvSpPr>
          <p:spPr>
            <a:xfrm>
              <a:off x="272496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7" name="직사각형 5646">
              <a:extLst>
                <a:ext uri="{FF2B5EF4-FFF2-40B4-BE49-F238E27FC236}">
                  <a16:creationId xmlns:a16="http://schemas.microsoft.com/office/drawing/2014/main" id="{FA7591B5-2A80-FE83-1DB4-39A9AE4D466A}"/>
                </a:ext>
              </a:extLst>
            </p:cNvPr>
            <p:cNvSpPr/>
            <p:nvPr/>
          </p:nvSpPr>
          <p:spPr>
            <a:xfrm>
              <a:off x="272496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8" name="직사각형 5647">
              <a:extLst>
                <a:ext uri="{FF2B5EF4-FFF2-40B4-BE49-F238E27FC236}">
                  <a16:creationId xmlns:a16="http://schemas.microsoft.com/office/drawing/2014/main" id="{32CFEC3D-B0CF-EC23-A278-90A45F083BBB}"/>
                </a:ext>
              </a:extLst>
            </p:cNvPr>
            <p:cNvSpPr/>
            <p:nvPr/>
          </p:nvSpPr>
          <p:spPr>
            <a:xfrm>
              <a:off x="272496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49" name="직사각형 5648">
              <a:extLst>
                <a:ext uri="{FF2B5EF4-FFF2-40B4-BE49-F238E27FC236}">
                  <a16:creationId xmlns:a16="http://schemas.microsoft.com/office/drawing/2014/main" id="{D4CF552E-43E3-5A80-87F3-850BA5542819}"/>
                </a:ext>
              </a:extLst>
            </p:cNvPr>
            <p:cNvSpPr/>
            <p:nvPr/>
          </p:nvSpPr>
          <p:spPr>
            <a:xfrm>
              <a:off x="272496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0" name="직사각형 5649">
              <a:extLst>
                <a:ext uri="{FF2B5EF4-FFF2-40B4-BE49-F238E27FC236}">
                  <a16:creationId xmlns:a16="http://schemas.microsoft.com/office/drawing/2014/main" id="{4F4E8F2C-CF27-7DDF-10C9-6377E122BF66}"/>
                </a:ext>
              </a:extLst>
            </p:cNvPr>
            <p:cNvSpPr/>
            <p:nvPr/>
          </p:nvSpPr>
          <p:spPr>
            <a:xfrm>
              <a:off x="272496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1" name="직사각형 5650">
              <a:extLst>
                <a:ext uri="{FF2B5EF4-FFF2-40B4-BE49-F238E27FC236}">
                  <a16:creationId xmlns:a16="http://schemas.microsoft.com/office/drawing/2014/main" id="{BF654113-3AA0-5C10-D04D-EF80C4760A88}"/>
                </a:ext>
              </a:extLst>
            </p:cNvPr>
            <p:cNvSpPr/>
            <p:nvPr/>
          </p:nvSpPr>
          <p:spPr>
            <a:xfrm>
              <a:off x="272496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2" name="직사각형 5651">
              <a:extLst>
                <a:ext uri="{FF2B5EF4-FFF2-40B4-BE49-F238E27FC236}">
                  <a16:creationId xmlns:a16="http://schemas.microsoft.com/office/drawing/2014/main" id="{C8D3295B-304B-50A8-EED8-50D73A42C013}"/>
                </a:ext>
              </a:extLst>
            </p:cNvPr>
            <p:cNvSpPr/>
            <p:nvPr/>
          </p:nvSpPr>
          <p:spPr>
            <a:xfrm>
              <a:off x="272496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3" name="직사각형 5652">
              <a:extLst>
                <a:ext uri="{FF2B5EF4-FFF2-40B4-BE49-F238E27FC236}">
                  <a16:creationId xmlns:a16="http://schemas.microsoft.com/office/drawing/2014/main" id="{FE845154-AB30-5E68-09B9-B8747A1498E7}"/>
                </a:ext>
              </a:extLst>
            </p:cNvPr>
            <p:cNvSpPr/>
            <p:nvPr/>
          </p:nvSpPr>
          <p:spPr>
            <a:xfrm>
              <a:off x="272496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4" name="직사각형 5653">
              <a:extLst>
                <a:ext uri="{FF2B5EF4-FFF2-40B4-BE49-F238E27FC236}">
                  <a16:creationId xmlns:a16="http://schemas.microsoft.com/office/drawing/2014/main" id="{DAFA40DB-D521-78C9-62A7-52CE98745122}"/>
                </a:ext>
              </a:extLst>
            </p:cNvPr>
            <p:cNvSpPr/>
            <p:nvPr/>
          </p:nvSpPr>
          <p:spPr>
            <a:xfrm>
              <a:off x="272496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5" name="직사각형 5654">
              <a:extLst>
                <a:ext uri="{FF2B5EF4-FFF2-40B4-BE49-F238E27FC236}">
                  <a16:creationId xmlns:a16="http://schemas.microsoft.com/office/drawing/2014/main" id="{296C828B-4BD3-7B9F-AF07-06DA46941746}"/>
                </a:ext>
              </a:extLst>
            </p:cNvPr>
            <p:cNvSpPr/>
            <p:nvPr/>
          </p:nvSpPr>
          <p:spPr>
            <a:xfrm>
              <a:off x="272496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6" name="직사각형 5655">
              <a:extLst>
                <a:ext uri="{FF2B5EF4-FFF2-40B4-BE49-F238E27FC236}">
                  <a16:creationId xmlns:a16="http://schemas.microsoft.com/office/drawing/2014/main" id="{4365C23A-0B38-6EC4-4373-35C5F7A9D21C}"/>
                </a:ext>
              </a:extLst>
            </p:cNvPr>
            <p:cNvSpPr/>
            <p:nvPr/>
          </p:nvSpPr>
          <p:spPr>
            <a:xfrm>
              <a:off x="272496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7" name="직사각형 5656">
              <a:extLst>
                <a:ext uri="{FF2B5EF4-FFF2-40B4-BE49-F238E27FC236}">
                  <a16:creationId xmlns:a16="http://schemas.microsoft.com/office/drawing/2014/main" id="{CECA7847-14AB-D722-F42C-9166716B728E}"/>
                </a:ext>
              </a:extLst>
            </p:cNvPr>
            <p:cNvSpPr/>
            <p:nvPr/>
          </p:nvSpPr>
          <p:spPr>
            <a:xfrm>
              <a:off x="272496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8" name="직사각형 5657">
              <a:extLst>
                <a:ext uri="{FF2B5EF4-FFF2-40B4-BE49-F238E27FC236}">
                  <a16:creationId xmlns:a16="http://schemas.microsoft.com/office/drawing/2014/main" id="{74E99762-9E2A-F61C-4EF5-825AC3A818EC}"/>
                </a:ext>
              </a:extLst>
            </p:cNvPr>
            <p:cNvSpPr/>
            <p:nvPr/>
          </p:nvSpPr>
          <p:spPr>
            <a:xfrm>
              <a:off x="2724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59" name="직사각형 5658">
              <a:extLst>
                <a:ext uri="{FF2B5EF4-FFF2-40B4-BE49-F238E27FC236}">
                  <a16:creationId xmlns:a16="http://schemas.microsoft.com/office/drawing/2014/main" id="{150F719A-E8A6-6B0D-BF37-1C441830E971}"/>
                </a:ext>
              </a:extLst>
            </p:cNvPr>
            <p:cNvSpPr/>
            <p:nvPr/>
          </p:nvSpPr>
          <p:spPr>
            <a:xfrm>
              <a:off x="272496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0" name="직사각형 5659">
              <a:extLst>
                <a:ext uri="{FF2B5EF4-FFF2-40B4-BE49-F238E27FC236}">
                  <a16:creationId xmlns:a16="http://schemas.microsoft.com/office/drawing/2014/main" id="{A1D9E37C-D3F7-3B1B-E274-2CA37B2C56CE}"/>
                </a:ext>
              </a:extLst>
            </p:cNvPr>
            <p:cNvSpPr/>
            <p:nvPr/>
          </p:nvSpPr>
          <p:spPr>
            <a:xfrm>
              <a:off x="272496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1" name="직사각형 5660">
              <a:extLst>
                <a:ext uri="{FF2B5EF4-FFF2-40B4-BE49-F238E27FC236}">
                  <a16:creationId xmlns:a16="http://schemas.microsoft.com/office/drawing/2014/main" id="{DFF0D095-8362-74C3-391B-82C80819E9D4}"/>
                </a:ext>
              </a:extLst>
            </p:cNvPr>
            <p:cNvSpPr/>
            <p:nvPr/>
          </p:nvSpPr>
          <p:spPr>
            <a:xfrm>
              <a:off x="272496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2" name="직사각형 5661">
              <a:extLst>
                <a:ext uri="{FF2B5EF4-FFF2-40B4-BE49-F238E27FC236}">
                  <a16:creationId xmlns:a16="http://schemas.microsoft.com/office/drawing/2014/main" id="{759853C3-EC1E-D2DC-6B22-646F9E53E896}"/>
                </a:ext>
              </a:extLst>
            </p:cNvPr>
            <p:cNvSpPr/>
            <p:nvPr/>
          </p:nvSpPr>
          <p:spPr>
            <a:xfrm>
              <a:off x="272496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3" name="직사각형 5662">
              <a:extLst>
                <a:ext uri="{FF2B5EF4-FFF2-40B4-BE49-F238E27FC236}">
                  <a16:creationId xmlns:a16="http://schemas.microsoft.com/office/drawing/2014/main" id="{279F3415-E0B0-DF7A-1F51-18826C74315F}"/>
                </a:ext>
              </a:extLst>
            </p:cNvPr>
            <p:cNvSpPr/>
            <p:nvPr/>
          </p:nvSpPr>
          <p:spPr>
            <a:xfrm>
              <a:off x="272496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4" name="직사각형 5663">
              <a:extLst>
                <a:ext uri="{FF2B5EF4-FFF2-40B4-BE49-F238E27FC236}">
                  <a16:creationId xmlns:a16="http://schemas.microsoft.com/office/drawing/2014/main" id="{1E7986FF-2974-4CA6-861D-0D936500E6E7}"/>
                </a:ext>
              </a:extLst>
            </p:cNvPr>
            <p:cNvSpPr/>
            <p:nvPr/>
          </p:nvSpPr>
          <p:spPr>
            <a:xfrm>
              <a:off x="272496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5" name="직사각형 5664">
              <a:extLst>
                <a:ext uri="{FF2B5EF4-FFF2-40B4-BE49-F238E27FC236}">
                  <a16:creationId xmlns:a16="http://schemas.microsoft.com/office/drawing/2014/main" id="{8C3B3FAB-3C28-546F-7484-A19A1762D3FF}"/>
                </a:ext>
              </a:extLst>
            </p:cNvPr>
            <p:cNvSpPr/>
            <p:nvPr/>
          </p:nvSpPr>
          <p:spPr>
            <a:xfrm>
              <a:off x="272496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6" name="직사각형 5665">
              <a:extLst>
                <a:ext uri="{FF2B5EF4-FFF2-40B4-BE49-F238E27FC236}">
                  <a16:creationId xmlns:a16="http://schemas.microsoft.com/office/drawing/2014/main" id="{45248030-F78D-BCC1-67FE-FE4293929316}"/>
                </a:ext>
              </a:extLst>
            </p:cNvPr>
            <p:cNvSpPr/>
            <p:nvPr/>
          </p:nvSpPr>
          <p:spPr>
            <a:xfrm>
              <a:off x="272496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7" name="직사각형 5666">
              <a:extLst>
                <a:ext uri="{FF2B5EF4-FFF2-40B4-BE49-F238E27FC236}">
                  <a16:creationId xmlns:a16="http://schemas.microsoft.com/office/drawing/2014/main" id="{A17882F6-A0A9-CEF7-6A7E-6F42EE51AEA7}"/>
                </a:ext>
              </a:extLst>
            </p:cNvPr>
            <p:cNvSpPr/>
            <p:nvPr/>
          </p:nvSpPr>
          <p:spPr>
            <a:xfrm>
              <a:off x="272496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8" name="직사각형 5667">
              <a:extLst>
                <a:ext uri="{FF2B5EF4-FFF2-40B4-BE49-F238E27FC236}">
                  <a16:creationId xmlns:a16="http://schemas.microsoft.com/office/drawing/2014/main" id="{640054CF-6A65-C636-6B59-8CEB799E6562}"/>
                </a:ext>
              </a:extLst>
            </p:cNvPr>
            <p:cNvSpPr/>
            <p:nvPr/>
          </p:nvSpPr>
          <p:spPr>
            <a:xfrm>
              <a:off x="272496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69" name="직사각형 5668">
              <a:extLst>
                <a:ext uri="{FF2B5EF4-FFF2-40B4-BE49-F238E27FC236}">
                  <a16:creationId xmlns:a16="http://schemas.microsoft.com/office/drawing/2014/main" id="{BB35A45D-3C68-B517-45D8-442F8EFF8C7A}"/>
                </a:ext>
              </a:extLst>
            </p:cNvPr>
            <p:cNvSpPr/>
            <p:nvPr/>
          </p:nvSpPr>
          <p:spPr>
            <a:xfrm>
              <a:off x="272496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0" name="직사각형 5669">
              <a:extLst>
                <a:ext uri="{FF2B5EF4-FFF2-40B4-BE49-F238E27FC236}">
                  <a16:creationId xmlns:a16="http://schemas.microsoft.com/office/drawing/2014/main" id="{263256E8-7664-C93D-29C8-13E7527D3777}"/>
                </a:ext>
              </a:extLst>
            </p:cNvPr>
            <p:cNvSpPr/>
            <p:nvPr/>
          </p:nvSpPr>
          <p:spPr>
            <a:xfrm>
              <a:off x="272496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1" name="직사각형 5670">
              <a:extLst>
                <a:ext uri="{FF2B5EF4-FFF2-40B4-BE49-F238E27FC236}">
                  <a16:creationId xmlns:a16="http://schemas.microsoft.com/office/drawing/2014/main" id="{E8DF5375-9FF1-6FBD-F616-0D13E3C1C300}"/>
                </a:ext>
              </a:extLst>
            </p:cNvPr>
            <p:cNvSpPr/>
            <p:nvPr/>
          </p:nvSpPr>
          <p:spPr>
            <a:xfrm>
              <a:off x="4164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2" name="직사각형 5671">
              <a:extLst>
                <a:ext uri="{FF2B5EF4-FFF2-40B4-BE49-F238E27FC236}">
                  <a16:creationId xmlns:a16="http://schemas.microsoft.com/office/drawing/2014/main" id="{AA91B364-B26D-F011-1708-F87AF63BD072}"/>
                </a:ext>
              </a:extLst>
            </p:cNvPr>
            <p:cNvSpPr/>
            <p:nvPr/>
          </p:nvSpPr>
          <p:spPr>
            <a:xfrm>
              <a:off x="41649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3" name="직사각형 5672">
              <a:extLst>
                <a:ext uri="{FF2B5EF4-FFF2-40B4-BE49-F238E27FC236}">
                  <a16:creationId xmlns:a16="http://schemas.microsoft.com/office/drawing/2014/main" id="{7ABDF6A3-9E6C-0B15-FF02-A82089DF5916}"/>
                </a:ext>
              </a:extLst>
            </p:cNvPr>
            <p:cNvSpPr/>
            <p:nvPr/>
          </p:nvSpPr>
          <p:spPr>
            <a:xfrm>
              <a:off x="41649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4" name="직사각형 5673">
              <a:extLst>
                <a:ext uri="{FF2B5EF4-FFF2-40B4-BE49-F238E27FC236}">
                  <a16:creationId xmlns:a16="http://schemas.microsoft.com/office/drawing/2014/main" id="{E6D8D01F-7CCC-653E-8252-B3D7311B7B3D}"/>
                </a:ext>
              </a:extLst>
            </p:cNvPr>
            <p:cNvSpPr/>
            <p:nvPr/>
          </p:nvSpPr>
          <p:spPr>
            <a:xfrm>
              <a:off x="41649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5" name="직사각형 5674">
              <a:extLst>
                <a:ext uri="{FF2B5EF4-FFF2-40B4-BE49-F238E27FC236}">
                  <a16:creationId xmlns:a16="http://schemas.microsoft.com/office/drawing/2014/main" id="{18EF219A-3FB0-7064-23C7-6E163D0FC54D}"/>
                </a:ext>
              </a:extLst>
            </p:cNvPr>
            <p:cNvSpPr/>
            <p:nvPr/>
          </p:nvSpPr>
          <p:spPr>
            <a:xfrm>
              <a:off x="41649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6" name="직사각형 5675">
              <a:extLst>
                <a:ext uri="{FF2B5EF4-FFF2-40B4-BE49-F238E27FC236}">
                  <a16:creationId xmlns:a16="http://schemas.microsoft.com/office/drawing/2014/main" id="{D4D0EDD3-56FD-AEB3-4129-D3FC01F5B848}"/>
                </a:ext>
              </a:extLst>
            </p:cNvPr>
            <p:cNvSpPr/>
            <p:nvPr/>
          </p:nvSpPr>
          <p:spPr>
            <a:xfrm>
              <a:off x="41649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7" name="직사각형 5676">
              <a:extLst>
                <a:ext uri="{FF2B5EF4-FFF2-40B4-BE49-F238E27FC236}">
                  <a16:creationId xmlns:a16="http://schemas.microsoft.com/office/drawing/2014/main" id="{89733F4E-7856-7523-9FC7-B06C08D15D37}"/>
                </a:ext>
              </a:extLst>
            </p:cNvPr>
            <p:cNvSpPr/>
            <p:nvPr/>
          </p:nvSpPr>
          <p:spPr>
            <a:xfrm>
              <a:off x="41649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8" name="직사각형 5677">
              <a:extLst>
                <a:ext uri="{FF2B5EF4-FFF2-40B4-BE49-F238E27FC236}">
                  <a16:creationId xmlns:a16="http://schemas.microsoft.com/office/drawing/2014/main" id="{1AC32B62-A9D7-E8D9-8FA7-0BF4488B0B56}"/>
                </a:ext>
              </a:extLst>
            </p:cNvPr>
            <p:cNvSpPr/>
            <p:nvPr/>
          </p:nvSpPr>
          <p:spPr>
            <a:xfrm>
              <a:off x="41649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79" name="직사각형 5678">
              <a:extLst>
                <a:ext uri="{FF2B5EF4-FFF2-40B4-BE49-F238E27FC236}">
                  <a16:creationId xmlns:a16="http://schemas.microsoft.com/office/drawing/2014/main" id="{34949B54-4B44-A7C1-5BE2-D53D80AE889D}"/>
                </a:ext>
              </a:extLst>
            </p:cNvPr>
            <p:cNvSpPr/>
            <p:nvPr/>
          </p:nvSpPr>
          <p:spPr>
            <a:xfrm>
              <a:off x="41649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0" name="직사각형 5679">
              <a:extLst>
                <a:ext uri="{FF2B5EF4-FFF2-40B4-BE49-F238E27FC236}">
                  <a16:creationId xmlns:a16="http://schemas.microsoft.com/office/drawing/2014/main" id="{F34D1F86-0FC8-E312-25A0-6C972E1FA5D3}"/>
                </a:ext>
              </a:extLst>
            </p:cNvPr>
            <p:cNvSpPr/>
            <p:nvPr/>
          </p:nvSpPr>
          <p:spPr>
            <a:xfrm>
              <a:off x="41649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1" name="직사각형 5680">
              <a:extLst>
                <a:ext uri="{FF2B5EF4-FFF2-40B4-BE49-F238E27FC236}">
                  <a16:creationId xmlns:a16="http://schemas.microsoft.com/office/drawing/2014/main" id="{C3DA37A2-2D30-7C5D-550B-3890ECBD77AA}"/>
                </a:ext>
              </a:extLst>
            </p:cNvPr>
            <p:cNvSpPr/>
            <p:nvPr/>
          </p:nvSpPr>
          <p:spPr>
            <a:xfrm>
              <a:off x="41649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2" name="직사각형 5681">
              <a:extLst>
                <a:ext uri="{FF2B5EF4-FFF2-40B4-BE49-F238E27FC236}">
                  <a16:creationId xmlns:a16="http://schemas.microsoft.com/office/drawing/2014/main" id="{1ADE1FEB-C0B4-2FF5-30EC-791B54EDEBBD}"/>
                </a:ext>
              </a:extLst>
            </p:cNvPr>
            <p:cNvSpPr/>
            <p:nvPr/>
          </p:nvSpPr>
          <p:spPr>
            <a:xfrm>
              <a:off x="41649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3" name="직사각형 5682">
              <a:extLst>
                <a:ext uri="{FF2B5EF4-FFF2-40B4-BE49-F238E27FC236}">
                  <a16:creationId xmlns:a16="http://schemas.microsoft.com/office/drawing/2014/main" id="{F04E22D2-8D34-E2E9-6469-292725BBE69D}"/>
                </a:ext>
              </a:extLst>
            </p:cNvPr>
            <p:cNvSpPr/>
            <p:nvPr/>
          </p:nvSpPr>
          <p:spPr>
            <a:xfrm>
              <a:off x="41649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4" name="직사각형 5683">
              <a:extLst>
                <a:ext uri="{FF2B5EF4-FFF2-40B4-BE49-F238E27FC236}">
                  <a16:creationId xmlns:a16="http://schemas.microsoft.com/office/drawing/2014/main" id="{1F7B5A1E-C3EC-4B86-3BB7-B808A17FBDF6}"/>
                </a:ext>
              </a:extLst>
            </p:cNvPr>
            <p:cNvSpPr/>
            <p:nvPr/>
          </p:nvSpPr>
          <p:spPr>
            <a:xfrm>
              <a:off x="41649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5" name="직사각형 5684">
              <a:extLst>
                <a:ext uri="{FF2B5EF4-FFF2-40B4-BE49-F238E27FC236}">
                  <a16:creationId xmlns:a16="http://schemas.microsoft.com/office/drawing/2014/main" id="{362773E3-EDD2-979B-C08B-5287F219585C}"/>
                </a:ext>
              </a:extLst>
            </p:cNvPr>
            <p:cNvSpPr/>
            <p:nvPr/>
          </p:nvSpPr>
          <p:spPr>
            <a:xfrm>
              <a:off x="41649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6" name="직사각형 5685">
              <a:extLst>
                <a:ext uri="{FF2B5EF4-FFF2-40B4-BE49-F238E27FC236}">
                  <a16:creationId xmlns:a16="http://schemas.microsoft.com/office/drawing/2014/main" id="{A5AB8F28-8876-611B-CD2D-7FF1FAEC70D1}"/>
                </a:ext>
              </a:extLst>
            </p:cNvPr>
            <p:cNvSpPr/>
            <p:nvPr/>
          </p:nvSpPr>
          <p:spPr>
            <a:xfrm>
              <a:off x="41649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7" name="직사각형 5686">
              <a:extLst>
                <a:ext uri="{FF2B5EF4-FFF2-40B4-BE49-F238E27FC236}">
                  <a16:creationId xmlns:a16="http://schemas.microsoft.com/office/drawing/2014/main" id="{321D8509-8B27-D640-F747-5452AB5B8F83}"/>
                </a:ext>
              </a:extLst>
            </p:cNvPr>
            <p:cNvSpPr/>
            <p:nvPr/>
          </p:nvSpPr>
          <p:spPr>
            <a:xfrm>
              <a:off x="41649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8" name="직사각형 5687">
              <a:extLst>
                <a:ext uri="{FF2B5EF4-FFF2-40B4-BE49-F238E27FC236}">
                  <a16:creationId xmlns:a16="http://schemas.microsoft.com/office/drawing/2014/main" id="{4EB403D0-D51D-9891-595A-BD6844DE2630}"/>
                </a:ext>
              </a:extLst>
            </p:cNvPr>
            <p:cNvSpPr/>
            <p:nvPr/>
          </p:nvSpPr>
          <p:spPr>
            <a:xfrm>
              <a:off x="41649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89" name="직사각형 5688">
              <a:extLst>
                <a:ext uri="{FF2B5EF4-FFF2-40B4-BE49-F238E27FC236}">
                  <a16:creationId xmlns:a16="http://schemas.microsoft.com/office/drawing/2014/main" id="{9FD764B3-F62B-0D62-EE55-49BFE1559DA1}"/>
                </a:ext>
              </a:extLst>
            </p:cNvPr>
            <p:cNvSpPr/>
            <p:nvPr/>
          </p:nvSpPr>
          <p:spPr>
            <a:xfrm>
              <a:off x="41649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0" name="직사각형 5689">
              <a:extLst>
                <a:ext uri="{FF2B5EF4-FFF2-40B4-BE49-F238E27FC236}">
                  <a16:creationId xmlns:a16="http://schemas.microsoft.com/office/drawing/2014/main" id="{4EBC5474-462D-D909-4683-85E30C11AD45}"/>
                </a:ext>
              </a:extLst>
            </p:cNvPr>
            <p:cNvSpPr/>
            <p:nvPr/>
          </p:nvSpPr>
          <p:spPr>
            <a:xfrm>
              <a:off x="41649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1" name="직사각형 5690">
              <a:extLst>
                <a:ext uri="{FF2B5EF4-FFF2-40B4-BE49-F238E27FC236}">
                  <a16:creationId xmlns:a16="http://schemas.microsoft.com/office/drawing/2014/main" id="{FA9AED49-3B9F-2D4B-78BA-94F2425C446A}"/>
                </a:ext>
              </a:extLst>
            </p:cNvPr>
            <p:cNvSpPr/>
            <p:nvPr/>
          </p:nvSpPr>
          <p:spPr>
            <a:xfrm>
              <a:off x="41649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2" name="직사각형 5691">
              <a:extLst>
                <a:ext uri="{FF2B5EF4-FFF2-40B4-BE49-F238E27FC236}">
                  <a16:creationId xmlns:a16="http://schemas.microsoft.com/office/drawing/2014/main" id="{9B15FA6F-E1EE-7157-132A-7F96F8F12C1D}"/>
                </a:ext>
              </a:extLst>
            </p:cNvPr>
            <p:cNvSpPr/>
            <p:nvPr/>
          </p:nvSpPr>
          <p:spPr>
            <a:xfrm>
              <a:off x="41649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3" name="직사각형 5692">
              <a:extLst>
                <a:ext uri="{FF2B5EF4-FFF2-40B4-BE49-F238E27FC236}">
                  <a16:creationId xmlns:a16="http://schemas.microsoft.com/office/drawing/2014/main" id="{61BEECAF-5CA0-82D0-6FEC-8AB37B798C71}"/>
                </a:ext>
              </a:extLst>
            </p:cNvPr>
            <p:cNvSpPr/>
            <p:nvPr/>
          </p:nvSpPr>
          <p:spPr>
            <a:xfrm>
              <a:off x="41649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4" name="직사각형 5693">
              <a:extLst>
                <a:ext uri="{FF2B5EF4-FFF2-40B4-BE49-F238E27FC236}">
                  <a16:creationId xmlns:a16="http://schemas.microsoft.com/office/drawing/2014/main" id="{E138890A-69CD-6A17-FAC9-5A2CB6454078}"/>
                </a:ext>
              </a:extLst>
            </p:cNvPr>
            <p:cNvSpPr/>
            <p:nvPr/>
          </p:nvSpPr>
          <p:spPr>
            <a:xfrm>
              <a:off x="4164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5" name="직사각형 5694">
              <a:extLst>
                <a:ext uri="{FF2B5EF4-FFF2-40B4-BE49-F238E27FC236}">
                  <a16:creationId xmlns:a16="http://schemas.microsoft.com/office/drawing/2014/main" id="{623BFDE8-B13E-50E1-3666-2E890E77B137}"/>
                </a:ext>
              </a:extLst>
            </p:cNvPr>
            <p:cNvSpPr/>
            <p:nvPr/>
          </p:nvSpPr>
          <p:spPr>
            <a:xfrm>
              <a:off x="41649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6" name="직사각형 5695">
              <a:extLst>
                <a:ext uri="{FF2B5EF4-FFF2-40B4-BE49-F238E27FC236}">
                  <a16:creationId xmlns:a16="http://schemas.microsoft.com/office/drawing/2014/main" id="{BE6772F0-26D1-9A90-CB4A-FCAB4C6FCBA3}"/>
                </a:ext>
              </a:extLst>
            </p:cNvPr>
            <p:cNvSpPr/>
            <p:nvPr/>
          </p:nvSpPr>
          <p:spPr>
            <a:xfrm>
              <a:off x="41649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7" name="직사각형 5696">
              <a:extLst>
                <a:ext uri="{FF2B5EF4-FFF2-40B4-BE49-F238E27FC236}">
                  <a16:creationId xmlns:a16="http://schemas.microsoft.com/office/drawing/2014/main" id="{A68C0151-72F1-7465-012E-E2B3E06607D8}"/>
                </a:ext>
              </a:extLst>
            </p:cNvPr>
            <p:cNvSpPr/>
            <p:nvPr/>
          </p:nvSpPr>
          <p:spPr>
            <a:xfrm>
              <a:off x="41649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8" name="직사각형 5697">
              <a:extLst>
                <a:ext uri="{FF2B5EF4-FFF2-40B4-BE49-F238E27FC236}">
                  <a16:creationId xmlns:a16="http://schemas.microsoft.com/office/drawing/2014/main" id="{05C04869-FE3E-0F37-39E7-43244C7084F0}"/>
                </a:ext>
              </a:extLst>
            </p:cNvPr>
            <p:cNvSpPr/>
            <p:nvPr/>
          </p:nvSpPr>
          <p:spPr>
            <a:xfrm>
              <a:off x="41649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699" name="직사각형 5698">
              <a:extLst>
                <a:ext uri="{FF2B5EF4-FFF2-40B4-BE49-F238E27FC236}">
                  <a16:creationId xmlns:a16="http://schemas.microsoft.com/office/drawing/2014/main" id="{22BD88C4-207C-EF5B-B0FF-BE563BCD7770}"/>
                </a:ext>
              </a:extLst>
            </p:cNvPr>
            <p:cNvSpPr/>
            <p:nvPr/>
          </p:nvSpPr>
          <p:spPr>
            <a:xfrm>
              <a:off x="41649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0" name="직사각형 5699">
              <a:extLst>
                <a:ext uri="{FF2B5EF4-FFF2-40B4-BE49-F238E27FC236}">
                  <a16:creationId xmlns:a16="http://schemas.microsoft.com/office/drawing/2014/main" id="{5B1495D0-6371-25DC-743A-DF41C3CCC6BC}"/>
                </a:ext>
              </a:extLst>
            </p:cNvPr>
            <p:cNvSpPr/>
            <p:nvPr/>
          </p:nvSpPr>
          <p:spPr>
            <a:xfrm>
              <a:off x="41649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1" name="직사각형 5700">
              <a:extLst>
                <a:ext uri="{FF2B5EF4-FFF2-40B4-BE49-F238E27FC236}">
                  <a16:creationId xmlns:a16="http://schemas.microsoft.com/office/drawing/2014/main" id="{7B568A8E-9CC6-C49E-B467-9F1FC7742734}"/>
                </a:ext>
              </a:extLst>
            </p:cNvPr>
            <p:cNvSpPr/>
            <p:nvPr/>
          </p:nvSpPr>
          <p:spPr>
            <a:xfrm>
              <a:off x="41649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2" name="직사각형 5701">
              <a:extLst>
                <a:ext uri="{FF2B5EF4-FFF2-40B4-BE49-F238E27FC236}">
                  <a16:creationId xmlns:a16="http://schemas.microsoft.com/office/drawing/2014/main" id="{CF23F15B-F7E5-902D-ADB9-3B677D5AE383}"/>
                </a:ext>
              </a:extLst>
            </p:cNvPr>
            <p:cNvSpPr/>
            <p:nvPr/>
          </p:nvSpPr>
          <p:spPr>
            <a:xfrm>
              <a:off x="41649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3" name="직사각형 5702">
              <a:extLst>
                <a:ext uri="{FF2B5EF4-FFF2-40B4-BE49-F238E27FC236}">
                  <a16:creationId xmlns:a16="http://schemas.microsoft.com/office/drawing/2014/main" id="{D573CA85-4DD9-0437-975A-00183D570AA2}"/>
                </a:ext>
              </a:extLst>
            </p:cNvPr>
            <p:cNvSpPr/>
            <p:nvPr/>
          </p:nvSpPr>
          <p:spPr>
            <a:xfrm>
              <a:off x="41649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4" name="직사각형 5703">
              <a:extLst>
                <a:ext uri="{FF2B5EF4-FFF2-40B4-BE49-F238E27FC236}">
                  <a16:creationId xmlns:a16="http://schemas.microsoft.com/office/drawing/2014/main" id="{B31003A2-4CC7-FF1C-4C89-165D7FCDE9F0}"/>
                </a:ext>
              </a:extLst>
            </p:cNvPr>
            <p:cNvSpPr/>
            <p:nvPr/>
          </p:nvSpPr>
          <p:spPr>
            <a:xfrm>
              <a:off x="41649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5" name="직사각형 5704">
              <a:extLst>
                <a:ext uri="{FF2B5EF4-FFF2-40B4-BE49-F238E27FC236}">
                  <a16:creationId xmlns:a16="http://schemas.microsoft.com/office/drawing/2014/main" id="{991DB812-C88A-1851-2BBC-FE7BFA23DE14}"/>
                </a:ext>
              </a:extLst>
            </p:cNvPr>
            <p:cNvSpPr/>
            <p:nvPr/>
          </p:nvSpPr>
          <p:spPr>
            <a:xfrm>
              <a:off x="41649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6" name="직사각형 5705">
              <a:extLst>
                <a:ext uri="{FF2B5EF4-FFF2-40B4-BE49-F238E27FC236}">
                  <a16:creationId xmlns:a16="http://schemas.microsoft.com/office/drawing/2014/main" id="{3F8836AD-E79F-FC78-4601-B4FDD04F5ABE}"/>
                </a:ext>
              </a:extLst>
            </p:cNvPr>
            <p:cNvSpPr/>
            <p:nvPr/>
          </p:nvSpPr>
          <p:spPr>
            <a:xfrm>
              <a:off x="41649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7" name="직사각형 5706">
              <a:extLst>
                <a:ext uri="{FF2B5EF4-FFF2-40B4-BE49-F238E27FC236}">
                  <a16:creationId xmlns:a16="http://schemas.microsoft.com/office/drawing/2014/main" id="{8E470E75-F62C-D35B-B692-7BF4221FA757}"/>
                </a:ext>
              </a:extLst>
            </p:cNvPr>
            <p:cNvSpPr/>
            <p:nvPr/>
          </p:nvSpPr>
          <p:spPr>
            <a:xfrm>
              <a:off x="56051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8" name="직사각형 5707">
              <a:extLst>
                <a:ext uri="{FF2B5EF4-FFF2-40B4-BE49-F238E27FC236}">
                  <a16:creationId xmlns:a16="http://schemas.microsoft.com/office/drawing/2014/main" id="{4ACC7337-9F64-AC00-449C-B0903A241BF1}"/>
                </a:ext>
              </a:extLst>
            </p:cNvPr>
            <p:cNvSpPr/>
            <p:nvPr/>
          </p:nvSpPr>
          <p:spPr>
            <a:xfrm>
              <a:off x="560512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09" name="직사각형 5708">
              <a:extLst>
                <a:ext uri="{FF2B5EF4-FFF2-40B4-BE49-F238E27FC236}">
                  <a16:creationId xmlns:a16="http://schemas.microsoft.com/office/drawing/2014/main" id="{DA0C2740-6E92-4F16-FD74-6B1B2C8157BA}"/>
                </a:ext>
              </a:extLst>
            </p:cNvPr>
            <p:cNvSpPr/>
            <p:nvPr/>
          </p:nvSpPr>
          <p:spPr>
            <a:xfrm>
              <a:off x="560512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0" name="직사각형 5709">
              <a:extLst>
                <a:ext uri="{FF2B5EF4-FFF2-40B4-BE49-F238E27FC236}">
                  <a16:creationId xmlns:a16="http://schemas.microsoft.com/office/drawing/2014/main" id="{841A4347-7BDB-799D-DAC7-B8FFA52B6EF0}"/>
                </a:ext>
              </a:extLst>
            </p:cNvPr>
            <p:cNvSpPr/>
            <p:nvPr/>
          </p:nvSpPr>
          <p:spPr>
            <a:xfrm>
              <a:off x="560512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1" name="직사각형 5710">
              <a:extLst>
                <a:ext uri="{FF2B5EF4-FFF2-40B4-BE49-F238E27FC236}">
                  <a16:creationId xmlns:a16="http://schemas.microsoft.com/office/drawing/2014/main" id="{58866FAD-703B-8353-D4E7-C541A8CF8824}"/>
                </a:ext>
              </a:extLst>
            </p:cNvPr>
            <p:cNvSpPr/>
            <p:nvPr/>
          </p:nvSpPr>
          <p:spPr>
            <a:xfrm>
              <a:off x="560512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2" name="직사각형 5711">
              <a:extLst>
                <a:ext uri="{FF2B5EF4-FFF2-40B4-BE49-F238E27FC236}">
                  <a16:creationId xmlns:a16="http://schemas.microsoft.com/office/drawing/2014/main" id="{64D44CC7-A4D3-3E18-1D6A-F5A7276EAB8F}"/>
                </a:ext>
              </a:extLst>
            </p:cNvPr>
            <p:cNvSpPr/>
            <p:nvPr/>
          </p:nvSpPr>
          <p:spPr>
            <a:xfrm>
              <a:off x="560512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3" name="직사각형 5712">
              <a:extLst>
                <a:ext uri="{FF2B5EF4-FFF2-40B4-BE49-F238E27FC236}">
                  <a16:creationId xmlns:a16="http://schemas.microsoft.com/office/drawing/2014/main" id="{54EBAB7B-6EE9-F917-3B1A-31967FD6959D}"/>
                </a:ext>
              </a:extLst>
            </p:cNvPr>
            <p:cNvSpPr/>
            <p:nvPr/>
          </p:nvSpPr>
          <p:spPr>
            <a:xfrm>
              <a:off x="560512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4" name="직사각형 5713">
              <a:extLst>
                <a:ext uri="{FF2B5EF4-FFF2-40B4-BE49-F238E27FC236}">
                  <a16:creationId xmlns:a16="http://schemas.microsoft.com/office/drawing/2014/main" id="{B24C639E-A7AF-9360-EE6D-7BA546077D09}"/>
                </a:ext>
              </a:extLst>
            </p:cNvPr>
            <p:cNvSpPr/>
            <p:nvPr/>
          </p:nvSpPr>
          <p:spPr>
            <a:xfrm>
              <a:off x="560512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5" name="직사각형 5714">
              <a:extLst>
                <a:ext uri="{FF2B5EF4-FFF2-40B4-BE49-F238E27FC236}">
                  <a16:creationId xmlns:a16="http://schemas.microsoft.com/office/drawing/2014/main" id="{35FA1DB2-9B49-6763-DC1B-409750628AA2}"/>
                </a:ext>
              </a:extLst>
            </p:cNvPr>
            <p:cNvSpPr/>
            <p:nvPr/>
          </p:nvSpPr>
          <p:spPr>
            <a:xfrm>
              <a:off x="560512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6" name="직사각형 5715">
              <a:extLst>
                <a:ext uri="{FF2B5EF4-FFF2-40B4-BE49-F238E27FC236}">
                  <a16:creationId xmlns:a16="http://schemas.microsoft.com/office/drawing/2014/main" id="{D552D5B6-0001-3FA7-C19C-E9B93366AD62}"/>
                </a:ext>
              </a:extLst>
            </p:cNvPr>
            <p:cNvSpPr/>
            <p:nvPr/>
          </p:nvSpPr>
          <p:spPr>
            <a:xfrm>
              <a:off x="560512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7" name="직사각형 5716">
              <a:extLst>
                <a:ext uri="{FF2B5EF4-FFF2-40B4-BE49-F238E27FC236}">
                  <a16:creationId xmlns:a16="http://schemas.microsoft.com/office/drawing/2014/main" id="{7C30F8EF-8FCB-38A2-83F0-43957153473D}"/>
                </a:ext>
              </a:extLst>
            </p:cNvPr>
            <p:cNvSpPr/>
            <p:nvPr/>
          </p:nvSpPr>
          <p:spPr>
            <a:xfrm>
              <a:off x="560512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8" name="직사각형 5717">
              <a:extLst>
                <a:ext uri="{FF2B5EF4-FFF2-40B4-BE49-F238E27FC236}">
                  <a16:creationId xmlns:a16="http://schemas.microsoft.com/office/drawing/2014/main" id="{ED10393F-07CA-D7CE-9FE4-48162A188178}"/>
                </a:ext>
              </a:extLst>
            </p:cNvPr>
            <p:cNvSpPr/>
            <p:nvPr/>
          </p:nvSpPr>
          <p:spPr>
            <a:xfrm>
              <a:off x="560512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19" name="직사각형 5718">
              <a:extLst>
                <a:ext uri="{FF2B5EF4-FFF2-40B4-BE49-F238E27FC236}">
                  <a16:creationId xmlns:a16="http://schemas.microsoft.com/office/drawing/2014/main" id="{08BD4F8E-B6EE-4AB0-1BA1-0E55B4DF2A25}"/>
                </a:ext>
              </a:extLst>
            </p:cNvPr>
            <p:cNvSpPr/>
            <p:nvPr/>
          </p:nvSpPr>
          <p:spPr>
            <a:xfrm>
              <a:off x="560512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0" name="직사각형 5719">
              <a:extLst>
                <a:ext uri="{FF2B5EF4-FFF2-40B4-BE49-F238E27FC236}">
                  <a16:creationId xmlns:a16="http://schemas.microsoft.com/office/drawing/2014/main" id="{3CDA688D-BEFD-BF59-006B-6A62A1A917CB}"/>
                </a:ext>
              </a:extLst>
            </p:cNvPr>
            <p:cNvSpPr/>
            <p:nvPr/>
          </p:nvSpPr>
          <p:spPr>
            <a:xfrm>
              <a:off x="560512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1" name="직사각형 5720">
              <a:extLst>
                <a:ext uri="{FF2B5EF4-FFF2-40B4-BE49-F238E27FC236}">
                  <a16:creationId xmlns:a16="http://schemas.microsoft.com/office/drawing/2014/main" id="{7F267388-A28C-F3D1-10C6-0FA3385F96E0}"/>
                </a:ext>
              </a:extLst>
            </p:cNvPr>
            <p:cNvSpPr/>
            <p:nvPr/>
          </p:nvSpPr>
          <p:spPr>
            <a:xfrm>
              <a:off x="560512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2" name="직사각형 5721">
              <a:extLst>
                <a:ext uri="{FF2B5EF4-FFF2-40B4-BE49-F238E27FC236}">
                  <a16:creationId xmlns:a16="http://schemas.microsoft.com/office/drawing/2014/main" id="{4996D165-9A0E-DEC6-09B7-5742B7EFD123}"/>
                </a:ext>
              </a:extLst>
            </p:cNvPr>
            <p:cNvSpPr/>
            <p:nvPr/>
          </p:nvSpPr>
          <p:spPr>
            <a:xfrm>
              <a:off x="560512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3" name="직사각형 5722">
              <a:extLst>
                <a:ext uri="{FF2B5EF4-FFF2-40B4-BE49-F238E27FC236}">
                  <a16:creationId xmlns:a16="http://schemas.microsoft.com/office/drawing/2014/main" id="{810912B6-2F50-7281-C9A2-831B25AAB346}"/>
                </a:ext>
              </a:extLst>
            </p:cNvPr>
            <p:cNvSpPr/>
            <p:nvPr/>
          </p:nvSpPr>
          <p:spPr>
            <a:xfrm>
              <a:off x="560512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4" name="직사각형 5723">
              <a:extLst>
                <a:ext uri="{FF2B5EF4-FFF2-40B4-BE49-F238E27FC236}">
                  <a16:creationId xmlns:a16="http://schemas.microsoft.com/office/drawing/2014/main" id="{11A6026F-3EF0-0FF0-2292-2AAEB400EC72}"/>
                </a:ext>
              </a:extLst>
            </p:cNvPr>
            <p:cNvSpPr/>
            <p:nvPr/>
          </p:nvSpPr>
          <p:spPr>
            <a:xfrm>
              <a:off x="560512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5" name="직사각형 5724">
              <a:extLst>
                <a:ext uri="{FF2B5EF4-FFF2-40B4-BE49-F238E27FC236}">
                  <a16:creationId xmlns:a16="http://schemas.microsoft.com/office/drawing/2014/main" id="{8FA9A3E3-C095-8A16-9BD3-6DE9C2313D13}"/>
                </a:ext>
              </a:extLst>
            </p:cNvPr>
            <p:cNvSpPr/>
            <p:nvPr/>
          </p:nvSpPr>
          <p:spPr>
            <a:xfrm>
              <a:off x="560512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6" name="직사각형 5725">
              <a:extLst>
                <a:ext uri="{FF2B5EF4-FFF2-40B4-BE49-F238E27FC236}">
                  <a16:creationId xmlns:a16="http://schemas.microsoft.com/office/drawing/2014/main" id="{35E80F87-482D-7F4D-17FB-9BE5675E0119}"/>
                </a:ext>
              </a:extLst>
            </p:cNvPr>
            <p:cNvSpPr/>
            <p:nvPr/>
          </p:nvSpPr>
          <p:spPr>
            <a:xfrm>
              <a:off x="560512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7" name="직사각형 5726">
              <a:extLst>
                <a:ext uri="{FF2B5EF4-FFF2-40B4-BE49-F238E27FC236}">
                  <a16:creationId xmlns:a16="http://schemas.microsoft.com/office/drawing/2014/main" id="{606A5D62-F702-4D9C-FA22-1B4BCA1485C4}"/>
                </a:ext>
              </a:extLst>
            </p:cNvPr>
            <p:cNvSpPr/>
            <p:nvPr/>
          </p:nvSpPr>
          <p:spPr>
            <a:xfrm>
              <a:off x="560512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8" name="직사각형 5727">
              <a:extLst>
                <a:ext uri="{FF2B5EF4-FFF2-40B4-BE49-F238E27FC236}">
                  <a16:creationId xmlns:a16="http://schemas.microsoft.com/office/drawing/2014/main" id="{E95AA08A-9A6A-B59E-56C1-460128B76C03}"/>
                </a:ext>
              </a:extLst>
            </p:cNvPr>
            <p:cNvSpPr/>
            <p:nvPr/>
          </p:nvSpPr>
          <p:spPr>
            <a:xfrm>
              <a:off x="560512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29" name="직사각형 5728">
              <a:extLst>
                <a:ext uri="{FF2B5EF4-FFF2-40B4-BE49-F238E27FC236}">
                  <a16:creationId xmlns:a16="http://schemas.microsoft.com/office/drawing/2014/main" id="{6B3BC196-B8D1-7AC0-6B05-A667ED10AE92}"/>
                </a:ext>
              </a:extLst>
            </p:cNvPr>
            <p:cNvSpPr/>
            <p:nvPr/>
          </p:nvSpPr>
          <p:spPr>
            <a:xfrm>
              <a:off x="560512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0" name="직사각형 5729">
              <a:extLst>
                <a:ext uri="{FF2B5EF4-FFF2-40B4-BE49-F238E27FC236}">
                  <a16:creationId xmlns:a16="http://schemas.microsoft.com/office/drawing/2014/main" id="{C0DAE545-493D-B398-44C2-8C3D5DA20804}"/>
                </a:ext>
              </a:extLst>
            </p:cNvPr>
            <p:cNvSpPr/>
            <p:nvPr/>
          </p:nvSpPr>
          <p:spPr>
            <a:xfrm>
              <a:off x="56051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1" name="직사각형 5730">
              <a:extLst>
                <a:ext uri="{FF2B5EF4-FFF2-40B4-BE49-F238E27FC236}">
                  <a16:creationId xmlns:a16="http://schemas.microsoft.com/office/drawing/2014/main" id="{A2B7DF87-FAAE-FFD3-54B4-0558C143CD5A}"/>
                </a:ext>
              </a:extLst>
            </p:cNvPr>
            <p:cNvSpPr/>
            <p:nvPr/>
          </p:nvSpPr>
          <p:spPr>
            <a:xfrm>
              <a:off x="560512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2" name="직사각형 5731">
              <a:extLst>
                <a:ext uri="{FF2B5EF4-FFF2-40B4-BE49-F238E27FC236}">
                  <a16:creationId xmlns:a16="http://schemas.microsoft.com/office/drawing/2014/main" id="{2C5E2F45-F9EC-EE5A-20FE-6B98314EF23C}"/>
                </a:ext>
              </a:extLst>
            </p:cNvPr>
            <p:cNvSpPr/>
            <p:nvPr/>
          </p:nvSpPr>
          <p:spPr>
            <a:xfrm>
              <a:off x="560512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3" name="직사각형 5732">
              <a:extLst>
                <a:ext uri="{FF2B5EF4-FFF2-40B4-BE49-F238E27FC236}">
                  <a16:creationId xmlns:a16="http://schemas.microsoft.com/office/drawing/2014/main" id="{ED146987-BDE7-0EFE-8050-FFDB99074E7B}"/>
                </a:ext>
              </a:extLst>
            </p:cNvPr>
            <p:cNvSpPr/>
            <p:nvPr/>
          </p:nvSpPr>
          <p:spPr>
            <a:xfrm>
              <a:off x="560512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4" name="직사각형 5733">
              <a:extLst>
                <a:ext uri="{FF2B5EF4-FFF2-40B4-BE49-F238E27FC236}">
                  <a16:creationId xmlns:a16="http://schemas.microsoft.com/office/drawing/2014/main" id="{02F7161E-2A71-CF0C-21F9-E9E6CBD5C3F3}"/>
                </a:ext>
              </a:extLst>
            </p:cNvPr>
            <p:cNvSpPr/>
            <p:nvPr/>
          </p:nvSpPr>
          <p:spPr>
            <a:xfrm>
              <a:off x="560512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5" name="직사각형 5734">
              <a:extLst>
                <a:ext uri="{FF2B5EF4-FFF2-40B4-BE49-F238E27FC236}">
                  <a16:creationId xmlns:a16="http://schemas.microsoft.com/office/drawing/2014/main" id="{B2D41FF0-A2EE-DB7E-E7D1-95DB57091169}"/>
                </a:ext>
              </a:extLst>
            </p:cNvPr>
            <p:cNvSpPr/>
            <p:nvPr/>
          </p:nvSpPr>
          <p:spPr>
            <a:xfrm>
              <a:off x="560512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6" name="직사각형 5735">
              <a:extLst>
                <a:ext uri="{FF2B5EF4-FFF2-40B4-BE49-F238E27FC236}">
                  <a16:creationId xmlns:a16="http://schemas.microsoft.com/office/drawing/2014/main" id="{BC651E4F-4335-F591-CD98-3A593E406870}"/>
                </a:ext>
              </a:extLst>
            </p:cNvPr>
            <p:cNvSpPr/>
            <p:nvPr/>
          </p:nvSpPr>
          <p:spPr>
            <a:xfrm>
              <a:off x="560512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7" name="직사각형 5736">
              <a:extLst>
                <a:ext uri="{FF2B5EF4-FFF2-40B4-BE49-F238E27FC236}">
                  <a16:creationId xmlns:a16="http://schemas.microsoft.com/office/drawing/2014/main" id="{3A3619B1-4D4C-FDBE-F73C-EB4B651D28A2}"/>
                </a:ext>
              </a:extLst>
            </p:cNvPr>
            <p:cNvSpPr/>
            <p:nvPr/>
          </p:nvSpPr>
          <p:spPr>
            <a:xfrm>
              <a:off x="560512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8" name="직사각형 5737">
              <a:extLst>
                <a:ext uri="{FF2B5EF4-FFF2-40B4-BE49-F238E27FC236}">
                  <a16:creationId xmlns:a16="http://schemas.microsoft.com/office/drawing/2014/main" id="{6CE0D3A0-FFC4-3FC3-76DD-FDF89C5F953C}"/>
                </a:ext>
              </a:extLst>
            </p:cNvPr>
            <p:cNvSpPr/>
            <p:nvPr/>
          </p:nvSpPr>
          <p:spPr>
            <a:xfrm>
              <a:off x="560512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39" name="직사각형 5738">
              <a:extLst>
                <a:ext uri="{FF2B5EF4-FFF2-40B4-BE49-F238E27FC236}">
                  <a16:creationId xmlns:a16="http://schemas.microsoft.com/office/drawing/2014/main" id="{5202CA7B-7EAA-4728-1DA8-F94623AC59C8}"/>
                </a:ext>
              </a:extLst>
            </p:cNvPr>
            <p:cNvSpPr/>
            <p:nvPr/>
          </p:nvSpPr>
          <p:spPr>
            <a:xfrm>
              <a:off x="560512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0" name="직사각형 5739">
              <a:extLst>
                <a:ext uri="{FF2B5EF4-FFF2-40B4-BE49-F238E27FC236}">
                  <a16:creationId xmlns:a16="http://schemas.microsoft.com/office/drawing/2014/main" id="{13F22350-CA33-CB24-BA15-C039CF19D0A9}"/>
                </a:ext>
              </a:extLst>
            </p:cNvPr>
            <p:cNvSpPr/>
            <p:nvPr/>
          </p:nvSpPr>
          <p:spPr>
            <a:xfrm>
              <a:off x="560512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1" name="직사각형 5740">
              <a:extLst>
                <a:ext uri="{FF2B5EF4-FFF2-40B4-BE49-F238E27FC236}">
                  <a16:creationId xmlns:a16="http://schemas.microsoft.com/office/drawing/2014/main" id="{9E35DB02-4109-C269-6946-8092412E6CC6}"/>
                </a:ext>
              </a:extLst>
            </p:cNvPr>
            <p:cNvSpPr/>
            <p:nvPr/>
          </p:nvSpPr>
          <p:spPr>
            <a:xfrm>
              <a:off x="560512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2" name="직사각형 5741">
              <a:extLst>
                <a:ext uri="{FF2B5EF4-FFF2-40B4-BE49-F238E27FC236}">
                  <a16:creationId xmlns:a16="http://schemas.microsoft.com/office/drawing/2014/main" id="{95741139-A6A5-A8DE-4E94-96396CECAA28}"/>
                </a:ext>
              </a:extLst>
            </p:cNvPr>
            <p:cNvSpPr/>
            <p:nvPr/>
          </p:nvSpPr>
          <p:spPr>
            <a:xfrm>
              <a:off x="560512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3" name="직사각형 5742">
              <a:extLst>
                <a:ext uri="{FF2B5EF4-FFF2-40B4-BE49-F238E27FC236}">
                  <a16:creationId xmlns:a16="http://schemas.microsoft.com/office/drawing/2014/main" id="{2FA147B5-8610-E196-C42F-A24E2A03E843}"/>
                </a:ext>
              </a:extLst>
            </p:cNvPr>
            <p:cNvSpPr/>
            <p:nvPr/>
          </p:nvSpPr>
          <p:spPr>
            <a:xfrm>
              <a:off x="70451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4" name="직사각형 5743">
              <a:extLst>
                <a:ext uri="{FF2B5EF4-FFF2-40B4-BE49-F238E27FC236}">
                  <a16:creationId xmlns:a16="http://schemas.microsoft.com/office/drawing/2014/main" id="{C302ED94-634D-C194-5E39-403B916F8736}"/>
                </a:ext>
              </a:extLst>
            </p:cNvPr>
            <p:cNvSpPr/>
            <p:nvPr/>
          </p:nvSpPr>
          <p:spPr>
            <a:xfrm>
              <a:off x="70451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5" name="직사각형 5744">
              <a:extLst>
                <a:ext uri="{FF2B5EF4-FFF2-40B4-BE49-F238E27FC236}">
                  <a16:creationId xmlns:a16="http://schemas.microsoft.com/office/drawing/2014/main" id="{77CECDFA-2886-AC41-7E31-493FE0A0D3F8}"/>
                </a:ext>
              </a:extLst>
            </p:cNvPr>
            <p:cNvSpPr/>
            <p:nvPr/>
          </p:nvSpPr>
          <p:spPr>
            <a:xfrm>
              <a:off x="70451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6" name="직사각형 5745">
              <a:extLst>
                <a:ext uri="{FF2B5EF4-FFF2-40B4-BE49-F238E27FC236}">
                  <a16:creationId xmlns:a16="http://schemas.microsoft.com/office/drawing/2014/main" id="{4BE32E74-825E-ACBD-31F7-994B356B5AAA}"/>
                </a:ext>
              </a:extLst>
            </p:cNvPr>
            <p:cNvSpPr/>
            <p:nvPr/>
          </p:nvSpPr>
          <p:spPr>
            <a:xfrm>
              <a:off x="70451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7" name="직사각형 5746">
              <a:extLst>
                <a:ext uri="{FF2B5EF4-FFF2-40B4-BE49-F238E27FC236}">
                  <a16:creationId xmlns:a16="http://schemas.microsoft.com/office/drawing/2014/main" id="{05DABDB8-144C-4523-6C42-58A7A2D66A2D}"/>
                </a:ext>
              </a:extLst>
            </p:cNvPr>
            <p:cNvSpPr/>
            <p:nvPr/>
          </p:nvSpPr>
          <p:spPr>
            <a:xfrm>
              <a:off x="70451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8" name="직사각형 5747">
              <a:extLst>
                <a:ext uri="{FF2B5EF4-FFF2-40B4-BE49-F238E27FC236}">
                  <a16:creationId xmlns:a16="http://schemas.microsoft.com/office/drawing/2014/main" id="{F1BA85F4-1DD5-E9AE-0A64-D4F4EAC96B64}"/>
                </a:ext>
              </a:extLst>
            </p:cNvPr>
            <p:cNvSpPr/>
            <p:nvPr/>
          </p:nvSpPr>
          <p:spPr>
            <a:xfrm>
              <a:off x="70451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49" name="직사각형 5748">
              <a:extLst>
                <a:ext uri="{FF2B5EF4-FFF2-40B4-BE49-F238E27FC236}">
                  <a16:creationId xmlns:a16="http://schemas.microsoft.com/office/drawing/2014/main" id="{1D1224A8-7A0D-3B02-21CB-51AD3553358F}"/>
                </a:ext>
              </a:extLst>
            </p:cNvPr>
            <p:cNvSpPr/>
            <p:nvPr/>
          </p:nvSpPr>
          <p:spPr>
            <a:xfrm>
              <a:off x="70451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0" name="직사각형 5749">
              <a:extLst>
                <a:ext uri="{FF2B5EF4-FFF2-40B4-BE49-F238E27FC236}">
                  <a16:creationId xmlns:a16="http://schemas.microsoft.com/office/drawing/2014/main" id="{2B37EC48-5D2D-2A5E-C053-5224B3C9CC6F}"/>
                </a:ext>
              </a:extLst>
            </p:cNvPr>
            <p:cNvSpPr/>
            <p:nvPr/>
          </p:nvSpPr>
          <p:spPr>
            <a:xfrm>
              <a:off x="70451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1" name="직사각형 5750">
              <a:extLst>
                <a:ext uri="{FF2B5EF4-FFF2-40B4-BE49-F238E27FC236}">
                  <a16:creationId xmlns:a16="http://schemas.microsoft.com/office/drawing/2014/main" id="{9B33732D-0D81-57BB-A45F-0761B97EB785}"/>
                </a:ext>
              </a:extLst>
            </p:cNvPr>
            <p:cNvSpPr/>
            <p:nvPr/>
          </p:nvSpPr>
          <p:spPr>
            <a:xfrm>
              <a:off x="70451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2" name="직사각형 5751">
              <a:extLst>
                <a:ext uri="{FF2B5EF4-FFF2-40B4-BE49-F238E27FC236}">
                  <a16:creationId xmlns:a16="http://schemas.microsoft.com/office/drawing/2014/main" id="{7C3A91BC-FE9D-9890-BE4E-D3E50AC97CAE}"/>
                </a:ext>
              </a:extLst>
            </p:cNvPr>
            <p:cNvSpPr/>
            <p:nvPr/>
          </p:nvSpPr>
          <p:spPr>
            <a:xfrm>
              <a:off x="70451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3" name="직사각형 5752">
              <a:extLst>
                <a:ext uri="{FF2B5EF4-FFF2-40B4-BE49-F238E27FC236}">
                  <a16:creationId xmlns:a16="http://schemas.microsoft.com/office/drawing/2014/main" id="{F3398CE6-8384-6083-FBCA-D6C66B2D163A}"/>
                </a:ext>
              </a:extLst>
            </p:cNvPr>
            <p:cNvSpPr/>
            <p:nvPr/>
          </p:nvSpPr>
          <p:spPr>
            <a:xfrm>
              <a:off x="70451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4" name="직사각형 5753">
              <a:extLst>
                <a:ext uri="{FF2B5EF4-FFF2-40B4-BE49-F238E27FC236}">
                  <a16:creationId xmlns:a16="http://schemas.microsoft.com/office/drawing/2014/main" id="{84ADFE1C-7C11-E32B-F451-FD5FB053F38F}"/>
                </a:ext>
              </a:extLst>
            </p:cNvPr>
            <p:cNvSpPr/>
            <p:nvPr/>
          </p:nvSpPr>
          <p:spPr>
            <a:xfrm>
              <a:off x="70451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5" name="직사각형 5754">
              <a:extLst>
                <a:ext uri="{FF2B5EF4-FFF2-40B4-BE49-F238E27FC236}">
                  <a16:creationId xmlns:a16="http://schemas.microsoft.com/office/drawing/2014/main" id="{EFCE9484-E8FF-F939-DDF2-1660F53378F8}"/>
                </a:ext>
              </a:extLst>
            </p:cNvPr>
            <p:cNvSpPr/>
            <p:nvPr/>
          </p:nvSpPr>
          <p:spPr>
            <a:xfrm>
              <a:off x="70451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6" name="직사각형 5755">
              <a:extLst>
                <a:ext uri="{FF2B5EF4-FFF2-40B4-BE49-F238E27FC236}">
                  <a16:creationId xmlns:a16="http://schemas.microsoft.com/office/drawing/2014/main" id="{13F44E5A-EDBF-D0D1-0BC0-1D7B2F1A76D5}"/>
                </a:ext>
              </a:extLst>
            </p:cNvPr>
            <p:cNvSpPr/>
            <p:nvPr/>
          </p:nvSpPr>
          <p:spPr>
            <a:xfrm>
              <a:off x="70451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7" name="직사각형 5756">
              <a:extLst>
                <a:ext uri="{FF2B5EF4-FFF2-40B4-BE49-F238E27FC236}">
                  <a16:creationId xmlns:a16="http://schemas.microsoft.com/office/drawing/2014/main" id="{C55B19D1-DBC1-5EFB-AB28-355DB80D6CF5}"/>
                </a:ext>
              </a:extLst>
            </p:cNvPr>
            <p:cNvSpPr/>
            <p:nvPr/>
          </p:nvSpPr>
          <p:spPr>
            <a:xfrm>
              <a:off x="70451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8" name="직사각형 5757">
              <a:extLst>
                <a:ext uri="{FF2B5EF4-FFF2-40B4-BE49-F238E27FC236}">
                  <a16:creationId xmlns:a16="http://schemas.microsoft.com/office/drawing/2014/main" id="{4B75A2AF-6E8B-E18F-C9E9-302ADC40F9CE}"/>
                </a:ext>
              </a:extLst>
            </p:cNvPr>
            <p:cNvSpPr/>
            <p:nvPr/>
          </p:nvSpPr>
          <p:spPr>
            <a:xfrm>
              <a:off x="70451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59" name="직사각형 5758">
              <a:extLst>
                <a:ext uri="{FF2B5EF4-FFF2-40B4-BE49-F238E27FC236}">
                  <a16:creationId xmlns:a16="http://schemas.microsoft.com/office/drawing/2014/main" id="{FF3E30C4-C533-8704-08B6-9B7A0BD2AA18}"/>
                </a:ext>
              </a:extLst>
            </p:cNvPr>
            <p:cNvSpPr/>
            <p:nvPr/>
          </p:nvSpPr>
          <p:spPr>
            <a:xfrm>
              <a:off x="70451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0" name="직사각형 5759">
              <a:extLst>
                <a:ext uri="{FF2B5EF4-FFF2-40B4-BE49-F238E27FC236}">
                  <a16:creationId xmlns:a16="http://schemas.microsoft.com/office/drawing/2014/main" id="{EF88EC3F-4F71-4CA6-CC22-6BD910C9B17C}"/>
                </a:ext>
              </a:extLst>
            </p:cNvPr>
            <p:cNvSpPr/>
            <p:nvPr/>
          </p:nvSpPr>
          <p:spPr>
            <a:xfrm>
              <a:off x="70451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1" name="직사각형 5760">
              <a:extLst>
                <a:ext uri="{FF2B5EF4-FFF2-40B4-BE49-F238E27FC236}">
                  <a16:creationId xmlns:a16="http://schemas.microsoft.com/office/drawing/2014/main" id="{19B93926-C43F-D100-E83B-8E45CCDF3E43}"/>
                </a:ext>
              </a:extLst>
            </p:cNvPr>
            <p:cNvSpPr/>
            <p:nvPr/>
          </p:nvSpPr>
          <p:spPr>
            <a:xfrm>
              <a:off x="70451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2" name="직사각형 5761">
              <a:extLst>
                <a:ext uri="{FF2B5EF4-FFF2-40B4-BE49-F238E27FC236}">
                  <a16:creationId xmlns:a16="http://schemas.microsoft.com/office/drawing/2014/main" id="{83796FC8-6C4F-D791-6A6D-B969DE4369AA}"/>
                </a:ext>
              </a:extLst>
            </p:cNvPr>
            <p:cNvSpPr/>
            <p:nvPr/>
          </p:nvSpPr>
          <p:spPr>
            <a:xfrm>
              <a:off x="70451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3" name="직사각형 5762">
              <a:extLst>
                <a:ext uri="{FF2B5EF4-FFF2-40B4-BE49-F238E27FC236}">
                  <a16:creationId xmlns:a16="http://schemas.microsoft.com/office/drawing/2014/main" id="{BCB5D78B-6F60-02B8-A511-D21BF9F052F8}"/>
                </a:ext>
              </a:extLst>
            </p:cNvPr>
            <p:cNvSpPr/>
            <p:nvPr/>
          </p:nvSpPr>
          <p:spPr>
            <a:xfrm>
              <a:off x="70451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4" name="직사각형 5763">
              <a:extLst>
                <a:ext uri="{FF2B5EF4-FFF2-40B4-BE49-F238E27FC236}">
                  <a16:creationId xmlns:a16="http://schemas.microsoft.com/office/drawing/2014/main" id="{3A1CFACF-F4D2-B44A-C9FD-CB475BA2664C}"/>
                </a:ext>
              </a:extLst>
            </p:cNvPr>
            <p:cNvSpPr/>
            <p:nvPr/>
          </p:nvSpPr>
          <p:spPr>
            <a:xfrm>
              <a:off x="70451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5" name="직사각형 5764">
              <a:extLst>
                <a:ext uri="{FF2B5EF4-FFF2-40B4-BE49-F238E27FC236}">
                  <a16:creationId xmlns:a16="http://schemas.microsoft.com/office/drawing/2014/main" id="{00C6C09C-008A-BB77-DF07-0951AE3AEB23}"/>
                </a:ext>
              </a:extLst>
            </p:cNvPr>
            <p:cNvSpPr/>
            <p:nvPr/>
          </p:nvSpPr>
          <p:spPr>
            <a:xfrm>
              <a:off x="70451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6" name="직사각형 5765">
              <a:extLst>
                <a:ext uri="{FF2B5EF4-FFF2-40B4-BE49-F238E27FC236}">
                  <a16:creationId xmlns:a16="http://schemas.microsoft.com/office/drawing/2014/main" id="{A068F09A-762C-AA13-9392-1B5951870C83}"/>
                </a:ext>
              </a:extLst>
            </p:cNvPr>
            <p:cNvSpPr/>
            <p:nvPr/>
          </p:nvSpPr>
          <p:spPr>
            <a:xfrm>
              <a:off x="70451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7" name="직사각형 5766">
              <a:extLst>
                <a:ext uri="{FF2B5EF4-FFF2-40B4-BE49-F238E27FC236}">
                  <a16:creationId xmlns:a16="http://schemas.microsoft.com/office/drawing/2014/main" id="{C63CE1FB-7A30-8112-4D54-52ED888FBC2C}"/>
                </a:ext>
              </a:extLst>
            </p:cNvPr>
            <p:cNvSpPr/>
            <p:nvPr/>
          </p:nvSpPr>
          <p:spPr>
            <a:xfrm>
              <a:off x="70451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8" name="직사각형 5767">
              <a:extLst>
                <a:ext uri="{FF2B5EF4-FFF2-40B4-BE49-F238E27FC236}">
                  <a16:creationId xmlns:a16="http://schemas.microsoft.com/office/drawing/2014/main" id="{3677E4BB-C2E8-F96D-07DC-4635A78CDCC3}"/>
                </a:ext>
              </a:extLst>
            </p:cNvPr>
            <p:cNvSpPr/>
            <p:nvPr/>
          </p:nvSpPr>
          <p:spPr>
            <a:xfrm>
              <a:off x="70451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69" name="직사각형 5768">
              <a:extLst>
                <a:ext uri="{FF2B5EF4-FFF2-40B4-BE49-F238E27FC236}">
                  <a16:creationId xmlns:a16="http://schemas.microsoft.com/office/drawing/2014/main" id="{C7D215F0-7121-F57E-4B6E-F1C96E5027F2}"/>
                </a:ext>
              </a:extLst>
            </p:cNvPr>
            <p:cNvSpPr/>
            <p:nvPr/>
          </p:nvSpPr>
          <p:spPr>
            <a:xfrm>
              <a:off x="70451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0" name="직사각형 5769">
              <a:extLst>
                <a:ext uri="{FF2B5EF4-FFF2-40B4-BE49-F238E27FC236}">
                  <a16:creationId xmlns:a16="http://schemas.microsoft.com/office/drawing/2014/main" id="{AD86768A-BE28-7AAE-B260-E45349244760}"/>
                </a:ext>
              </a:extLst>
            </p:cNvPr>
            <p:cNvSpPr/>
            <p:nvPr/>
          </p:nvSpPr>
          <p:spPr>
            <a:xfrm>
              <a:off x="70451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1" name="직사각형 5770">
              <a:extLst>
                <a:ext uri="{FF2B5EF4-FFF2-40B4-BE49-F238E27FC236}">
                  <a16:creationId xmlns:a16="http://schemas.microsoft.com/office/drawing/2014/main" id="{E8779FAB-DDC9-DE18-2E61-9C8E9D867E0F}"/>
                </a:ext>
              </a:extLst>
            </p:cNvPr>
            <p:cNvSpPr/>
            <p:nvPr/>
          </p:nvSpPr>
          <p:spPr>
            <a:xfrm>
              <a:off x="70451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2" name="직사각형 5771">
              <a:extLst>
                <a:ext uri="{FF2B5EF4-FFF2-40B4-BE49-F238E27FC236}">
                  <a16:creationId xmlns:a16="http://schemas.microsoft.com/office/drawing/2014/main" id="{A39CED7A-2610-C87D-4D8A-8EF3A7DD6E0E}"/>
                </a:ext>
              </a:extLst>
            </p:cNvPr>
            <p:cNvSpPr/>
            <p:nvPr/>
          </p:nvSpPr>
          <p:spPr>
            <a:xfrm>
              <a:off x="70451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3" name="직사각형 5772">
              <a:extLst>
                <a:ext uri="{FF2B5EF4-FFF2-40B4-BE49-F238E27FC236}">
                  <a16:creationId xmlns:a16="http://schemas.microsoft.com/office/drawing/2014/main" id="{03EE09F6-05CE-89B3-40EC-29B21AAF6D29}"/>
                </a:ext>
              </a:extLst>
            </p:cNvPr>
            <p:cNvSpPr/>
            <p:nvPr/>
          </p:nvSpPr>
          <p:spPr>
            <a:xfrm>
              <a:off x="70451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4" name="직사각형 5773">
              <a:extLst>
                <a:ext uri="{FF2B5EF4-FFF2-40B4-BE49-F238E27FC236}">
                  <a16:creationId xmlns:a16="http://schemas.microsoft.com/office/drawing/2014/main" id="{394E0B0E-D1F3-45FE-561D-138129DC78ED}"/>
                </a:ext>
              </a:extLst>
            </p:cNvPr>
            <p:cNvSpPr/>
            <p:nvPr/>
          </p:nvSpPr>
          <p:spPr>
            <a:xfrm>
              <a:off x="70451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5" name="직사각형 5774">
              <a:extLst>
                <a:ext uri="{FF2B5EF4-FFF2-40B4-BE49-F238E27FC236}">
                  <a16:creationId xmlns:a16="http://schemas.microsoft.com/office/drawing/2014/main" id="{29780C4F-7FB3-DACB-32C5-411008D1E253}"/>
                </a:ext>
              </a:extLst>
            </p:cNvPr>
            <p:cNvSpPr/>
            <p:nvPr/>
          </p:nvSpPr>
          <p:spPr>
            <a:xfrm>
              <a:off x="70451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6" name="직사각형 5775">
              <a:extLst>
                <a:ext uri="{FF2B5EF4-FFF2-40B4-BE49-F238E27FC236}">
                  <a16:creationId xmlns:a16="http://schemas.microsoft.com/office/drawing/2014/main" id="{C03A5494-57CC-0730-5F37-2ED28FA3DE11}"/>
                </a:ext>
              </a:extLst>
            </p:cNvPr>
            <p:cNvSpPr/>
            <p:nvPr/>
          </p:nvSpPr>
          <p:spPr>
            <a:xfrm>
              <a:off x="70451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7" name="직사각형 5776">
              <a:extLst>
                <a:ext uri="{FF2B5EF4-FFF2-40B4-BE49-F238E27FC236}">
                  <a16:creationId xmlns:a16="http://schemas.microsoft.com/office/drawing/2014/main" id="{75FEADAC-DE81-AE47-8785-0EDB641D28D2}"/>
                </a:ext>
              </a:extLst>
            </p:cNvPr>
            <p:cNvSpPr/>
            <p:nvPr/>
          </p:nvSpPr>
          <p:spPr>
            <a:xfrm>
              <a:off x="70451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8" name="직사각형 5777">
              <a:extLst>
                <a:ext uri="{FF2B5EF4-FFF2-40B4-BE49-F238E27FC236}">
                  <a16:creationId xmlns:a16="http://schemas.microsoft.com/office/drawing/2014/main" id="{F4B37E93-7845-39CC-E396-AAA45B3F6B41}"/>
                </a:ext>
              </a:extLst>
            </p:cNvPr>
            <p:cNvSpPr/>
            <p:nvPr/>
          </p:nvSpPr>
          <p:spPr>
            <a:xfrm>
              <a:off x="70451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79" name="직사각형 5778">
              <a:extLst>
                <a:ext uri="{FF2B5EF4-FFF2-40B4-BE49-F238E27FC236}">
                  <a16:creationId xmlns:a16="http://schemas.microsoft.com/office/drawing/2014/main" id="{7D959172-9AF6-D863-0BBB-2D15E5CD5A36}"/>
                </a:ext>
              </a:extLst>
            </p:cNvPr>
            <p:cNvSpPr/>
            <p:nvPr/>
          </p:nvSpPr>
          <p:spPr>
            <a:xfrm>
              <a:off x="84854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0" name="직사각형 5779">
              <a:extLst>
                <a:ext uri="{FF2B5EF4-FFF2-40B4-BE49-F238E27FC236}">
                  <a16:creationId xmlns:a16="http://schemas.microsoft.com/office/drawing/2014/main" id="{8D13B757-77DE-0254-1720-FAFAD487F01A}"/>
                </a:ext>
              </a:extLst>
            </p:cNvPr>
            <p:cNvSpPr/>
            <p:nvPr/>
          </p:nvSpPr>
          <p:spPr>
            <a:xfrm>
              <a:off x="84854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1" name="직사각형 5780">
              <a:extLst>
                <a:ext uri="{FF2B5EF4-FFF2-40B4-BE49-F238E27FC236}">
                  <a16:creationId xmlns:a16="http://schemas.microsoft.com/office/drawing/2014/main" id="{010EC20E-7B41-4C24-5B46-E3B9CD2E5729}"/>
                </a:ext>
              </a:extLst>
            </p:cNvPr>
            <p:cNvSpPr/>
            <p:nvPr/>
          </p:nvSpPr>
          <p:spPr>
            <a:xfrm>
              <a:off x="84854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2" name="직사각형 5781">
              <a:extLst>
                <a:ext uri="{FF2B5EF4-FFF2-40B4-BE49-F238E27FC236}">
                  <a16:creationId xmlns:a16="http://schemas.microsoft.com/office/drawing/2014/main" id="{17803242-668C-D8CC-12B7-550F7DDF8B39}"/>
                </a:ext>
              </a:extLst>
            </p:cNvPr>
            <p:cNvSpPr/>
            <p:nvPr/>
          </p:nvSpPr>
          <p:spPr>
            <a:xfrm>
              <a:off x="84854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3" name="직사각형 5782">
              <a:extLst>
                <a:ext uri="{FF2B5EF4-FFF2-40B4-BE49-F238E27FC236}">
                  <a16:creationId xmlns:a16="http://schemas.microsoft.com/office/drawing/2014/main" id="{D9398724-461E-37B1-E625-AB45106C2728}"/>
                </a:ext>
              </a:extLst>
            </p:cNvPr>
            <p:cNvSpPr/>
            <p:nvPr/>
          </p:nvSpPr>
          <p:spPr>
            <a:xfrm>
              <a:off x="84854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4" name="직사각형 5783">
              <a:extLst>
                <a:ext uri="{FF2B5EF4-FFF2-40B4-BE49-F238E27FC236}">
                  <a16:creationId xmlns:a16="http://schemas.microsoft.com/office/drawing/2014/main" id="{4DEA03B5-386E-EF40-439D-684F2BAFDC9A}"/>
                </a:ext>
              </a:extLst>
            </p:cNvPr>
            <p:cNvSpPr/>
            <p:nvPr/>
          </p:nvSpPr>
          <p:spPr>
            <a:xfrm>
              <a:off x="84854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5" name="직사각형 5784">
              <a:extLst>
                <a:ext uri="{FF2B5EF4-FFF2-40B4-BE49-F238E27FC236}">
                  <a16:creationId xmlns:a16="http://schemas.microsoft.com/office/drawing/2014/main" id="{510F25E0-1A6F-C5A4-E886-75E065F169C3}"/>
                </a:ext>
              </a:extLst>
            </p:cNvPr>
            <p:cNvSpPr/>
            <p:nvPr/>
          </p:nvSpPr>
          <p:spPr>
            <a:xfrm>
              <a:off x="84854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6" name="직사각형 5785">
              <a:extLst>
                <a:ext uri="{FF2B5EF4-FFF2-40B4-BE49-F238E27FC236}">
                  <a16:creationId xmlns:a16="http://schemas.microsoft.com/office/drawing/2014/main" id="{58919791-AC03-A371-3BB9-474208671BEB}"/>
                </a:ext>
              </a:extLst>
            </p:cNvPr>
            <p:cNvSpPr/>
            <p:nvPr/>
          </p:nvSpPr>
          <p:spPr>
            <a:xfrm>
              <a:off x="84854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7" name="직사각형 5786">
              <a:extLst>
                <a:ext uri="{FF2B5EF4-FFF2-40B4-BE49-F238E27FC236}">
                  <a16:creationId xmlns:a16="http://schemas.microsoft.com/office/drawing/2014/main" id="{7AAA3689-D8F8-5949-9A83-30BF54D6DB29}"/>
                </a:ext>
              </a:extLst>
            </p:cNvPr>
            <p:cNvSpPr/>
            <p:nvPr/>
          </p:nvSpPr>
          <p:spPr>
            <a:xfrm>
              <a:off x="84854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8" name="직사각형 5787">
              <a:extLst>
                <a:ext uri="{FF2B5EF4-FFF2-40B4-BE49-F238E27FC236}">
                  <a16:creationId xmlns:a16="http://schemas.microsoft.com/office/drawing/2014/main" id="{650523F3-2597-75BF-1C20-87696F0CF1AE}"/>
                </a:ext>
              </a:extLst>
            </p:cNvPr>
            <p:cNvSpPr/>
            <p:nvPr/>
          </p:nvSpPr>
          <p:spPr>
            <a:xfrm>
              <a:off x="84854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89" name="직사각형 5788">
              <a:extLst>
                <a:ext uri="{FF2B5EF4-FFF2-40B4-BE49-F238E27FC236}">
                  <a16:creationId xmlns:a16="http://schemas.microsoft.com/office/drawing/2014/main" id="{6037C9D1-F3DD-42B3-BFD8-5816ED8FF17D}"/>
                </a:ext>
              </a:extLst>
            </p:cNvPr>
            <p:cNvSpPr/>
            <p:nvPr/>
          </p:nvSpPr>
          <p:spPr>
            <a:xfrm>
              <a:off x="84854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0" name="직사각형 5789">
              <a:extLst>
                <a:ext uri="{FF2B5EF4-FFF2-40B4-BE49-F238E27FC236}">
                  <a16:creationId xmlns:a16="http://schemas.microsoft.com/office/drawing/2014/main" id="{43868DB8-3918-7EE9-35CC-8C79ABAF8029}"/>
                </a:ext>
              </a:extLst>
            </p:cNvPr>
            <p:cNvSpPr/>
            <p:nvPr/>
          </p:nvSpPr>
          <p:spPr>
            <a:xfrm>
              <a:off x="84854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1" name="직사각형 5790">
              <a:extLst>
                <a:ext uri="{FF2B5EF4-FFF2-40B4-BE49-F238E27FC236}">
                  <a16:creationId xmlns:a16="http://schemas.microsoft.com/office/drawing/2014/main" id="{ED2401AA-713E-0C67-BB82-C5C376E8C1F7}"/>
                </a:ext>
              </a:extLst>
            </p:cNvPr>
            <p:cNvSpPr/>
            <p:nvPr/>
          </p:nvSpPr>
          <p:spPr>
            <a:xfrm>
              <a:off x="84854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2" name="직사각형 5791">
              <a:extLst>
                <a:ext uri="{FF2B5EF4-FFF2-40B4-BE49-F238E27FC236}">
                  <a16:creationId xmlns:a16="http://schemas.microsoft.com/office/drawing/2014/main" id="{7596CA2A-B3E1-FA00-6016-AF0CDEBCEE57}"/>
                </a:ext>
              </a:extLst>
            </p:cNvPr>
            <p:cNvSpPr/>
            <p:nvPr/>
          </p:nvSpPr>
          <p:spPr>
            <a:xfrm>
              <a:off x="84854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3" name="직사각형 5792">
              <a:extLst>
                <a:ext uri="{FF2B5EF4-FFF2-40B4-BE49-F238E27FC236}">
                  <a16:creationId xmlns:a16="http://schemas.microsoft.com/office/drawing/2014/main" id="{E64E87FE-EE9F-433B-9A6A-E7C2042DFE54}"/>
                </a:ext>
              </a:extLst>
            </p:cNvPr>
            <p:cNvSpPr/>
            <p:nvPr/>
          </p:nvSpPr>
          <p:spPr>
            <a:xfrm>
              <a:off x="84854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4" name="직사각형 5793">
              <a:extLst>
                <a:ext uri="{FF2B5EF4-FFF2-40B4-BE49-F238E27FC236}">
                  <a16:creationId xmlns:a16="http://schemas.microsoft.com/office/drawing/2014/main" id="{8253FB3D-1618-71FA-A08B-8BCFDCD5169F}"/>
                </a:ext>
              </a:extLst>
            </p:cNvPr>
            <p:cNvSpPr/>
            <p:nvPr/>
          </p:nvSpPr>
          <p:spPr>
            <a:xfrm>
              <a:off x="84854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5" name="직사각형 5794">
              <a:extLst>
                <a:ext uri="{FF2B5EF4-FFF2-40B4-BE49-F238E27FC236}">
                  <a16:creationId xmlns:a16="http://schemas.microsoft.com/office/drawing/2014/main" id="{07710BE5-2C98-89DC-6ECA-D9C30EAB0B2C}"/>
                </a:ext>
              </a:extLst>
            </p:cNvPr>
            <p:cNvSpPr/>
            <p:nvPr/>
          </p:nvSpPr>
          <p:spPr>
            <a:xfrm>
              <a:off x="84854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6" name="직사각형 5795">
              <a:extLst>
                <a:ext uri="{FF2B5EF4-FFF2-40B4-BE49-F238E27FC236}">
                  <a16:creationId xmlns:a16="http://schemas.microsoft.com/office/drawing/2014/main" id="{D1DD2532-DB00-5684-3AC9-F80E57CDB0C8}"/>
                </a:ext>
              </a:extLst>
            </p:cNvPr>
            <p:cNvSpPr/>
            <p:nvPr/>
          </p:nvSpPr>
          <p:spPr>
            <a:xfrm>
              <a:off x="84854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7" name="직사각형 5796">
              <a:extLst>
                <a:ext uri="{FF2B5EF4-FFF2-40B4-BE49-F238E27FC236}">
                  <a16:creationId xmlns:a16="http://schemas.microsoft.com/office/drawing/2014/main" id="{8CA7C371-7C10-D8C8-F03D-E2A53BA0A57B}"/>
                </a:ext>
              </a:extLst>
            </p:cNvPr>
            <p:cNvSpPr/>
            <p:nvPr/>
          </p:nvSpPr>
          <p:spPr>
            <a:xfrm>
              <a:off x="84854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8" name="직사각형 5797">
              <a:extLst>
                <a:ext uri="{FF2B5EF4-FFF2-40B4-BE49-F238E27FC236}">
                  <a16:creationId xmlns:a16="http://schemas.microsoft.com/office/drawing/2014/main" id="{CB6D5EB2-8620-0849-CB41-52965D309A89}"/>
                </a:ext>
              </a:extLst>
            </p:cNvPr>
            <p:cNvSpPr/>
            <p:nvPr/>
          </p:nvSpPr>
          <p:spPr>
            <a:xfrm>
              <a:off x="84854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799" name="직사각형 5798">
              <a:extLst>
                <a:ext uri="{FF2B5EF4-FFF2-40B4-BE49-F238E27FC236}">
                  <a16:creationId xmlns:a16="http://schemas.microsoft.com/office/drawing/2014/main" id="{8443A7CF-D2CB-0832-79E4-6D7B1AFB5BC0}"/>
                </a:ext>
              </a:extLst>
            </p:cNvPr>
            <p:cNvSpPr/>
            <p:nvPr/>
          </p:nvSpPr>
          <p:spPr>
            <a:xfrm>
              <a:off x="84854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0" name="직사각형 5799">
              <a:extLst>
                <a:ext uri="{FF2B5EF4-FFF2-40B4-BE49-F238E27FC236}">
                  <a16:creationId xmlns:a16="http://schemas.microsoft.com/office/drawing/2014/main" id="{2E5F5116-4E9C-9422-4208-72D68EE54E3B}"/>
                </a:ext>
              </a:extLst>
            </p:cNvPr>
            <p:cNvSpPr/>
            <p:nvPr/>
          </p:nvSpPr>
          <p:spPr>
            <a:xfrm>
              <a:off x="84854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1" name="직사각형 5800">
              <a:extLst>
                <a:ext uri="{FF2B5EF4-FFF2-40B4-BE49-F238E27FC236}">
                  <a16:creationId xmlns:a16="http://schemas.microsoft.com/office/drawing/2014/main" id="{AAA8855F-095D-9A98-CE94-E4B73A3CDAC4}"/>
                </a:ext>
              </a:extLst>
            </p:cNvPr>
            <p:cNvSpPr/>
            <p:nvPr/>
          </p:nvSpPr>
          <p:spPr>
            <a:xfrm>
              <a:off x="84854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2" name="직사각형 5801">
              <a:extLst>
                <a:ext uri="{FF2B5EF4-FFF2-40B4-BE49-F238E27FC236}">
                  <a16:creationId xmlns:a16="http://schemas.microsoft.com/office/drawing/2014/main" id="{02D2B7B7-90A0-DA71-570A-E348F28EA993}"/>
                </a:ext>
              </a:extLst>
            </p:cNvPr>
            <p:cNvSpPr/>
            <p:nvPr/>
          </p:nvSpPr>
          <p:spPr>
            <a:xfrm>
              <a:off x="84854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3" name="직사각형 5802">
              <a:extLst>
                <a:ext uri="{FF2B5EF4-FFF2-40B4-BE49-F238E27FC236}">
                  <a16:creationId xmlns:a16="http://schemas.microsoft.com/office/drawing/2014/main" id="{289B912E-4D66-7D53-3F08-B8FEE3CE67B5}"/>
                </a:ext>
              </a:extLst>
            </p:cNvPr>
            <p:cNvSpPr/>
            <p:nvPr/>
          </p:nvSpPr>
          <p:spPr>
            <a:xfrm>
              <a:off x="84854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4" name="직사각형 5803">
              <a:extLst>
                <a:ext uri="{FF2B5EF4-FFF2-40B4-BE49-F238E27FC236}">
                  <a16:creationId xmlns:a16="http://schemas.microsoft.com/office/drawing/2014/main" id="{F6759AE5-BAFA-817A-D755-DFAC6E217706}"/>
                </a:ext>
              </a:extLst>
            </p:cNvPr>
            <p:cNvSpPr/>
            <p:nvPr/>
          </p:nvSpPr>
          <p:spPr>
            <a:xfrm>
              <a:off x="84854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5" name="직사각형 5804">
              <a:extLst>
                <a:ext uri="{FF2B5EF4-FFF2-40B4-BE49-F238E27FC236}">
                  <a16:creationId xmlns:a16="http://schemas.microsoft.com/office/drawing/2014/main" id="{AAC50C81-A82A-DE1B-96E6-FD650D3DD7AF}"/>
                </a:ext>
              </a:extLst>
            </p:cNvPr>
            <p:cNvSpPr/>
            <p:nvPr/>
          </p:nvSpPr>
          <p:spPr>
            <a:xfrm>
              <a:off x="84854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6" name="직사각형 5805">
              <a:extLst>
                <a:ext uri="{FF2B5EF4-FFF2-40B4-BE49-F238E27FC236}">
                  <a16:creationId xmlns:a16="http://schemas.microsoft.com/office/drawing/2014/main" id="{286306D0-CC83-CF8F-2D81-2AB9E2E78794}"/>
                </a:ext>
              </a:extLst>
            </p:cNvPr>
            <p:cNvSpPr/>
            <p:nvPr/>
          </p:nvSpPr>
          <p:spPr>
            <a:xfrm>
              <a:off x="84854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7" name="직사각형 5806">
              <a:extLst>
                <a:ext uri="{FF2B5EF4-FFF2-40B4-BE49-F238E27FC236}">
                  <a16:creationId xmlns:a16="http://schemas.microsoft.com/office/drawing/2014/main" id="{7FBD66C9-F436-3563-9BC6-02F133708F12}"/>
                </a:ext>
              </a:extLst>
            </p:cNvPr>
            <p:cNvSpPr/>
            <p:nvPr/>
          </p:nvSpPr>
          <p:spPr>
            <a:xfrm>
              <a:off x="84854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8" name="직사각형 5807">
              <a:extLst>
                <a:ext uri="{FF2B5EF4-FFF2-40B4-BE49-F238E27FC236}">
                  <a16:creationId xmlns:a16="http://schemas.microsoft.com/office/drawing/2014/main" id="{7E78ACA7-2A0F-3C02-BB99-CCFE69352060}"/>
                </a:ext>
              </a:extLst>
            </p:cNvPr>
            <p:cNvSpPr/>
            <p:nvPr/>
          </p:nvSpPr>
          <p:spPr>
            <a:xfrm>
              <a:off x="84854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09" name="직사각형 5808">
              <a:extLst>
                <a:ext uri="{FF2B5EF4-FFF2-40B4-BE49-F238E27FC236}">
                  <a16:creationId xmlns:a16="http://schemas.microsoft.com/office/drawing/2014/main" id="{F7151EC0-BDD8-D37B-554A-EA933E44A015}"/>
                </a:ext>
              </a:extLst>
            </p:cNvPr>
            <p:cNvSpPr/>
            <p:nvPr/>
          </p:nvSpPr>
          <p:spPr>
            <a:xfrm>
              <a:off x="84854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0" name="직사각형 5809">
              <a:extLst>
                <a:ext uri="{FF2B5EF4-FFF2-40B4-BE49-F238E27FC236}">
                  <a16:creationId xmlns:a16="http://schemas.microsoft.com/office/drawing/2014/main" id="{0E4D62A1-CAC0-0239-65DD-E0AB5B15DC6C}"/>
                </a:ext>
              </a:extLst>
            </p:cNvPr>
            <p:cNvSpPr/>
            <p:nvPr/>
          </p:nvSpPr>
          <p:spPr>
            <a:xfrm>
              <a:off x="84854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1" name="직사각형 5810">
              <a:extLst>
                <a:ext uri="{FF2B5EF4-FFF2-40B4-BE49-F238E27FC236}">
                  <a16:creationId xmlns:a16="http://schemas.microsoft.com/office/drawing/2014/main" id="{7CD28C42-EA76-1F5F-A4F1-4EAD4DB120CA}"/>
                </a:ext>
              </a:extLst>
            </p:cNvPr>
            <p:cNvSpPr/>
            <p:nvPr/>
          </p:nvSpPr>
          <p:spPr>
            <a:xfrm>
              <a:off x="84854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2" name="직사각형 5811">
              <a:extLst>
                <a:ext uri="{FF2B5EF4-FFF2-40B4-BE49-F238E27FC236}">
                  <a16:creationId xmlns:a16="http://schemas.microsoft.com/office/drawing/2014/main" id="{D8141E70-CBB3-8DFF-08E1-06C5524A4427}"/>
                </a:ext>
              </a:extLst>
            </p:cNvPr>
            <p:cNvSpPr/>
            <p:nvPr/>
          </p:nvSpPr>
          <p:spPr>
            <a:xfrm>
              <a:off x="84854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3" name="직사각형 5812">
              <a:extLst>
                <a:ext uri="{FF2B5EF4-FFF2-40B4-BE49-F238E27FC236}">
                  <a16:creationId xmlns:a16="http://schemas.microsoft.com/office/drawing/2014/main" id="{6A22C301-AC0C-D62F-1E5E-919503D79B25}"/>
                </a:ext>
              </a:extLst>
            </p:cNvPr>
            <p:cNvSpPr/>
            <p:nvPr/>
          </p:nvSpPr>
          <p:spPr>
            <a:xfrm>
              <a:off x="84854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4" name="직사각형 5813">
              <a:extLst>
                <a:ext uri="{FF2B5EF4-FFF2-40B4-BE49-F238E27FC236}">
                  <a16:creationId xmlns:a16="http://schemas.microsoft.com/office/drawing/2014/main" id="{DEABED8B-7A68-6A3F-C550-5B77FE225508}"/>
                </a:ext>
              </a:extLst>
            </p:cNvPr>
            <p:cNvSpPr/>
            <p:nvPr/>
          </p:nvSpPr>
          <p:spPr>
            <a:xfrm>
              <a:off x="84854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5" name="직사각형 5814">
              <a:extLst>
                <a:ext uri="{FF2B5EF4-FFF2-40B4-BE49-F238E27FC236}">
                  <a16:creationId xmlns:a16="http://schemas.microsoft.com/office/drawing/2014/main" id="{6521DBCD-3EFA-97D0-6B44-31668E30D807}"/>
                </a:ext>
              </a:extLst>
            </p:cNvPr>
            <p:cNvSpPr/>
            <p:nvPr/>
          </p:nvSpPr>
          <p:spPr>
            <a:xfrm>
              <a:off x="99254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6" name="직사각형 5815">
              <a:extLst>
                <a:ext uri="{FF2B5EF4-FFF2-40B4-BE49-F238E27FC236}">
                  <a16:creationId xmlns:a16="http://schemas.microsoft.com/office/drawing/2014/main" id="{E14AC341-98A4-99B7-19A0-372DA97A2A77}"/>
                </a:ext>
              </a:extLst>
            </p:cNvPr>
            <p:cNvSpPr/>
            <p:nvPr/>
          </p:nvSpPr>
          <p:spPr>
            <a:xfrm>
              <a:off x="992544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7" name="직사각형 5816">
              <a:extLst>
                <a:ext uri="{FF2B5EF4-FFF2-40B4-BE49-F238E27FC236}">
                  <a16:creationId xmlns:a16="http://schemas.microsoft.com/office/drawing/2014/main" id="{03A4342F-A9C9-95E0-F49C-75B2DF6D1DE8}"/>
                </a:ext>
              </a:extLst>
            </p:cNvPr>
            <p:cNvSpPr/>
            <p:nvPr/>
          </p:nvSpPr>
          <p:spPr>
            <a:xfrm>
              <a:off x="992544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8" name="직사각형 5817">
              <a:extLst>
                <a:ext uri="{FF2B5EF4-FFF2-40B4-BE49-F238E27FC236}">
                  <a16:creationId xmlns:a16="http://schemas.microsoft.com/office/drawing/2014/main" id="{7A330734-B4EA-6B60-ED92-5B9B23E60522}"/>
                </a:ext>
              </a:extLst>
            </p:cNvPr>
            <p:cNvSpPr/>
            <p:nvPr/>
          </p:nvSpPr>
          <p:spPr>
            <a:xfrm>
              <a:off x="992544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19" name="직사각형 5818">
              <a:extLst>
                <a:ext uri="{FF2B5EF4-FFF2-40B4-BE49-F238E27FC236}">
                  <a16:creationId xmlns:a16="http://schemas.microsoft.com/office/drawing/2014/main" id="{67A4CAEA-CDCE-7DA3-A517-382F137501A3}"/>
                </a:ext>
              </a:extLst>
            </p:cNvPr>
            <p:cNvSpPr/>
            <p:nvPr/>
          </p:nvSpPr>
          <p:spPr>
            <a:xfrm>
              <a:off x="992544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0" name="직사각형 5819">
              <a:extLst>
                <a:ext uri="{FF2B5EF4-FFF2-40B4-BE49-F238E27FC236}">
                  <a16:creationId xmlns:a16="http://schemas.microsoft.com/office/drawing/2014/main" id="{29EF2C9B-CE11-9E16-328A-779D9C020B98}"/>
                </a:ext>
              </a:extLst>
            </p:cNvPr>
            <p:cNvSpPr/>
            <p:nvPr/>
          </p:nvSpPr>
          <p:spPr>
            <a:xfrm>
              <a:off x="992544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1" name="직사각형 5820">
              <a:extLst>
                <a:ext uri="{FF2B5EF4-FFF2-40B4-BE49-F238E27FC236}">
                  <a16:creationId xmlns:a16="http://schemas.microsoft.com/office/drawing/2014/main" id="{E0807596-68C1-11AE-432E-E8BBD7855CAD}"/>
                </a:ext>
              </a:extLst>
            </p:cNvPr>
            <p:cNvSpPr/>
            <p:nvPr/>
          </p:nvSpPr>
          <p:spPr>
            <a:xfrm>
              <a:off x="992544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2" name="직사각형 5821">
              <a:extLst>
                <a:ext uri="{FF2B5EF4-FFF2-40B4-BE49-F238E27FC236}">
                  <a16:creationId xmlns:a16="http://schemas.microsoft.com/office/drawing/2014/main" id="{EAC42ABA-6ACF-624A-A302-B77570FE10DA}"/>
                </a:ext>
              </a:extLst>
            </p:cNvPr>
            <p:cNvSpPr/>
            <p:nvPr/>
          </p:nvSpPr>
          <p:spPr>
            <a:xfrm>
              <a:off x="992544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3" name="직사각형 5822">
              <a:extLst>
                <a:ext uri="{FF2B5EF4-FFF2-40B4-BE49-F238E27FC236}">
                  <a16:creationId xmlns:a16="http://schemas.microsoft.com/office/drawing/2014/main" id="{DAE0F347-605E-896A-B04E-32A9AD05E8BF}"/>
                </a:ext>
              </a:extLst>
            </p:cNvPr>
            <p:cNvSpPr/>
            <p:nvPr/>
          </p:nvSpPr>
          <p:spPr>
            <a:xfrm>
              <a:off x="992544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4" name="직사각형 5823">
              <a:extLst>
                <a:ext uri="{FF2B5EF4-FFF2-40B4-BE49-F238E27FC236}">
                  <a16:creationId xmlns:a16="http://schemas.microsoft.com/office/drawing/2014/main" id="{8F477D3A-C8CB-B837-AF34-C108E478C09B}"/>
                </a:ext>
              </a:extLst>
            </p:cNvPr>
            <p:cNvSpPr/>
            <p:nvPr/>
          </p:nvSpPr>
          <p:spPr>
            <a:xfrm>
              <a:off x="992544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5" name="직사각형 5824">
              <a:extLst>
                <a:ext uri="{FF2B5EF4-FFF2-40B4-BE49-F238E27FC236}">
                  <a16:creationId xmlns:a16="http://schemas.microsoft.com/office/drawing/2014/main" id="{B5C0071C-FD5C-FE1A-9CAE-F0107368BECD}"/>
                </a:ext>
              </a:extLst>
            </p:cNvPr>
            <p:cNvSpPr/>
            <p:nvPr/>
          </p:nvSpPr>
          <p:spPr>
            <a:xfrm>
              <a:off x="992544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6" name="직사각형 5825">
              <a:extLst>
                <a:ext uri="{FF2B5EF4-FFF2-40B4-BE49-F238E27FC236}">
                  <a16:creationId xmlns:a16="http://schemas.microsoft.com/office/drawing/2014/main" id="{24BC0FF9-49BA-A8BF-FB2B-46FF756D2322}"/>
                </a:ext>
              </a:extLst>
            </p:cNvPr>
            <p:cNvSpPr/>
            <p:nvPr/>
          </p:nvSpPr>
          <p:spPr>
            <a:xfrm>
              <a:off x="992544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7" name="직사각형 5826">
              <a:extLst>
                <a:ext uri="{FF2B5EF4-FFF2-40B4-BE49-F238E27FC236}">
                  <a16:creationId xmlns:a16="http://schemas.microsoft.com/office/drawing/2014/main" id="{90FDA84A-7BB8-3482-9FC4-7965C3286BBB}"/>
                </a:ext>
              </a:extLst>
            </p:cNvPr>
            <p:cNvSpPr/>
            <p:nvPr/>
          </p:nvSpPr>
          <p:spPr>
            <a:xfrm>
              <a:off x="992544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8" name="직사각형 5827">
              <a:extLst>
                <a:ext uri="{FF2B5EF4-FFF2-40B4-BE49-F238E27FC236}">
                  <a16:creationId xmlns:a16="http://schemas.microsoft.com/office/drawing/2014/main" id="{C14C2580-815B-B68A-DBB8-6B5FF584BCC9}"/>
                </a:ext>
              </a:extLst>
            </p:cNvPr>
            <p:cNvSpPr/>
            <p:nvPr/>
          </p:nvSpPr>
          <p:spPr>
            <a:xfrm>
              <a:off x="992544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29" name="직사각형 5828">
              <a:extLst>
                <a:ext uri="{FF2B5EF4-FFF2-40B4-BE49-F238E27FC236}">
                  <a16:creationId xmlns:a16="http://schemas.microsoft.com/office/drawing/2014/main" id="{1EEE89A0-1B70-3479-3D68-10AB322D03D2}"/>
                </a:ext>
              </a:extLst>
            </p:cNvPr>
            <p:cNvSpPr/>
            <p:nvPr/>
          </p:nvSpPr>
          <p:spPr>
            <a:xfrm>
              <a:off x="992544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0" name="직사각형 5829">
              <a:extLst>
                <a:ext uri="{FF2B5EF4-FFF2-40B4-BE49-F238E27FC236}">
                  <a16:creationId xmlns:a16="http://schemas.microsoft.com/office/drawing/2014/main" id="{97E61A59-001A-FE30-682A-2367C865D0AB}"/>
                </a:ext>
              </a:extLst>
            </p:cNvPr>
            <p:cNvSpPr/>
            <p:nvPr/>
          </p:nvSpPr>
          <p:spPr>
            <a:xfrm>
              <a:off x="992544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1" name="직사각형 5830">
              <a:extLst>
                <a:ext uri="{FF2B5EF4-FFF2-40B4-BE49-F238E27FC236}">
                  <a16:creationId xmlns:a16="http://schemas.microsoft.com/office/drawing/2014/main" id="{12DDBF54-93CE-94D7-B16C-BEC3470BEC16}"/>
                </a:ext>
              </a:extLst>
            </p:cNvPr>
            <p:cNvSpPr/>
            <p:nvPr/>
          </p:nvSpPr>
          <p:spPr>
            <a:xfrm>
              <a:off x="992544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2" name="직사각형 5831">
              <a:extLst>
                <a:ext uri="{FF2B5EF4-FFF2-40B4-BE49-F238E27FC236}">
                  <a16:creationId xmlns:a16="http://schemas.microsoft.com/office/drawing/2014/main" id="{3670193A-2DC8-A17F-42BD-C0E60D7D9E0D}"/>
                </a:ext>
              </a:extLst>
            </p:cNvPr>
            <p:cNvSpPr/>
            <p:nvPr/>
          </p:nvSpPr>
          <p:spPr>
            <a:xfrm>
              <a:off x="992544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3" name="직사각형 5832">
              <a:extLst>
                <a:ext uri="{FF2B5EF4-FFF2-40B4-BE49-F238E27FC236}">
                  <a16:creationId xmlns:a16="http://schemas.microsoft.com/office/drawing/2014/main" id="{960B5EEE-B810-CF09-6403-8A1B1ED0B6F3}"/>
                </a:ext>
              </a:extLst>
            </p:cNvPr>
            <p:cNvSpPr/>
            <p:nvPr/>
          </p:nvSpPr>
          <p:spPr>
            <a:xfrm>
              <a:off x="992544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4" name="직사각형 5833">
              <a:extLst>
                <a:ext uri="{FF2B5EF4-FFF2-40B4-BE49-F238E27FC236}">
                  <a16:creationId xmlns:a16="http://schemas.microsoft.com/office/drawing/2014/main" id="{13D1C0C3-1BFF-16BB-F8C1-850657459DE9}"/>
                </a:ext>
              </a:extLst>
            </p:cNvPr>
            <p:cNvSpPr/>
            <p:nvPr/>
          </p:nvSpPr>
          <p:spPr>
            <a:xfrm>
              <a:off x="992544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5" name="직사각형 5834">
              <a:extLst>
                <a:ext uri="{FF2B5EF4-FFF2-40B4-BE49-F238E27FC236}">
                  <a16:creationId xmlns:a16="http://schemas.microsoft.com/office/drawing/2014/main" id="{38A39CA7-E71C-596A-7590-CAAEB7E5A30D}"/>
                </a:ext>
              </a:extLst>
            </p:cNvPr>
            <p:cNvSpPr/>
            <p:nvPr/>
          </p:nvSpPr>
          <p:spPr>
            <a:xfrm>
              <a:off x="992544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6" name="직사각형 5835">
              <a:extLst>
                <a:ext uri="{FF2B5EF4-FFF2-40B4-BE49-F238E27FC236}">
                  <a16:creationId xmlns:a16="http://schemas.microsoft.com/office/drawing/2014/main" id="{2B55DC22-644A-3B39-6F4F-A48696002CB4}"/>
                </a:ext>
              </a:extLst>
            </p:cNvPr>
            <p:cNvSpPr/>
            <p:nvPr/>
          </p:nvSpPr>
          <p:spPr>
            <a:xfrm>
              <a:off x="992544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7" name="직사각형 5836">
              <a:extLst>
                <a:ext uri="{FF2B5EF4-FFF2-40B4-BE49-F238E27FC236}">
                  <a16:creationId xmlns:a16="http://schemas.microsoft.com/office/drawing/2014/main" id="{6B0ABBDF-C6AE-D990-87CE-157D79ABAF19}"/>
                </a:ext>
              </a:extLst>
            </p:cNvPr>
            <p:cNvSpPr/>
            <p:nvPr/>
          </p:nvSpPr>
          <p:spPr>
            <a:xfrm>
              <a:off x="992544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8" name="직사각형 5837">
              <a:extLst>
                <a:ext uri="{FF2B5EF4-FFF2-40B4-BE49-F238E27FC236}">
                  <a16:creationId xmlns:a16="http://schemas.microsoft.com/office/drawing/2014/main" id="{1F8D2846-57EC-BD60-686E-C8F4516CFBDD}"/>
                </a:ext>
              </a:extLst>
            </p:cNvPr>
            <p:cNvSpPr/>
            <p:nvPr/>
          </p:nvSpPr>
          <p:spPr>
            <a:xfrm>
              <a:off x="99254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39" name="직사각형 5838">
              <a:extLst>
                <a:ext uri="{FF2B5EF4-FFF2-40B4-BE49-F238E27FC236}">
                  <a16:creationId xmlns:a16="http://schemas.microsoft.com/office/drawing/2014/main" id="{9AC36866-134F-955C-F38D-A1C152C3652A}"/>
                </a:ext>
              </a:extLst>
            </p:cNvPr>
            <p:cNvSpPr/>
            <p:nvPr/>
          </p:nvSpPr>
          <p:spPr>
            <a:xfrm>
              <a:off x="992544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0" name="직사각형 5839">
              <a:extLst>
                <a:ext uri="{FF2B5EF4-FFF2-40B4-BE49-F238E27FC236}">
                  <a16:creationId xmlns:a16="http://schemas.microsoft.com/office/drawing/2014/main" id="{ED29A581-8B1A-646D-B383-E1A3B87E7717}"/>
                </a:ext>
              </a:extLst>
            </p:cNvPr>
            <p:cNvSpPr/>
            <p:nvPr/>
          </p:nvSpPr>
          <p:spPr>
            <a:xfrm>
              <a:off x="992544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1" name="직사각형 5840">
              <a:extLst>
                <a:ext uri="{FF2B5EF4-FFF2-40B4-BE49-F238E27FC236}">
                  <a16:creationId xmlns:a16="http://schemas.microsoft.com/office/drawing/2014/main" id="{2E9E55BA-B610-E3E1-9E9C-AA0332EDADC1}"/>
                </a:ext>
              </a:extLst>
            </p:cNvPr>
            <p:cNvSpPr/>
            <p:nvPr/>
          </p:nvSpPr>
          <p:spPr>
            <a:xfrm>
              <a:off x="992544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2" name="직사각형 5841">
              <a:extLst>
                <a:ext uri="{FF2B5EF4-FFF2-40B4-BE49-F238E27FC236}">
                  <a16:creationId xmlns:a16="http://schemas.microsoft.com/office/drawing/2014/main" id="{CDE74366-062B-1795-5346-A44DE49E6347}"/>
                </a:ext>
              </a:extLst>
            </p:cNvPr>
            <p:cNvSpPr/>
            <p:nvPr/>
          </p:nvSpPr>
          <p:spPr>
            <a:xfrm>
              <a:off x="992544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3" name="직사각형 5842">
              <a:extLst>
                <a:ext uri="{FF2B5EF4-FFF2-40B4-BE49-F238E27FC236}">
                  <a16:creationId xmlns:a16="http://schemas.microsoft.com/office/drawing/2014/main" id="{9287BCEA-1789-3846-5E80-4E4F98A9AA8B}"/>
                </a:ext>
              </a:extLst>
            </p:cNvPr>
            <p:cNvSpPr/>
            <p:nvPr/>
          </p:nvSpPr>
          <p:spPr>
            <a:xfrm>
              <a:off x="992544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4" name="직사각형 5843">
              <a:extLst>
                <a:ext uri="{FF2B5EF4-FFF2-40B4-BE49-F238E27FC236}">
                  <a16:creationId xmlns:a16="http://schemas.microsoft.com/office/drawing/2014/main" id="{A16D94C9-1311-F9F1-9D5A-B6C3D3E099B7}"/>
                </a:ext>
              </a:extLst>
            </p:cNvPr>
            <p:cNvSpPr/>
            <p:nvPr/>
          </p:nvSpPr>
          <p:spPr>
            <a:xfrm>
              <a:off x="992544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5" name="직사각형 5844">
              <a:extLst>
                <a:ext uri="{FF2B5EF4-FFF2-40B4-BE49-F238E27FC236}">
                  <a16:creationId xmlns:a16="http://schemas.microsoft.com/office/drawing/2014/main" id="{32CB3735-3301-DAF9-B3F4-1DFBE531C83B}"/>
                </a:ext>
              </a:extLst>
            </p:cNvPr>
            <p:cNvSpPr/>
            <p:nvPr/>
          </p:nvSpPr>
          <p:spPr>
            <a:xfrm>
              <a:off x="992544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6" name="직사각형 5845">
              <a:extLst>
                <a:ext uri="{FF2B5EF4-FFF2-40B4-BE49-F238E27FC236}">
                  <a16:creationId xmlns:a16="http://schemas.microsoft.com/office/drawing/2014/main" id="{8C2E797A-8F12-5A1F-779A-BC1681BB969A}"/>
                </a:ext>
              </a:extLst>
            </p:cNvPr>
            <p:cNvSpPr/>
            <p:nvPr/>
          </p:nvSpPr>
          <p:spPr>
            <a:xfrm>
              <a:off x="992544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7" name="직사각형 5846">
              <a:extLst>
                <a:ext uri="{FF2B5EF4-FFF2-40B4-BE49-F238E27FC236}">
                  <a16:creationId xmlns:a16="http://schemas.microsoft.com/office/drawing/2014/main" id="{3DCAED9D-C5F1-06D8-675C-44AFC7BDD492}"/>
                </a:ext>
              </a:extLst>
            </p:cNvPr>
            <p:cNvSpPr/>
            <p:nvPr/>
          </p:nvSpPr>
          <p:spPr>
            <a:xfrm>
              <a:off x="992544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8" name="직사각형 5847">
              <a:extLst>
                <a:ext uri="{FF2B5EF4-FFF2-40B4-BE49-F238E27FC236}">
                  <a16:creationId xmlns:a16="http://schemas.microsoft.com/office/drawing/2014/main" id="{B9DBD8A9-9670-6E0C-0367-5E4A0211DC5B}"/>
                </a:ext>
              </a:extLst>
            </p:cNvPr>
            <p:cNvSpPr/>
            <p:nvPr/>
          </p:nvSpPr>
          <p:spPr>
            <a:xfrm>
              <a:off x="992544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49" name="직사각형 5848">
              <a:extLst>
                <a:ext uri="{FF2B5EF4-FFF2-40B4-BE49-F238E27FC236}">
                  <a16:creationId xmlns:a16="http://schemas.microsoft.com/office/drawing/2014/main" id="{B99E59F3-5CDA-2BEB-9CB5-36E0B0152EA3}"/>
                </a:ext>
              </a:extLst>
            </p:cNvPr>
            <p:cNvSpPr/>
            <p:nvPr/>
          </p:nvSpPr>
          <p:spPr>
            <a:xfrm>
              <a:off x="992544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0" name="직사각형 5849">
              <a:extLst>
                <a:ext uri="{FF2B5EF4-FFF2-40B4-BE49-F238E27FC236}">
                  <a16:creationId xmlns:a16="http://schemas.microsoft.com/office/drawing/2014/main" id="{1C5E515B-D008-8952-955F-D37FDCE2E346}"/>
                </a:ext>
              </a:extLst>
            </p:cNvPr>
            <p:cNvSpPr/>
            <p:nvPr/>
          </p:nvSpPr>
          <p:spPr>
            <a:xfrm>
              <a:off x="992544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1" name="직사각형 5850">
              <a:extLst>
                <a:ext uri="{FF2B5EF4-FFF2-40B4-BE49-F238E27FC236}">
                  <a16:creationId xmlns:a16="http://schemas.microsoft.com/office/drawing/2014/main" id="{9574E082-A0CC-3589-9CB9-61C9B88A607E}"/>
                </a:ext>
              </a:extLst>
            </p:cNvPr>
            <p:cNvSpPr/>
            <p:nvPr/>
          </p:nvSpPr>
          <p:spPr>
            <a:xfrm>
              <a:off x="113656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2" name="직사각형 5851">
              <a:extLst>
                <a:ext uri="{FF2B5EF4-FFF2-40B4-BE49-F238E27FC236}">
                  <a16:creationId xmlns:a16="http://schemas.microsoft.com/office/drawing/2014/main" id="{0BDFB395-8739-9E91-5A8C-D87F3376A7C8}"/>
                </a:ext>
              </a:extLst>
            </p:cNvPr>
            <p:cNvSpPr/>
            <p:nvPr/>
          </p:nvSpPr>
          <p:spPr>
            <a:xfrm>
              <a:off x="113656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3" name="직사각형 5852">
              <a:extLst>
                <a:ext uri="{FF2B5EF4-FFF2-40B4-BE49-F238E27FC236}">
                  <a16:creationId xmlns:a16="http://schemas.microsoft.com/office/drawing/2014/main" id="{717FD2CE-D827-61E1-E6F9-31C5443DA6CF}"/>
                </a:ext>
              </a:extLst>
            </p:cNvPr>
            <p:cNvSpPr/>
            <p:nvPr/>
          </p:nvSpPr>
          <p:spPr>
            <a:xfrm>
              <a:off x="113656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4" name="직사각형 5853">
              <a:extLst>
                <a:ext uri="{FF2B5EF4-FFF2-40B4-BE49-F238E27FC236}">
                  <a16:creationId xmlns:a16="http://schemas.microsoft.com/office/drawing/2014/main" id="{A6C4605C-D689-3D36-CD86-3E0A0E2C9D0F}"/>
                </a:ext>
              </a:extLst>
            </p:cNvPr>
            <p:cNvSpPr/>
            <p:nvPr/>
          </p:nvSpPr>
          <p:spPr>
            <a:xfrm>
              <a:off x="113656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5" name="직사각형 5854">
              <a:extLst>
                <a:ext uri="{FF2B5EF4-FFF2-40B4-BE49-F238E27FC236}">
                  <a16:creationId xmlns:a16="http://schemas.microsoft.com/office/drawing/2014/main" id="{ABD518D6-F5CF-AC04-E9B0-6FD958DB0021}"/>
                </a:ext>
              </a:extLst>
            </p:cNvPr>
            <p:cNvSpPr/>
            <p:nvPr/>
          </p:nvSpPr>
          <p:spPr>
            <a:xfrm>
              <a:off x="113656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6" name="직사각형 5855">
              <a:extLst>
                <a:ext uri="{FF2B5EF4-FFF2-40B4-BE49-F238E27FC236}">
                  <a16:creationId xmlns:a16="http://schemas.microsoft.com/office/drawing/2014/main" id="{05D578CD-6D5C-E2EB-90AB-8609F1941658}"/>
                </a:ext>
              </a:extLst>
            </p:cNvPr>
            <p:cNvSpPr/>
            <p:nvPr/>
          </p:nvSpPr>
          <p:spPr>
            <a:xfrm>
              <a:off x="113656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7" name="직사각형 5856">
              <a:extLst>
                <a:ext uri="{FF2B5EF4-FFF2-40B4-BE49-F238E27FC236}">
                  <a16:creationId xmlns:a16="http://schemas.microsoft.com/office/drawing/2014/main" id="{9CF1C42C-7BA0-91C6-0E5A-C661B7D6EDC8}"/>
                </a:ext>
              </a:extLst>
            </p:cNvPr>
            <p:cNvSpPr/>
            <p:nvPr/>
          </p:nvSpPr>
          <p:spPr>
            <a:xfrm>
              <a:off x="113656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8" name="직사각형 5857">
              <a:extLst>
                <a:ext uri="{FF2B5EF4-FFF2-40B4-BE49-F238E27FC236}">
                  <a16:creationId xmlns:a16="http://schemas.microsoft.com/office/drawing/2014/main" id="{CC20C9F6-ED78-CDC0-4003-A930793B8944}"/>
                </a:ext>
              </a:extLst>
            </p:cNvPr>
            <p:cNvSpPr/>
            <p:nvPr/>
          </p:nvSpPr>
          <p:spPr>
            <a:xfrm>
              <a:off x="113656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59" name="직사각형 5858">
              <a:extLst>
                <a:ext uri="{FF2B5EF4-FFF2-40B4-BE49-F238E27FC236}">
                  <a16:creationId xmlns:a16="http://schemas.microsoft.com/office/drawing/2014/main" id="{980D593C-804B-8EA5-D5B8-9523B59FF647}"/>
                </a:ext>
              </a:extLst>
            </p:cNvPr>
            <p:cNvSpPr/>
            <p:nvPr/>
          </p:nvSpPr>
          <p:spPr>
            <a:xfrm>
              <a:off x="113656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0" name="직사각형 5859">
              <a:extLst>
                <a:ext uri="{FF2B5EF4-FFF2-40B4-BE49-F238E27FC236}">
                  <a16:creationId xmlns:a16="http://schemas.microsoft.com/office/drawing/2014/main" id="{4537F813-23C5-F711-3B8B-B6DCE73DA2A4}"/>
                </a:ext>
              </a:extLst>
            </p:cNvPr>
            <p:cNvSpPr/>
            <p:nvPr/>
          </p:nvSpPr>
          <p:spPr>
            <a:xfrm>
              <a:off x="113656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1" name="직사각형 5860">
              <a:extLst>
                <a:ext uri="{FF2B5EF4-FFF2-40B4-BE49-F238E27FC236}">
                  <a16:creationId xmlns:a16="http://schemas.microsoft.com/office/drawing/2014/main" id="{B087CDF2-3391-074D-A8CD-068DD31DE6B9}"/>
                </a:ext>
              </a:extLst>
            </p:cNvPr>
            <p:cNvSpPr/>
            <p:nvPr/>
          </p:nvSpPr>
          <p:spPr>
            <a:xfrm>
              <a:off x="113656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2" name="직사각형 5861">
              <a:extLst>
                <a:ext uri="{FF2B5EF4-FFF2-40B4-BE49-F238E27FC236}">
                  <a16:creationId xmlns:a16="http://schemas.microsoft.com/office/drawing/2014/main" id="{47C6E429-8BC5-26D8-9C0C-2747CC20EC89}"/>
                </a:ext>
              </a:extLst>
            </p:cNvPr>
            <p:cNvSpPr/>
            <p:nvPr/>
          </p:nvSpPr>
          <p:spPr>
            <a:xfrm>
              <a:off x="113656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3" name="직사각형 5862">
              <a:extLst>
                <a:ext uri="{FF2B5EF4-FFF2-40B4-BE49-F238E27FC236}">
                  <a16:creationId xmlns:a16="http://schemas.microsoft.com/office/drawing/2014/main" id="{43170B5C-0A85-D78F-CB16-ACC2BEAD8E8E}"/>
                </a:ext>
              </a:extLst>
            </p:cNvPr>
            <p:cNvSpPr/>
            <p:nvPr/>
          </p:nvSpPr>
          <p:spPr>
            <a:xfrm>
              <a:off x="113656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4" name="직사각형 5863">
              <a:extLst>
                <a:ext uri="{FF2B5EF4-FFF2-40B4-BE49-F238E27FC236}">
                  <a16:creationId xmlns:a16="http://schemas.microsoft.com/office/drawing/2014/main" id="{EF6A90D0-AC98-C01E-9B18-696CDFBEAC7A}"/>
                </a:ext>
              </a:extLst>
            </p:cNvPr>
            <p:cNvSpPr/>
            <p:nvPr/>
          </p:nvSpPr>
          <p:spPr>
            <a:xfrm>
              <a:off x="113656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5" name="직사각형 5864">
              <a:extLst>
                <a:ext uri="{FF2B5EF4-FFF2-40B4-BE49-F238E27FC236}">
                  <a16:creationId xmlns:a16="http://schemas.microsoft.com/office/drawing/2014/main" id="{80EC7CE9-CB6F-6BE3-2D68-2BD5A9446516}"/>
                </a:ext>
              </a:extLst>
            </p:cNvPr>
            <p:cNvSpPr/>
            <p:nvPr/>
          </p:nvSpPr>
          <p:spPr>
            <a:xfrm>
              <a:off x="113656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6" name="직사각형 5865">
              <a:extLst>
                <a:ext uri="{FF2B5EF4-FFF2-40B4-BE49-F238E27FC236}">
                  <a16:creationId xmlns:a16="http://schemas.microsoft.com/office/drawing/2014/main" id="{290FE4B1-CA91-840A-749C-42BFEF6D3165}"/>
                </a:ext>
              </a:extLst>
            </p:cNvPr>
            <p:cNvSpPr/>
            <p:nvPr/>
          </p:nvSpPr>
          <p:spPr>
            <a:xfrm>
              <a:off x="113656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7" name="직사각형 5866">
              <a:extLst>
                <a:ext uri="{FF2B5EF4-FFF2-40B4-BE49-F238E27FC236}">
                  <a16:creationId xmlns:a16="http://schemas.microsoft.com/office/drawing/2014/main" id="{4013FAB6-DCAC-BAB1-A045-331A00C39F9F}"/>
                </a:ext>
              </a:extLst>
            </p:cNvPr>
            <p:cNvSpPr/>
            <p:nvPr/>
          </p:nvSpPr>
          <p:spPr>
            <a:xfrm>
              <a:off x="113656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8" name="직사각형 5867">
              <a:extLst>
                <a:ext uri="{FF2B5EF4-FFF2-40B4-BE49-F238E27FC236}">
                  <a16:creationId xmlns:a16="http://schemas.microsoft.com/office/drawing/2014/main" id="{6DB76A19-BCD6-9129-AD5E-41F7134085FB}"/>
                </a:ext>
              </a:extLst>
            </p:cNvPr>
            <p:cNvSpPr/>
            <p:nvPr/>
          </p:nvSpPr>
          <p:spPr>
            <a:xfrm>
              <a:off x="113656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69" name="직사각형 5868">
              <a:extLst>
                <a:ext uri="{FF2B5EF4-FFF2-40B4-BE49-F238E27FC236}">
                  <a16:creationId xmlns:a16="http://schemas.microsoft.com/office/drawing/2014/main" id="{2A182557-586E-B2D9-6E6B-D0BDBE9564D4}"/>
                </a:ext>
              </a:extLst>
            </p:cNvPr>
            <p:cNvSpPr/>
            <p:nvPr/>
          </p:nvSpPr>
          <p:spPr>
            <a:xfrm>
              <a:off x="113656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0" name="직사각형 5869">
              <a:extLst>
                <a:ext uri="{FF2B5EF4-FFF2-40B4-BE49-F238E27FC236}">
                  <a16:creationId xmlns:a16="http://schemas.microsoft.com/office/drawing/2014/main" id="{BCF9BB65-9BA4-54C4-B9EC-478BD6B3E697}"/>
                </a:ext>
              </a:extLst>
            </p:cNvPr>
            <p:cNvSpPr/>
            <p:nvPr/>
          </p:nvSpPr>
          <p:spPr>
            <a:xfrm>
              <a:off x="113656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1" name="직사각형 5870">
              <a:extLst>
                <a:ext uri="{FF2B5EF4-FFF2-40B4-BE49-F238E27FC236}">
                  <a16:creationId xmlns:a16="http://schemas.microsoft.com/office/drawing/2014/main" id="{0F23C983-8776-9F33-3E17-7888ACB0EC0B}"/>
                </a:ext>
              </a:extLst>
            </p:cNvPr>
            <p:cNvSpPr/>
            <p:nvPr/>
          </p:nvSpPr>
          <p:spPr>
            <a:xfrm>
              <a:off x="113656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2" name="직사각형 5871">
              <a:extLst>
                <a:ext uri="{FF2B5EF4-FFF2-40B4-BE49-F238E27FC236}">
                  <a16:creationId xmlns:a16="http://schemas.microsoft.com/office/drawing/2014/main" id="{FDD1CB36-3454-61D7-A54E-FCB2A2A6ECD2}"/>
                </a:ext>
              </a:extLst>
            </p:cNvPr>
            <p:cNvSpPr/>
            <p:nvPr/>
          </p:nvSpPr>
          <p:spPr>
            <a:xfrm>
              <a:off x="113656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3" name="직사각형 5872">
              <a:extLst>
                <a:ext uri="{FF2B5EF4-FFF2-40B4-BE49-F238E27FC236}">
                  <a16:creationId xmlns:a16="http://schemas.microsoft.com/office/drawing/2014/main" id="{B1E9427B-9619-B335-7272-7AF9FBCFB8E0}"/>
                </a:ext>
              </a:extLst>
            </p:cNvPr>
            <p:cNvSpPr/>
            <p:nvPr/>
          </p:nvSpPr>
          <p:spPr>
            <a:xfrm>
              <a:off x="113656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4" name="직사각형 5873">
              <a:extLst>
                <a:ext uri="{FF2B5EF4-FFF2-40B4-BE49-F238E27FC236}">
                  <a16:creationId xmlns:a16="http://schemas.microsoft.com/office/drawing/2014/main" id="{AFAA84D8-F8C0-7023-57D4-A22A00ACC77A}"/>
                </a:ext>
              </a:extLst>
            </p:cNvPr>
            <p:cNvSpPr/>
            <p:nvPr/>
          </p:nvSpPr>
          <p:spPr>
            <a:xfrm>
              <a:off x="113656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5" name="직사각형 5874">
              <a:extLst>
                <a:ext uri="{FF2B5EF4-FFF2-40B4-BE49-F238E27FC236}">
                  <a16:creationId xmlns:a16="http://schemas.microsoft.com/office/drawing/2014/main" id="{09522C9A-451E-B3C3-DBCE-B5EC0F8CC53B}"/>
                </a:ext>
              </a:extLst>
            </p:cNvPr>
            <p:cNvSpPr/>
            <p:nvPr/>
          </p:nvSpPr>
          <p:spPr>
            <a:xfrm>
              <a:off x="113656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6" name="직사각형 5875">
              <a:extLst>
                <a:ext uri="{FF2B5EF4-FFF2-40B4-BE49-F238E27FC236}">
                  <a16:creationId xmlns:a16="http://schemas.microsoft.com/office/drawing/2014/main" id="{DD81471C-8D03-1874-ED5A-FCF2EB3A85EE}"/>
                </a:ext>
              </a:extLst>
            </p:cNvPr>
            <p:cNvSpPr/>
            <p:nvPr/>
          </p:nvSpPr>
          <p:spPr>
            <a:xfrm>
              <a:off x="113656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7" name="직사각형 5876">
              <a:extLst>
                <a:ext uri="{FF2B5EF4-FFF2-40B4-BE49-F238E27FC236}">
                  <a16:creationId xmlns:a16="http://schemas.microsoft.com/office/drawing/2014/main" id="{61074FB4-8126-3C2E-E002-B6CA4C1598BA}"/>
                </a:ext>
              </a:extLst>
            </p:cNvPr>
            <p:cNvSpPr/>
            <p:nvPr/>
          </p:nvSpPr>
          <p:spPr>
            <a:xfrm>
              <a:off x="113656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8" name="직사각형 5877">
              <a:extLst>
                <a:ext uri="{FF2B5EF4-FFF2-40B4-BE49-F238E27FC236}">
                  <a16:creationId xmlns:a16="http://schemas.microsoft.com/office/drawing/2014/main" id="{C07BC66C-45B2-CE48-CFBD-C55CA279F611}"/>
                </a:ext>
              </a:extLst>
            </p:cNvPr>
            <p:cNvSpPr/>
            <p:nvPr/>
          </p:nvSpPr>
          <p:spPr>
            <a:xfrm>
              <a:off x="113656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79" name="직사각형 5878">
              <a:extLst>
                <a:ext uri="{FF2B5EF4-FFF2-40B4-BE49-F238E27FC236}">
                  <a16:creationId xmlns:a16="http://schemas.microsoft.com/office/drawing/2014/main" id="{B596C4B0-E5DD-51A6-4501-76182D916BE7}"/>
                </a:ext>
              </a:extLst>
            </p:cNvPr>
            <p:cNvSpPr/>
            <p:nvPr/>
          </p:nvSpPr>
          <p:spPr>
            <a:xfrm>
              <a:off x="113656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0" name="직사각형 5879">
              <a:extLst>
                <a:ext uri="{FF2B5EF4-FFF2-40B4-BE49-F238E27FC236}">
                  <a16:creationId xmlns:a16="http://schemas.microsoft.com/office/drawing/2014/main" id="{A3C415E2-22C4-C0DB-AEF3-31A992B88F36}"/>
                </a:ext>
              </a:extLst>
            </p:cNvPr>
            <p:cNvSpPr/>
            <p:nvPr/>
          </p:nvSpPr>
          <p:spPr>
            <a:xfrm>
              <a:off x="113656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1" name="직사각형 5880">
              <a:extLst>
                <a:ext uri="{FF2B5EF4-FFF2-40B4-BE49-F238E27FC236}">
                  <a16:creationId xmlns:a16="http://schemas.microsoft.com/office/drawing/2014/main" id="{925010BC-FF59-5921-EB3E-D66D70E9DD92}"/>
                </a:ext>
              </a:extLst>
            </p:cNvPr>
            <p:cNvSpPr/>
            <p:nvPr/>
          </p:nvSpPr>
          <p:spPr>
            <a:xfrm>
              <a:off x="113656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2" name="직사각형 5881">
              <a:extLst>
                <a:ext uri="{FF2B5EF4-FFF2-40B4-BE49-F238E27FC236}">
                  <a16:creationId xmlns:a16="http://schemas.microsoft.com/office/drawing/2014/main" id="{F0792A30-A940-882F-911A-14E9AA974892}"/>
                </a:ext>
              </a:extLst>
            </p:cNvPr>
            <p:cNvSpPr/>
            <p:nvPr/>
          </p:nvSpPr>
          <p:spPr>
            <a:xfrm>
              <a:off x="113656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3" name="직사각형 5882">
              <a:extLst>
                <a:ext uri="{FF2B5EF4-FFF2-40B4-BE49-F238E27FC236}">
                  <a16:creationId xmlns:a16="http://schemas.microsoft.com/office/drawing/2014/main" id="{2C081A6A-5D0B-EF8E-E01F-FB0BEC443BBE}"/>
                </a:ext>
              </a:extLst>
            </p:cNvPr>
            <p:cNvSpPr/>
            <p:nvPr/>
          </p:nvSpPr>
          <p:spPr>
            <a:xfrm>
              <a:off x="113656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4" name="직사각형 5883">
              <a:extLst>
                <a:ext uri="{FF2B5EF4-FFF2-40B4-BE49-F238E27FC236}">
                  <a16:creationId xmlns:a16="http://schemas.microsoft.com/office/drawing/2014/main" id="{2B533C6C-7BFC-916C-5C77-A5F67779BBB4}"/>
                </a:ext>
              </a:extLst>
            </p:cNvPr>
            <p:cNvSpPr/>
            <p:nvPr/>
          </p:nvSpPr>
          <p:spPr>
            <a:xfrm>
              <a:off x="113656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5" name="직사각형 5884">
              <a:extLst>
                <a:ext uri="{FF2B5EF4-FFF2-40B4-BE49-F238E27FC236}">
                  <a16:creationId xmlns:a16="http://schemas.microsoft.com/office/drawing/2014/main" id="{9C2E1355-01D8-DB19-0797-6CF3E5382FD5}"/>
                </a:ext>
              </a:extLst>
            </p:cNvPr>
            <p:cNvSpPr/>
            <p:nvPr/>
          </p:nvSpPr>
          <p:spPr>
            <a:xfrm>
              <a:off x="113656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6" name="직사각형 5885">
              <a:extLst>
                <a:ext uri="{FF2B5EF4-FFF2-40B4-BE49-F238E27FC236}">
                  <a16:creationId xmlns:a16="http://schemas.microsoft.com/office/drawing/2014/main" id="{2E61355E-F04C-C327-C482-A3C7DC4D16C4}"/>
                </a:ext>
              </a:extLst>
            </p:cNvPr>
            <p:cNvSpPr/>
            <p:nvPr/>
          </p:nvSpPr>
          <p:spPr>
            <a:xfrm>
              <a:off x="113656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7" name="직사각형 5886">
              <a:extLst>
                <a:ext uri="{FF2B5EF4-FFF2-40B4-BE49-F238E27FC236}">
                  <a16:creationId xmlns:a16="http://schemas.microsoft.com/office/drawing/2014/main" id="{8AEACECE-C298-BB73-432A-2E14AD8D105A}"/>
                </a:ext>
              </a:extLst>
            </p:cNvPr>
            <p:cNvSpPr/>
            <p:nvPr/>
          </p:nvSpPr>
          <p:spPr>
            <a:xfrm>
              <a:off x="128056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8" name="직사각형 5887">
              <a:extLst>
                <a:ext uri="{FF2B5EF4-FFF2-40B4-BE49-F238E27FC236}">
                  <a16:creationId xmlns:a16="http://schemas.microsoft.com/office/drawing/2014/main" id="{9994E9FF-8731-296B-D8D1-02579F684E6A}"/>
                </a:ext>
              </a:extLst>
            </p:cNvPr>
            <p:cNvSpPr/>
            <p:nvPr/>
          </p:nvSpPr>
          <p:spPr>
            <a:xfrm>
              <a:off x="1280560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89" name="직사각형 5888">
              <a:extLst>
                <a:ext uri="{FF2B5EF4-FFF2-40B4-BE49-F238E27FC236}">
                  <a16:creationId xmlns:a16="http://schemas.microsoft.com/office/drawing/2014/main" id="{753601A5-725D-7011-9CA3-608E02166436}"/>
                </a:ext>
              </a:extLst>
            </p:cNvPr>
            <p:cNvSpPr/>
            <p:nvPr/>
          </p:nvSpPr>
          <p:spPr>
            <a:xfrm>
              <a:off x="1280560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0" name="직사각형 5889">
              <a:extLst>
                <a:ext uri="{FF2B5EF4-FFF2-40B4-BE49-F238E27FC236}">
                  <a16:creationId xmlns:a16="http://schemas.microsoft.com/office/drawing/2014/main" id="{7E33A4E5-9909-FFDC-B981-B6C9BAEFC991}"/>
                </a:ext>
              </a:extLst>
            </p:cNvPr>
            <p:cNvSpPr/>
            <p:nvPr/>
          </p:nvSpPr>
          <p:spPr>
            <a:xfrm>
              <a:off x="1280560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1" name="직사각형 5890">
              <a:extLst>
                <a:ext uri="{FF2B5EF4-FFF2-40B4-BE49-F238E27FC236}">
                  <a16:creationId xmlns:a16="http://schemas.microsoft.com/office/drawing/2014/main" id="{CE05AED6-A8A9-582E-BEFA-D7483278A3AC}"/>
                </a:ext>
              </a:extLst>
            </p:cNvPr>
            <p:cNvSpPr/>
            <p:nvPr/>
          </p:nvSpPr>
          <p:spPr>
            <a:xfrm>
              <a:off x="1280560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2" name="직사각형 5891">
              <a:extLst>
                <a:ext uri="{FF2B5EF4-FFF2-40B4-BE49-F238E27FC236}">
                  <a16:creationId xmlns:a16="http://schemas.microsoft.com/office/drawing/2014/main" id="{37993DAE-0D0C-CE31-1E20-EA1111A15E87}"/>
                </a:ext>
              </a:extLst>
            </p:cNvPr>
            <p:cNvSpPr/>
            <p:nvPr/>
          </p:nvSpPr>
          <p:spPr>
            <a:xfrm>
              <a:off x="1280560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3" name="직사각형 5892">
              <a:extLst>
                <a:ext uri="{FF2B5EF4-FFF2-40B4-BE49-F238E27FC236}">
                  <a16:creationId xmlns:a16="http://schemas.microsoft.com/office/drawing/2014/main" id="{58AE7EB8-3601-9821-7800-7100326BF35B}"/>
                </a:ext>
              </a:extLst>
            </p:cNvPr>
            <p:cNvSpPr/>
            <p:nvPr/>
          </p:nvSpPr>
          <p:spPr>
            <a:xfrm>
              <a:off x="1280560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4" name="직사각형 5893">
              <a:extLst>
                <a:ext uri="{FF2B5EF4-FFF2-40B4-BE49-F238E27FC236}">
                  <a16:creationId xmlns:a16="http://schemas.microsoft.com/office/drawing/2014/main" id="{046BCC50-60EB-58C9-ACFE-BDEC202EB424}"/>
                </a:ext>
              </a:extLst>
            </p:cNvPr>
            <p:cNvSpPr/>
            <p:nvPr/>
          </p:nvSpPr>
          <p:spPr>
            <a:xfrm>
              <a:off x="1280560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5" name="직사각형 5894">
              <a:extLst>
                <a:ext uri="{FF2B5EF4-FFF2-40B4-BE49-F238E27FC236}">
                  <a16:creationId xmlns:a16="http://schemas.microsoft.com/office/drawing/2014/main" id="{9DF93BB0-9E89-D4A3-0546-865412D728D9}"/>
                </a:ext>
              </a:extLst>
            </p:cNvPr>
            <p:cNvSpPr/>
            <p:nvPr/>
          </p:nvSpPr>
          <p:spPr>
            <a:xfrm>
              <a:off x="1280560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6" name="직사각형 5895">
              <a:extLst>
                <a:ext uri="{FF2B5EF4-FFF2-40B4-BE49-F238E27FC236}">
                  <a16:creationId xmlns:a16="http://schemas.microsoft.com/office/drawing/2014/main" id="{7AA14098-A942-7375-9FA8-27C136B5766F}"/>
                </a:ext>
              </a:extLst>
            </p:cNvPr>
            <p:cNvSpPr/>
            <p:nvPr/>
          </p:nvSpPr>
          <p:spPr>
            <a:xfrm>
              <a:off x="1280560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7" name="직사각형 5896">
              <a:extLst>
                <a:ext uri="{FF2B5EF4-FFF2-40B4-BE49-F238E27FC236}">
                  <a16:creationId xmlns:a16="http://schemas.microsoft.com/office/drawing/2014/main" id="{1B05F4C3-2E9C-EF5F-135F-A248C2994A8D}"/>
                </a:ext>
              </a:extLst>
            </p:cNvPr>
            <p:cNvSpPr/>
            <p:nvPr/>
          </p:nvSpPr>
          <p:spPr>
            <a:xfrm>
              <a:off x="1280560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8" name="직사각형 5897">
              <a:extLst>
                <a:ext uri="{FF2B5EF4-FFF2-40B4-BE49-F238E27FC236}">
                  <a16:creationId xmlns:a16="http://schemas.microsoft.com/office/drawing/2014/main" id="{2DF28396-BA86-F8CA-897B-B7A16AF60725}"/>
                </a:ext>
              </a:extLst>
            </p:cNvPr>
            <p:cNvSpPr/>
            <p:nvPr/>
          </p:nvSpPr>
          <p:spPr>
            <a:xfrm>
              <a:off x="1280560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899" name="직사각형 5898">
              <a:extLst>
                <a:ext uri="{FF2B5EF4-FFF2-40B4-BE49-F238E27FC236}">
                  <a16:creationId xmlns:a16="http://schemas.microsoft.com/office/drawing/2014/main" id="{C80A7C2C-BB29-1608-6C45-89D867BC3AF8}"/>
                </a:ext>
              </a:extLst>
            </p:cNvPr>
            <p:cNvSpPr/>
            <p:nvPr/>
          </p:nvSpPr>
          <p:spPr>
            <a:xfrm>
              <a:off x="1280560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0" name="직사각형 5899">
              <a:extLst>
                <a:ext uri="{FF2B5EF4-FFF2-40B4-BE49-F238E27FC236}">
                  <a16:creationId xmlns:a16="http://schemas.microsoft.com/office/drawing/2014/main" id="{2CD596F5-9309-6E65-7633-D3DE99F37562}"/>
                </a:ext>
              </a:extLst>
            </p:cNvPr>
            <p:cNvSpPr/>
            <p:nvPr/>
          </p:nvSpPr>
          <p:spPr>
            <a:xfrm>
              <a:off x="1280560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1" name="직사각형 5900">
              <a:extLst>
                <a:ext uri="{FF2B5EF4-FFF2-40B4-BE49-F238E27FC236}">
                  <a16:creationId xmlns:a16="http://schemas.microsoft.com/office/drawing/2014/main" id="{774E4B1E-A228-C4E4-F41C-B3836E4C11F9}"/>
                </a:ext>
              </a:extLst>
            </p:cNvPr>
            <p:cNvSpPr/>
            <p:nvPr/>
          </p:nvSpPr>
          <p:spPr>
            <a:xfrm>
              <a:off x="1280560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2" name="직사각형 5901">
              <a:extLst>
                <a:ext uri="{FF2B5EF4-FFF2-40B4-BE49-F238E27FC236}">
                  <a16:creationId xmlns:a16="http://schemas.microsoft.com/office/drawing/2014/main" id="{190E7A59-BE31-86B7-F183-E98648AEB5A0}"/>
                </a:ext>
              </a:extLst>
            </p:cNvPr>
            <p:cNvSpPr/>
            <p:nvPr/>
          </p:nvSpPr>
          <p:spPr>
            <a:xfrm>
              <a:off x="1280560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3" name="직사각형 5902">
              <a:extLst>
                <a:ext uri="{FF2B5EF4-FFF2-40B4-BE49-F238E27FC236}">
                  <a16:creationId xmlns:a16="http://schemas.microsoft.com/office/drawing/2014/main" id="{3800F962-E5A4-9DC3-EBCB-E0CFD31BDF2F}"/>
                </a:ext>
              </a:extLst>
            </p:cNvPr>
            <p:cNvSpPr/>
            <p:nvPr/>
          </p:nvSpPr>
          <p:spPr>
            <a:xfrm>
              <a:off x="1280560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4" name="직사각형 5903">
              <a:extLst>
                <a:ext uri="{FF2B5EF4-FFF2-40B4-BE49-F238E27FC236}">
                  <a16:creationId xmlns:a16="http://schemas.microsoft.com/office/drawing/2014/main" id="{EFAF2645-2306-45EC-238F-8D702B820784}"/>
                </a:ext>
              </a:extLst>
            </p:cNvPr>
            <p:cNvSpPr/>
            <p:nvPr/>
          </p:nvSpPr>
          <p:spPr>
            <a:xfrm>
              <a:off x="1280560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5" name="직사각형 5904">
              <a:extLst>
                <a:ext uri="{FF2B5EF4-FFF2-40B4-BE49-F238E27FC236}">
                  <a16:creationId xmlns:a16="http://schemas.microsoft.com/office/drawing/2014/main" id="{C22A5AF8-A54C-C7A8-C9A9-39A2BFF0F04B}"/>
                </a:ext>
              </a:extLst>
            </p:cNvPr>
            <p:cNvSpPr/>
            <p:nvPr/>
          </p:nvSpPr>
          <p:spPr>
            <a:xfrm>
              <a:off x="1280560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6" name="직사각형 5905">
              <a:extLst>
                <a:ext uri="{FF2B5EF4-FFF2-40B4-BE49-F238E27FC236}">
                  <a16:creationId xmlns:a16="http://schemas.microsoft.com/office/drawing/2014/main" id="{DA409E13-C083-A813-8F9C-C044CF06170B}"/>
                </a:ext>
              </a:extLst>
            </p:cNvPr>
            <p:cNvSpPr/>
            <p:nvPr/>
          </p:nvSpPr>
          <p:spPr>
            <a:xfrm>
              <a:off x="1280560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7" name="직사각형 5906">
              <a:extLst>
                <a:ext uri="{FF2B5EF4-FFF2-40B4-BE49-F238E27FC236}">
                  <a16:creationId xmlns:a16="http://schemas.microsoft.com/office/drawing/2014/main" id="{85AEB1B2-29A1-AD2E-E43B-0C7E1238F506}"/>
                </a:ext>
              </a:extLst>
            </p:cNvPr>
            <p:cNvSpPr/>
            <p:nvPr/>
          </p:nvSpPr>
          <p:spPr>
            <a:xfrm>
              <a:off x="1280560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8" name="직사각형 5907">
              <a:extLst>
                <a:ext uri="{FF2B5EF4-FFF2-40B4-BE49-F238E27FC236}">
                  <a16:creationId xmlns:a16="http://schemas.microsoft.com/office/drawing/2014/main" id="{03B9124B-33B2-BE83-9C60-EBB4794B2F1E}"/>
                </a:ext>
              </a:extLst>
            </p:cNvPr>
            <p:cNvSpPr/>
            <p:nvPr/>
          </p:nvSpPr>
          <p:spPr>
            <a:xfrm>
              <a:off x="1280560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09" name="직사각형 5908">
              <a:extLst>
                <a:ext uri="{FF2B5EF4-FFF2-40B4-BE49-F238E27FC236}">
                  <a16:creationId xmlns:a16="http://schemas.microsoft.com/office/drawing/2014/main" id="{097997B1-F231-5E14-A3CB-589901EF46E7}"/>
                </a:ext>
              </a:extLst>
            </p:cNvPr>
            <p:cNvSpPr/>
            <p:nvPr/>
          </p:nvSpPr>
          <p:spPr>
            <a:xfrm>
              <a:off x="1280560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0" name="직사각형 5909">
              <a:extLst>
                <a:ext uri="{FF2B5EF4-FFF2-40B4-BE49-F238E27FC236}">
                  <a16:creationId xmlns:a16="http://schemas.microsoft.com/office/drawing/2014/main" id="{DA3B0C7D-7257-5657-8E80-6CFD46D599AC}"/>
                </a:ext>
              </a:extLst>
            </p:cNvPr>
            <p:cNvSpPr/>
            <p:nvPr/>
          </p:nvSpPr>
          <p:spPr>
            <a:xfrm>
              <a:off x="128056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1" name="직사각형 5910">
              <a:extLst>
                <a:ext uri="{FF2B5EF4-FFF2-40B4-BE49-F238E27FC236}">
                  <a16:creationId xmlns:a16="http://schemas.microsoft.com/office/drawing/2014/main" id="{50626BAD-F5FA-10D0-3F57-78FC78DFABC0}"/>
                </a:ext>
              </a:extLst>
            </p:cNvPr>
            <p:cNvSpPr/>
            <p:nvPr/>
          </p:nvSpPr>
          <p:spPr>
            <a:xfrm>
              <a:off x="1280560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2" name="직사각형 5911">
              <a:extLst>
                <a:ext uri="{FF2B5EF4-FFF2-40B4-BE49-F238E27FC236}">
                  <a16:creationId xmlns:a16="http://schemas.microsoft.com/office/drawing/2014/main" id="{E095D698-E28D-B892-D2E2-2EC43552D97A}"/>
                </a:ext>
              </a:extLst>
            </p:cNvPr>
            <p:cNvSpPr/>
            <p:nvPr/>
          </p:nvSpPr>
          <p:spPr>
            <a:xfrm>
              <a:off x="1280560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3" name="직사각형 5912">
              <a:extLst>
                <a:ext uri="{FF2B5EF4-FFF2-40B4-BE49-F238E27FC236}">
                  <a16:creationId xmlns:a16="http://schemas.microsoft.com/office/drawing/2014/main" id="{3925277B-B69B-25AD-B491-FC8E0BC19620}"/>
                </a:ext>
              </a:extLst>
            </p:cNvPr>
            <p:cNvSpPr/>
            <p:nvPr/>
          </p:nvSpPr>
          <p:spPr>
            <a:xfrm>
              <a:off x="1280560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4" name="직사각형 5913">
              <a:extLst>
                <a:ext uri="{FF2B5EF4-FFF2-40B4-BE49-F238E27FC236}">
                  <a16:creationId xmlns:a16="http://schemas.microsoft.com/office/drawing/2014/main" id="{10CF2636-5417-63A0-CF94-72E35045E6AC}"/>
                </a:ext>
              </a:extLst>
            </p:cNvPr>
            <p:cNvSpPr/>
            <p:nvPr/>
          </p:nvSpPr>
          <p:spPr>
            <a:xfrm>
              <a:off x="1280560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5" name="직사각형 5914">
              <a:extLst>
                <a:ext uri="{FF2B5EF4-FFF2-40B4-BE49-F238E27FC236}">
                  <a16:creationId xmlns:a16="http://schemas.microsoft.com/office/drawing/2014/main" id="{E9EE24F7-1EC2-A255-AA64-6BBF9EED483F}"/>
                </a:ext>
              </a:extLst>
            </p:cNvPr>
            <p:cNvSpPr/>
            <p:nvPr/>
          </p:nvSpPr>
          <p:spPr>
            <a:xfrm>
              <a:off x="1280560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6" name="직사각형 5915">
              <a:extLst>
                <a:ext uri="{FF2B5EF4-FFF2-40B4-BE49-F238E27FC236}">
                  <a16:creationId xmlns:a16="http://schemas.microsoft.com/office/drawing/2014/main" id="{7826562D-EDA8-C5F5-2DEA-430A66DA91DB}"/>
                </a:ext>
              </a:extLst>
            </p:cNvPr>
            <p:cNvSpPr/>
            <p:nvPr/>
          </p:nvSpPr>
          <p:spPr>
            <a:xfrm>
              <a:off x="1280560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7" name="직사각형 5916">
              <a:extLst>
                <a:ext uri="{FF2B5EF4-FFF2-40B4-BE49-F238E27FC236}">
                  <a16:creationId xmlns:a16="http://schemas.microsoft.com/office/drawing/2014/main" id="{18618C87-ECAD-1DD3-0BB5-F026DCA5C4BD}"/>
                </a:ext>
              </a:extLst>
            </p:cNvPr>
            <p:cNvSpPr/>
            <p:nvPr/>
          </p:nvSpPr>
          <p:spPr>
            <a:xfrm>
              <a:off x="1280560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8" name="직사각형 5917">
              <a:extLst>
                <a:ext uri="{FF2B5EF4-FFF2-40B4-BE49-F238E27FC236}">
                  <a16:creationId xmlns:a16="http://schemas.microsoft.com/office/drawing/2014/main" id="{E1DB9744-9BD5-6340-2885-E38454FA19DD}"/>
                </a:ext>
              </a:extLst>
            </p:cNvPr>
            <p:cNvSpPr/>
            <p:nvPr/>
          </p:nvSpPr>
          <p:spPr>
            <a:xfrm>
              <a:off x="1280560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19" name="직사각형 5918">
              <a:extLst>
                <a:ext uri="{FF2B5EF4-FFF2-40B4-BE49-F238E27FC236}">
                  <a16:creationId xmlns:a16="http://schemas.microsoft.com/office/drawing/2014/main" id="{B719983A-FD92-6482-DC88-274AA31EEE6C}"/>
                </a:ext>
              </a:extLst>
            </p:cNvPr>
            <p:cNvSpPr/>
            <p:nvPr/>
          </p:nvSpPr>
          <p:spPr>
            <a:xfrm>
              <a:off x="1280560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0" name="직사각형 5919">
              <a:extLst>
                <a:ext uri="{FF2B5EF4-FFF2-40B4-BE49-F238E27FC236}">
                  <a16:creationId xmlns:a16="http://schemas.microsoft.com/office/drawing/2014/main" id="{FC637348-191B-49EA-1978-E3281AFCDBFB}"/>
                </a:ext>
              </a:extLst>
            </p:cNvPr>
            <p:cNvSpPr/>
            <p:nvPr/>
          </p:nvSpPr>
          <p:spPr>
            <a:xfrm>
              <a:off x="1280560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1" name="직사각형 5920">
              <a:extLst>
                <a:ext uri="{FF2B5EF4-FFF2-40B4-BE49-F238E27FC236}">
                  <a16:creationId xmlns:a16="http://schemas.microsoft.com/office/drawing/2014/main" id="{2095BA0C-3F86-9937-076A-4F55373CDC36}"/>
                </a:ext>
              </a:extLst>
            </p:cNvPr>
            <p:cNvSpPr/>
            <p:nvPr/>
          </p:nvSpPr>
          <p:spPr>
            <a:xfrm>
              <a:off x="1280560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2" name="직사각형 5921">
              <a:extLst>
                <a:ext uri="{FF2B5EF4-FFF2-40B4-BE49-F238E27FC236}">
                  <a16:creationId xmlns:a16="http://schemas.microsoft.com/office/drawing/2014/main" id="{AC6B661A-210A-54C7-779B-2D975D9FC686}"/>
                </a:ext>
              </a:extLst>
            </p:cNvPr>
            <p:cNvSpPr/>
            <p:nvPr/>
          </p:nvSpPr>
          <p:spPr>
            <a:xfrm>
              <a:off x="1280560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3" name="직사각형 5922">
              <a:extLst>
                <a:ext uri="{FF2B5EF4-FFF2-40B4-BE49-F238E27FC236}">
                  <a16:creationId xmlns:a16="http://schemas.microsoft.com/office/drawing/2014/main" id="{11903744-2833-F86F-A431-A774BF351D2D}"/>
                </a:ext>
              </a:extLst>
            </p:cNvPr>
            <p:cNvSpPr/>
            <p:nvPr/>
          </p:nvSpPr>
          <p:spPr>
            <a:xfrm>
              <a:off x="14246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4" name="직사각형 5923">
              <a:extLst>
                <a:ext uri="{FF2B5EF4-FFF2-40B4-BE49-F238E27FC236}">
                  <a16:creationId xmlns:a16="http://schemas.microsoft.com/office/drawing/2014/main" id="{9CB3033E-8E6D-0F70-1FC0-E6C8109A2F15}"/>
                </a:ext>
              </a:extLst>
            </p:cNvPr>
            <p:cNvSpPr/>
            <p:nvPr/>
          </p:nvSpPr>
          <p:spPr>
            <a:xfrm>
              <a:off x="1424608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5" name="직사각형 5924">
              <a:extLst>
                <a:ext uri="{FF2B5EF4-FFF2-40B4-BE49-F238E27FC236}">
                  <a16:creationId xmlns:a16="http://schemas.microsoft.com/office/drawing/2014/main" id="{987BFF19-FB35-1FA8-8ED0-37C2AC31A4F4}"/>
                </a:ext>
              </a:extLst>
            </p:cNvPr>
            <p:cNvSpPr/>
            <p:nvPr/>
          </p:nvSpPr>
          <p:spPr>
            <a:xfrm>
              <a:off x="1424608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6" name="직사각형 5925">
              <a:extLst>
                <a:ext uri="{FF2B5EF4-FFF2-40B4-BE49-F238E27FC236}">
                  <a16:creationId xmlns:a16="http://schemas.microsoft.com/office/drawing/2014/main" id="{6D7E5BB9-418F-976D-9CFC-A9D43F94C23E}"/>
                </a:ext>
              </a:extLst>
            </p:cNvPr>
            <p:cNvSpPr/>
            <p:nvPr/>
          </p:nvSpPr>
          <p:spPr>
            <a:xfrm>
              <a:off x="1424608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7" name="직사각형 5926">
              <a:extLst>
                <a:ext uri="{FF2B5EF4-FFF2-40B4-BE49-F238E27FC236}">
                  <a16:creationId xmlns:a16="http://schemas.microsoft.com/office/drawing/2014/main" id="{F494B9E8-43B0-133B-494A-8F1F040FFD81}"/>
                </a:ext>
              </a:extLst>
            </p:cNvPr>
            <p:cNvSpPr/>
            <p:nvPr/>
          </p:nvSpPr>
          <p:spPr>
            <a:xfrm>
              <a:off x="1424608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8" name="직사각형 5927">
              <a:extLst>
                <a:ext uri="{FF2B5EF4-FFF2-40B4-BE49-F238E27FC236}">
                  <a16:creationId xmlns:a16="http://schemas.microsoft.com/office/drawing/2014/main" id="{19647A61-113A-BAB8-3F5E-EEFB44B90788}"/>
                </a:ext>
              </a:extLst>
            </p:cNvPr>
            <p:cNvSpPr/>
            <p:nvPr/>
          </p:nvSpPr>
          <p:spPr>
            <a:xfrm>
              <a:off x="1424608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29" name="직사각형 5928">
              <a:extLst>
                <a:ext uri="{FF2B5EF4-FFF2-40B4-BE49-F238E27FC236}">
                  <a16:creationId xmlns:a16="http://schemas.microsoft.com/office/drawing/2014/main" id="{784F1808-7D2B-ACE1-245A-A00925CF9CAD}"/>
                </a:ext>
              </a:extLst>
            </p:cNvPr>
            <p:cNvSpPr/>
            <p:nvPr/>
          </p:nvSpPr>
          <p:spPr>
            <a:xfrm>
              <a:off x="1424608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0" name="직사각형 5929">
              <a:extLst>
                <a:ext uri="{FF2B5EF4-FFF2-40B4-BE49-F238E27FC236}">
                  <a16:creationId xmlns:a16="http://schemas.microsoft.com/office/drawing/2014/main" id="{CF05DF75-9DC8-B299-30B2-A25A7F1FDAB1}"/>
                </a:ext>
              </a:extLst>
            </p:cNvPr>
            <p:cNvSpPr/>
            <p:nvPr/>
          </p:nvSpPr>
          <p:spPr>
            <a:xfrm>
              <a:off x="1424608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1" name="직사각형 5930">
              <a:extLst>
                <a:ext uri="{FF2B5EF4-FFF2-40B4-BE49-F238E27FC236}">
                  <a16:creationId xmlns:a16="http://schemas.microsoft.com/office/drawing/2014/main" id="{DB1F17E2-595A-6ECE-8721-358509959AFF}"/>
                </a:ext>
              </a:extLst>
            </p:cNvPr>
            <p:cNvSpPr/>
            <p:nvPr/>
          </p:nvSpPr>
          <p:spPr>
            <a:xfrm>
              <a:off x="1424608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2" name="직사각형 5931">
              <a:extLst>
                <a:ext uri="{FF2B5EF4-FFF2-40B4-BE49-F238E27FC236}">
                  <a16:creationId xmlns:a16="http://schemas.microsoft.com/office/drawing/2014/main" id="{EC18A9FD-9A9C-F98E-7861-1CF5033AB01F}"/>
                </a:ext>
              </a:extLst>
            </p:cNvPr>
            <p:cNvSpPr/>
            <p:nvPr/>
          </p:nvSpPr>
          <p:spPr>
            <a:xfrm>
              <a:off x="1424608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3" name="직사각형 5932">
              <a:extLst>
                <a:ext uri="{FF2B5EF4-FFF2-40B4-BE49-F238E27FC236}">
                  <a16:creationId xmlns:a16="http://schemas.microsoft.com/office/drawing/2014/main" id="{600CA4BB-6B86-1D5C-B2F6-17C524003274}"/>
                </a:ext>
              </a:extLst>
            </p:cNvPr>
            <p:cNvSpPr/>
            <p:nvPr/>
          </p:nvSpPr>
          <p:spPr>
            <a:xfrm>
              <a:off x="1424608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4" name="직사각형 5933">
              <a:extLst>
                <a:ext uri="{FF2B5EF4-FFF2-40B4-BE49-F238E27FC236}">
                  <a16:creationId xmlns:a16="http://schemas.microsoft.com/office/drawing/2014/main" id="{5E95EF82-916D-B816-72A0-74E74028CCCA}"/>
                </a:ext>
              </a:extLst>
            </p:cNvPr>
            <p:cNvSpPr/>
            <p:nvPr/>
          </p:nvSpPr>
          <p:spPr>
            <a:xfrm>
              <a:off x="1424608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5" name="직사각형 5934">
              <a:extLst>
                <a:ext uri="{FF2B5EF4-FFF2-40B4-BE49-F238E27FC236}">
                  <a16:creationId xmlns:a16="http://schemas.microsoft.com/office/drawing/2014/main" id="{F83E2E4D-A046-8644-D06B-4B5BF6A032A5}"/>
                </a:ext>
              </a:extLst>
            </p:cNvPr>
            <p:cNvSpPr/>
            <p:nvPr/>
          </p:nvSpPr>
          <p:spPr>
            <a:xfrm>
              <a:off x="1424608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6" name="직사각형 5935">
              <a:extLst>
                <a:ext uri="{FF2B5EF4-FFF2-40B4-BE49-F238E27FC236}">
                  <a16:creationId xmlns:a16="http://schemas.microsoft.com/office/drawing/2014/main" id="{F6C39A96-4232-AD69-5B99-5893DA997A3E}"/>
                </a:ext>
              </a:extLst>
            </p:cNvPr>
            <p:cNvSpPr/>
            <p:nvPr/>
          </p:nvSpPr>
          <p:spPr>
            <a:xfrm>
              <a:off x="1424608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7" name="직사각형 5936">
              <a:extLst>
                <a:ext uri="{FF2B5EF4-FFF2-40B4-BE49-F238E27FC236}">
                  <a16:creationId xmlns:a16="http://schemas.microsoft.com/office/drawing/2014/main" id="{E8494CA8-7652-9ADB-A330-84EFC5991B22}"/>
                </a:ext>
              </a:extLst>
            </p:cNvPr>
            <p:cNvSpPr/>
            <p:nvPr/>
          </p:nvSpPr>
          <p:spPr>
            <a:xfrm>
              <a:off x="1424608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8" name="직사각형 5937">
              <a:extLst>
                <a:ext uri="{FF2B5EF4-FFF2-40B4-BE49-F238E27FC236}">
                  <a16:creationId xmlns:a16="http://schemas.microsoft.com/office/drawing/2014/main" id="{8133CED5-9708-EBC9-84B7-E01A0C15E078}"/>
                </a:ext>
              </a:extLst>
            </p:cNvPr>
            <p:cNvSpPr/>
            <p:nvPr/>
          </p:nvSpPr>
          <p:spPr>
            <a:xfrm>
              <a:off x="1424608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39" name="직사각형 5938">
              <a:extLst>
                <a:ext uri="{FF2B5EF4-FFF2-40B4-BE49-F238E27FC236}">
                  <a16:creationId xmlns:a16="http://schemas.microsoft.com/office/drawing/2014/main" id="{F74EFD84-C610-D25C-6D95-C32F7D59730A}"/>
                </a:ext>
              </a:extLst>
            </p:cNvPr>
            <p:cNvSpPr/>
            <p:nvPr/>
          </p:nvSpPr>
          <p:spPr>
            <a:xfrm>
              <a:off x="1424608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0" name="직사각형 5939">
              <a:extLst>
                <a:ext uri="{FF2B5EF4-FFF2-40B4-BE49-F238E27FC236}">
                  <a16:creationId xmlns:a16="http://schemas.microsoft.com/office/drawing/2014/main" id="{7F94A22C-0DF9-832F-2807-E3F7CC93DC87}"/>
                </a:ext>
              </a:extLst>
            </p:cNvPr>
            <p:cNvSpPr/>
            <p:nvPr/>
          </p:nvSpPr>
          <p:spPr>
            <a:xfrm>
              <a:off x="1424608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1" name="직사각형 5940">
              <a:extLst>
                <a:ext uri="{FF2B5EF4-FFF2-40B4-BE49-F238E27FC236}">
                  <a16:creationId xmlns:a16="http://schemas.microsoft.com/office/drawing/2014/main" id="{085E1C74-C670-7CE6-5592-57EAD59C966E}"/>
                </a:ext>
              </a:extLst>
            </p:cNvPr>
            <p:cNvSpPr/>
            <p:nvPr/>
          </p:nvSpPr>
          <p:spPr>
            <a:xfrm>
              <a:off x="1424608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2" name="직사각형 5941">
              <a:extLst>
                <a:ext uri="{FF2B5EF4-FFF2-40B4-BE49-F238E27FC236}">
                  <a16:creationId xmlns:a16="http://schemas.microsoft.com/office/drawing/2014/main" id="{BD0D9C23-950E-CACD-D81A-493F2E6BD3ED}"/>
                </a:ext>
              </a:extLst>
            </p:cNvPr>
            <p:cNvSpPr/>
            <p:nvPr/>
          </p:nvSpPr>
          <p:spPr>
            <a:xfrm>
              <a:off x="1424608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3" name="직사각형 5942">
              <a:extLst>
                <a:ext uri="{FF2B5EF4-FFF2-40B4-BE49-F238E27FC236}">
                  <a16:creationId xmlns:a16="http://schemas.microsoft.com/office/drawing/2014/main" id="{6B785F26-70BD-1454-C47C-E89E1B9D53E7}"/>
                </a:ext>
              </a:extLst>
            </p:cNvPr>
            <p:cNvSpPr/>
            <p:nvPr/>
          </p:nvSpPr>
          <p:spPr>
            <a:xfrm>
              <a:off x="1424608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4" name="직사각형 5943">
              <a:extLst>
                <a:ext uri="{FF2B5EF4-FFF2-40B4-BE49-F238E27FC236}">
                  <a16:creationId xmlns:a16="http://schemas.microsoft.com/office/drawing/2014/main" id="{7D872214-2FDE-B7D2-01B2-4B06CFDBDBE7}"/>
                </a:ext>
              </a:extLst>
            </p:cNvPr>
            <p:cNvSpPr/>
            <p:nvPr/>
          </p:nvSpPr>
          <p:spPr>
            <a:xfrm>
              <a:off x="1424608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5" name="직사각형 5944">
              <a:extLst>
                <a:ext uri="{FF2B5EF4-FFF2-40B4-BE49-F238E27FC236}">
                  <a16:creationId xmlns:a16="http://schemas.microsoft.com/office/drawing/2014/main" id="{AE6439C7-4DC0-CA4E-B4CF-A905F81A0200}"/>
                </a:ext>
              </a:extLst>
            </p:cNvPr>
            <p:cNvSpPr/>
            <p:nvPr/>
          </p:nvSpPr>
          <p:spPr>
            <a:xfrm>
              <a:off x="1424608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6" name="직사각형 5945">
              <a:extLst>
                <a:ext uri="{FF2B5EF4-FFF2-40B4-BE49-F238E27FC236}">
                  <a16:creationId xmlns:a16="http://schemas.microsoft.com/office/drawing/2014/main" id="{E4A48C56-9244-67E1-C330-EF6AF1A3DAB6}"/>
                </a:ext>
              </a:extLst>
            </p:cNvPr>
            <p:cNvSpPr/>
            <p:nvPr/>
          </p:nvSpPr>
          <p:spPr>
            <a:xfrm>
              <a:off x="14246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7" name="직사각형 5946">
              <a:extLst>
                <a:ext uri="{FF2B5EF4-FFF2-40B4-BE49-F238E27FC236}">
                  <a16:creationId xmlns:a16="http://schemas.microsoft.com/office/drawing/2014/main" id="{DAEA8AEF-CA7B-F94E-8911-86A8A83E326F}"/>
                </a:ext>
              </a:extLst>
            </p:cNvPr>
            <p:cNvSpPr/>
            <p:nvPr/>
          </p:nvSpPr>
          <p:spPr>
            <a:xfrm>
              <a:off x="1424608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8" name="직사각형 5947">
              <a:extLst>
                <a:ext uri="{FF2B5EF4-FFF2-40B4-BE49-F238E27FC236}">
                  <a16:creationId xmlns:a16="http://schemas.microsoft.com/office/drawing/2014/main" id="{BAFAC692-E509-F07F-3C82-3EBE90C164CF}"/>
                </a:ext>
              </a:extLst>
            </p:cNvPr>
            <p:cNvSpPr/>
            <p:nvPr/>
          </p:nvSpPr>
          <p:spPr>
            <a:xfrm>
              <a:off x="1424608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49" name="직사각형 5948">
              <a:extLst>
                <a:ext uri="{FF2B5EF4-FFF2-40B4-BE49-F238E27FC236}">
                  <a16:creationId xmlns:a16="http://schemas.microsoft.com/office/drawing/2014/main" id="{36BAE14F-CD33-9BD2-DDA6-B32A285DA58D}"/>
                </a:ext>
              </a:extLst>
            </p:cNvPr>
            <p:cNvSpPr/>
            <p:nvPr/>
          </p:nvSpPr>
          <p:spPr>
            <a:xfrm>
              <a:off x="1424608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0" name="직사각형 5949">
              <a:extLst>
                <a:ext uri="{FF2B5EF4-FFF2-40B4-BE49-F238E27FC236}">
                  <a16:creationId xmlns:a16="http://schemas.microsoft.com/office/drawing/2014/main" id="{2184CE44-A946-C82F-BCC7-84D2BE630025}"/>
                </a:ext>
              </a:extLst>
            </p:cNvPr>
            <p:cNvSpPr/>
            <p:nvPr/>
          </p:nvSpPr>
          <p:spPr>
            <a:xfrm>
              <a:off x="1424608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1" name="직사각형 5950">
              <a:extLst>
                <a:ext uri="{FF2B5EF4-FFF2-40B4-BE49-F238E27FC236}">
                  <a16:creationId xmlns:a16="http://schemas.microsoft.com/office/drawing/2014/main" id="{72A37299-C715-15FE-F3FB-BE423A18488E}"/>
                </a:ext>
              </a:extLst>
            </p:cNvPr>
            <p:cNvSpPr/>
            <p:nvPr/>
          </p:nvSpPr>
          <p:spPr>
            <a:xfrm>
              <a:off x="1424608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2" name="직사각형 5951">
              <a:extLst>
                <a:ext uri="{FF2B5EF4-FFF2-40B4-BE49-F238E27FC236}">
                  <a16:creationId xmlns:a16="http://schemas.microsoft.com/office/drawing/2014/main" id="{0B660C79-B4EC-C9A1-99F6-F6CB2FE2C8C8}"/>
                </a:ext>
              </a:extLst>
            </p:cNvPr>
            <p:cNvSpPr/>
            <p:nvPr/>
          </p:nvSpPr>
          <p:spPr>
            <a:xfrm>
              <a:off x="1424608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3" name="직사각형 5952">
              <a:extLst>
                <a:ext uri="{FF2B5EF4-FFF2-40B4-BE49-F238E27FC236}">
                  <a16:creationId xmlns:a16="http://schemas.microsoft.com/office/drawing/2014/main" id="{9C5D01B9-088C-2E60-F070-1FAFDA785E72}"/>
                </a:ext>
              </a:extLst>
            </p:cNvPr>
            <p:cNvSpPr/>
            <p:nvPr/>
          </p:nvSpPr>
          <p:spPr>
            <a:xfrm>
              <a:off x="1424608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4" name="직사각형 5953">
              <a:extLst>
                <a:ext uri="{FF2B5EF4-FFF2-40B4-BE49-F238E27FC236}">
                  <a16:creationId xmlns:a16="http://schemas.microsoft.com/office/drawing/2014/main" id="{60A52687-3431-1EDE-C860-B5D8BF37D262}"/>
                </a:ext>
              </a:extLst>
            </p:cNvPr>
            <p:cNvSpPr/>
            <p:nvPr/>
          </p:nvSpPr>
          <p:spPr>
            <a:xfrm>
              <a:off x="1424608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5" name="직사각형 5954">
              <a:extLst>
                <a:ext uri="{FF2B5EF4-FFF2-40B4-BE49-F238E27FC236}">
                  <a16:creationId xmlns:a16="http://schemas.microsoft.com/office/drawing/2014/main" id="{46F28E0D-731C-39F6-1B85-141308993999}"/>
                </a:ext>
              </a:extLst>
            </p:cNvPr>
            <p:cNvSpPr/>
            <p:nvPr/>
          </p:nvSpPr>
          <p:spPr>
            <a:xfrm>
              <a:off x="1424608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6" name="직사각형 5955">
              <a:extLst>
                <a:ext uri="{FF2B5EF4-FFF2-40B4-BE49-F238E27FC236}">
                  <a16:creationId xmlns:a16="http://schemas.microsoft.com/office/drawing/2014/main" id="{8CBD0C99-4E10-294D-B458-E8F707B98E28}"/>
                </a:ext>
              </a:extLst>
            </p:cNvPr>
            <p:cNvSpPr/>
            <p:nvPr/>
          </p:nvSpPr>
          <p:spPr>
            <a:xfrm>
              <a:off x="1424608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7" name="직사각형 5956">
              <a:extLst>
                <a:ext uri="{FF2B5EF4-FFF2-40B4-BE49-F238E27FC236}">
                  <a16:creationId xmlns:a16="http://schemas.microsoft.com/office/drawing/2014/main" id="{2464FD4C-3167-61D3-5043-003D07103FCC}"/>
                </a:ext>
              </a:extLst>
            </p:cNvPr>
            <p:cNvSpPr/>
            <p:nvPr/>
          </p:nvSpPr>
          <p:spPr>
            <a:xfrm>
              <a:off x="1424608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8" name="직사각형 5957">
              <a:extLst>
                <a:ext uri="{FF2B5EF4-FFF2-40B4-BE49-F238E27FC236}">
                  <a16:creationId xmlns:a16="http://schemas.microsoft.com/office/drawing/2014/main" id="{31F0D315-F602-D0CA-8823-3E50B5738134}"/>
                </a:ext>
              </a:extLst>
            </p:cNvPr>
            <p:cNvSpPr/>
            <p:nvPr/>
          </p:nvSpPr>
          <p:spPr>
            <a:xfrm>
              <a:off x="1424608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59" name="직사각형 5958">
              <a:extLst>
                <a:ext uri="{FF2B5EF4-FFF2-40B4-BE49-F238E27FC236}">
                  <a16:creationId xmlns:a16="http://schemas.microsoft.com/office/drawing/2014/main" id="{DAC49B17-512F-9E08-F72E-4E7E215EE3B7}"/>
                </a:ext>
              </a:extLst>
            </p:cNvPr>
            <p:cNvSpPr/>
            <p:nvPr/>
          </p:nvSpPr>
          <p:spPr>
            <a:xfrm>
              <a:off x="15686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0" name="직사각형 5959">
              <a:extLst>
                <a:ext uri="{FF2B5EF4-FFF2-40B4-BE49-F238E27FC236}">
                  <a16:creationId xmlns:a16="http://schemas.microsoft.com/office/drawing/2014/main" id="{C1A4F50F-D6A4-8A35-A1B0-DF69CF9804D7}"/>
                </a:ext>
              </a:extLst>
            </p:cNvPr>
            <p:cNvSpPr/>
            <p:nvPr/>
          </p:nvSpPr>
          <p:spPr>
            <a:xfrm>
              <a:off x="156860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1" name="직사각형 5960">
              <a:extLst>
                <a:ext uri="{FF2B5EF4-FFF2-40B4-BE49-F238E27FC236}">
                  <a16:creationId xmlns:a16="http://schemas.microsoft.com/office/drawing/2014/main" id="{BCC8938D-DF76-B19F-1BBA-9B0081EA8123}"/>
                </a:ext>
              </a:extLst>
            </p:cNvPr>
            <p:cNvSpPr/>
            <p:nvPr/>
          </p:nvSpPr>
          <p:spPr>
            <a:xfrm>
              <a:off x="156860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2" name="직사각형 5961">
              <a:extLst>
                <a:ext uri="{FF2B5EF4-FFF2-40B4-BE49-F238E27FC236}">
                  <a16:creationId xmlns:a16="http://schemas.microsoft.com/office/drawing/2014/main" id="{B844E982-6162-30D5-8889-26DCFCA5B496}"/>
                </a:ext>
              </a:extLst>
            </p:cNvPr>
            <p:cNvSpPr/>
            <p:nvPr/>
          </p:nvSpPr>
          <p:spPr>
            <a:xfrm>
              <a:off x="156860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3" name="직사각형 5962">
              <a:extLst>
                <a:ext uri="{FF2B5EF4-FFF2-40B4-BE49-F238E27FC236}">
                  <a16:creationId xmlns:a16="http://schemas.microsoft.com/office/drawing/2014/main" id="{FEE6C8FA-83A4-D002-BFF5-FA58702A41D7}"/>
                </a:ext>
              </a:extLst>
            </p:cNvPr>
            <p:cNvSpPr/>
            <p:nvPr/>
          </p:nvSpPr>
          <p:spPr>
            <a:xfrm>
              <a:off x="156860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4" name="직사각형 5963">
              <a:extLst>
                <a:ext uri="{FF2B5EF4-FFF2-40B4-BE49-F238E27FC236}">
                  <a16:creationId xmlns:a16="http://schemas.microsoft.com/office/drawing/2014/main" id="{4B036D7C-6115-4B7B-382D-29AE5ABE5877}"/>
                </a:ext>
              </a:extLst>
            </p:cNvPr>
            <p:cNvSpPr/>
            <p:nvPr/>
          </p:nvSpPr>
          <p:spPr>
            <a:xfrm>
              <a:off x="156860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5" name="직사각형 5964">
              <a:extLst>
                <a:ext uri="{FF2B5EF4-FFF2-40B4-BE49-F238E27FC236}">
                  <a16:creationId xmlns:a16="http://schemas.microsoft.com/office/drawing/2014/main" id="{C84E5E09-328E-3DC6-B1E0-6E9D03723F31}"/>
                </a:ext>
              </a:extLst>
            </p:cNvPr>
            <p:cNvSpPr/>
            <p:nvPr/>
          </p:nvSpPr>
          <p:spPr>
            <a:xfrm>
              <a:off x="156860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6" name="직사각형 5965">
              <a:extLst>
                <a:ext uri="{FF2B5EF4-FFF2-40B4-BE49-F238E27FC236}">
                  <a16:creationId xmlns:a16="http://schemas.microsoft.com/office/drawing/2014/main" id="{BD821CC9-1D69-B53F-369B-5C47A06CE138}"/>
                </a:ext>
              </a:extLst>
            </p:cNvPr>
            <p:cNvSpPr/>
            <p:nvPr/>
          </p:nvSpPr>
          <p:spPr>
            <a:xfrm>
              <a:off x="156860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7" name="직사각형 5966">
              <a:extLst>
                <a:ext uri="{FF2B5EF4-FFF2-40B4-BE49-F238E27FC236}">
                  <a16:creationId xmlns:a16="http://schemas.microsoft.com/office/drawing/2014/main" id="{C347DED0-09DC-EF82-6041-236F249F1FFB}"/>
                </a:ext>
              </a:extLst>
            </p:cNvPr>
            <p:cNvSpPr/>
            <p:nvPr/>
          </p:nvSpPr>
          <p:spPr>
            <a:xfrm>
              <a:off x="156860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8" name="직사각형 5967">
              <a:extLst>
                <a:ext uri="{FF2B5EF4-FFF2-40B4-BE49-F238E27FC236}">
                  <a16:creationId xmlns:a16="http://schemas.microsoft.com/office/drawing/2014/main" id="{81FAB178-BB40-53CD-387B-3F65DB2E5D9F}"/>
                </a:ext>
              </a:extLst>
            </p:cNvPr>
            <p:cNvSpPr/>
            <p:nvPr/>
          </p:nvSpPr>
          <p:spPr>
            <a:xfrm>
              <a:off x="156860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69" name="직사각형 5968">
              <a:extLst>
                <a:ext uri="{FF2B5EF4-FFF2-40B4-BE49-F238E27FC236}">
                  <a16:creationId xmlns:a16="http://schemas.microsoft.com/office/drawing/2014/main" id="{98716226-98DF-87D4-DD3F-38F40B89F639}"/>
                </a:ext>
              </a:extLst>
            </p:cNvPr>
            <p:cNvSpPr/>
            <p:nvPr/>
          </p:nvSpPr>
          <p:spPr>
            <a:xfrm>
              <a:off x="156860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0" name="직사각형 5969">
              <a:extLst>
                <a:ext uri="{FF2B5EF4-FFF2-40B4-BE49-F238E27FC236}">
                  <a16:creationId xmlns:a16="http://schemas.microsoft.com/office/drawing/2014/main" id="{CA2AD44D-ACD5-5417-C2BC-C359F80C7B0C}"/>
                </a:ext>
              </a:extLst>
            </p:cNvPr>
            <p:cNvSpPr/>
            <p:nvPr/>
          </p:nvSpPr>
          <p:spPr>
            <a:xfrm>
              <a:off x="156860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1" name="직사각형 5970">
              <a:extLst>
                <a:ext uri="{FF2B5EF4-FFF2-40B4-BE49-F238E27FC236}">
                  <a16:creationId xmlns:a16="http://schemas.microsoft.com/office/drawing/2014/main" id="{1595AD29-5DD6-8883-ED42-4B9AA8B4995E}"/>
                </a:ext>
              </a:extLst>
            </p:cNvPr>
            <p:cNvSpPr/>
            <p:nvPr/>
          </p:nvSpPr>
          <p:spPr>
            <a:xfrm>
              <a:off x="156860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2" name="직사각형 5971">
              <a:extLst>
                <a:ext uri="{FF2B5EF4-FFF2-40B4-BE49-F238E27FC236}">
                  <a16:creationId xmlns:a16="http://schemas.microsoft.com/office/drawing/2014/main" id="{1599B8DF-360D-EB0A-AAA2-00ADD40C0274}"/>
                </a:ext>
              </a:extLst>
            </p:cNvPr>
            <p:cNvSpPr/>
            <p:nvPr/>
          </p:nvSpPr>
          <p:spPr>
            <a:xfrm>
              <a:off x="156860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3" name="직사각형 5972">
              <a:extLst>
                <a:ext uri="{FF2B5EF4-FFF2-40B4-BE49-F238E27FC236}">
                  <a16:creationId xmlns:a16="http://schemas.microsoft.com/office/drawing/2014/main" id="{844B17F9-E4F1-BDB1-CD83-BEE38E53596E}"/>
                </a:ext>
              </a:extLst>
            </p:cNvPr>
            <p:cNvSpPr/>
            <p:nvPr/>
          </p:nvSpPr>
          <p:spPr>
            <a:xfrm>
              <a:off x="156860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4" name="직사각형 5973">
              <a:extLst>
                <a:ext uri="{FF2B5EF4-FFF2-40B4-BE49-F238E27FC236}">
                  <a16:creationId xmlns:a16="http://schemas.microsoft.com/office/drawing/2014/main" id="{75A4AEC6-09A0-89D2-E042-924822D911C8}"/>
                </a:ext>
              </a:extLst>
            </p:cNvPr>
            <p:cNvSpPr/>
            <p:nvPr/>
          </p:nvSpPr>
          <p:spPr>
            <a:xfrm>
              <a:off x="156860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5" name="직사각형 5974">
              <a:extLst>
                <a:ext uri="{FF2B5EF4-FFF2-40B4-BE49-F238E27FC236}">
                  <a16:creationId xmlns:a16="http://schemas.microsoft.com/office/drawing/2014/main" id="{BBC71B67-200E-BA1F-1E7F-15B1987EFCB5}"/>
                </a:ext>
              </a:extLst>
            </p:cNvPr>
            <p:cNvSpPr/>
            <p:nvPr/>
          </p:nvSpPr>
          <p:spPr>
            <a:xfrm>
              <a:off x="156860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6" name="직사각형 5975">
              <a:extLst>
                <a:ext uri="{FF2B5EF4-FFF2-40B4-BE49-F238E27FC236}">
                  <a16:creationId xmlns:a16="http://schemas.microsoft.com/office/drawing/2014/main" id="{8B401B04-6DCF-1CD5-316E-291A192628D8}"/>
                </a:ext>
              </a:extLst>
            </p:cNvPr>
            <p:cNvSpPr/>
            <p:nvPr/>
          </p:nvSpPr>
          <p:spPr>
            <a:xfrm>
              <a:off x="156860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7" name="직사각형 5976">
              <a:extLst>
                <a:ext uri="{FF2B5EF4-FFF2-40B4-BE49-F238E27FC236}">
                  <a16:creationId xmlns:a16="http://schemas.microsoft.com/office/drawing/2014/main" id="{93265D83-F659-5F4E-F577-5240ECA3992C}"/>
                </a:ext>
              </a:extLst>
            </p:cNvPr>
            <p:cNvSpPr/>
            <p:nvPr/>
          </p:nvSpPr>
          <p:spPr>
            <a:xfrm>
              <a:off x="156860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8" name="직사각형 5977">
              <a:extLst>
                <a:ext uri="{FF2B5EF4-FFF2-40B4-BE49-F238E27FC236}">
                  <a16:creationId xmlns:a16="http://schemas.microsoft.com/office/drawing/2014/main" id="{077AA502-D9DE-F960-CB6D-F0210E4DF3A1}"/>
                </a:ext>
              </a:extLst>
            </p:cNvPr>
            <p:cNvSpPr/>
            <p:nvPr/>
          </p:nvSpPr>
          <p:spPr>
            <a:xfrm>
              <a:off x="156860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79" name="직사각형 5978">
              <a:extLst>
                <a:ext uri="{FF2B5EF4-FFF2-40B4-BE49-F238E27FC236}">
                  <a16:creationId xmlns:a16="http://schemas.microsoft.com/office/drawing/2014/main" id="{2428872D-A509-B338-BAB2-571228841182}"/>
                </a:ext>
              </a:extLst>
            </p:cNvPr>
            <p:cNvSpPr/>
            <p:nvPr/>
          </p:nvSpPr>
          <p:spPr>
            <a:xfrm>
              <a:off x="156860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0" name="직사각형 5979">
              <a:extLst>
                <a:ext uri="{FF2B5EF4-FFF2-40B4-BE49-F238E27FC236}">
                  <a16:creationId xmlns:a16="http://schemas.microsoft.com/office/drawing/2014/main" id="{F28DB6DD-E1E3-E749-8394-16D76C928AE5}"/>
                </a:ext>
              </a:extLst>
            </p:cNvPr>
            <p:cNvSpPr/>
            <p:nvPr/>
          </p:nvSpPr>
          <p:spPr>
            <a:xfrm>
              <a:off x="156860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1" name="직사각형 5980">
              <a:extLst>
                <a:ext uri="{FF2B5EF4-FFF2-40B4-BE49-F238E27FC236}">
                  <a16:creationId xmlns:a16="http://schemas.microsoft.com/office/drawing/2014/main" id="{6B861EE2-DA99-C324-365C-3C3D420C8100}"/>
                </a:ext>
              </a:extLst>
            </p:cNvPr>
            <p:cNvSpPr/>
            <p:nvPr/>
          </p:nvSpPr>
          <p:spPr>
            <a:xfrm>
              <a:off x="156860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2" name="직사각형 5981">
              <a:extLst>
                <a:ext uri="{FF2B5EF4-FFF2-40B4-BE49-F238E27FC236}">
                  <a16:creationId xmlns:a16="http://schemas.microsoft.com/office/drawing/2014/main" id="{16D1F189-D6EE-710A-9B67-ACB058E88A93}"/>
                </a:ext>
              </a:extLst>
            </p:cNvPr>
            <p:cNvSpPr/>
            <p:nvPr/>
          </p:nvSpPr>
          <p:spPr>
            <a:xfrm>
              <a:off x="15686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3" name="직사각형 5982">
              <a:extLst>
                <a:ext uri="{FF2B5EF4-FFF2-40B4-BE49-F238E27FC236}">
                  <a16:creationId xmlns:a16="http://schemas.microsoft.com/office/drawing/2014/main" id="{0D197BA3-3846-07A3-623B-8F530EF70445}"/>
                </a:ext>
              </a:extLst>
            </p:cNvPr>
            <p:cNvSpPr/>
            <p:nvPr/>
          </p:nvSpPr>
          <p:spPr>
            <a:xfrm>
              <a:off x="156860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4" name="직사각형 5983">
              <a:extLst>
                <a:ext uri="{FF2B5EF4-FFF2-40B4-BE49-F238E27FC236}">
                  <a16:creationId xmlns:a16="http://schemas.microsoft.com/office/drawing/2014/main" id="{E32E5948-4273-1338-F21C-1FFE08648178}"/>
                </a:ext>
              </a:extLst>
            </p:cNvPr>
            <p:cNvSpPr/>
            <p:nvPr/>
          </p:nvSpPr>
          <p:spPr>
            <a:xfrm>
              <a:off x="156860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5" name="직사각형 5984">
              <a:extLst>
                <a:ext uri="{FF2B5EF4-FFF2-40B4-BE49-F238E27FC236}">
                  <a16:creationId xmlns:a16="http://schemas.microsoft.com/office/drawing/2014/main" id="{06C2E9E2-B94D-8C73-E050-16D037FFBAD8}"/>
                </a:ext>
              </a:extLst>
            </p:cNvPr>
            <p:cNvSpPr/>
            <p:nvPr/>
          </p:nvSpPr>
          <p:spPr>
            <a:xfrm>
              <a:off x="156860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6" name="직사각형 5985">
              <a:extLst>
                <a:ext uri="{FF2B5EF4-FFF2-40B4-BE49-F238E27FC236}">
                  <a16:creationId xmlns:a16="http://schemas.microsoft.com/office/drawing/2014/main" id="{C9247D2B-84AB-C7A5-89AA-17C5AF0D85FB}"/>
                </a:ext>
              </a:extLst>
            </p:cNvPr>
            <p:cNvSpPr/>
            <p:nvPr/>
          </p:nvSpPr>
          <p:spPr>
            <a:xfrm>
              <a:off x="156860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7" name="직사각형 5986">
              <a:extLst>
                <a:ext uri="{FF2B5EF4-FFF2-40B4-BE49-F238E27FC236}">
                  <a16:creationId xmlns:a16="http://schemas.microsoft.com/office/drawing/2014/main" id="{25409E43-B720-AB7C-F977-02AD1D229B8C}"/>
                </a:ext>
              </a:extLst>
            </p:cNvPr>
            <p:cNvSpPr/>
            <p:nvPr/>
          </p:nvSpPr>
          <p:spPr>
            <a:xfrm>
              <a:off x="156860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8" name="직사각형 5987">
              <a:extLst>
                <a:ext uri="{FF2B5EF4-FFF2-40B4-BE49-F238E27FC236}">
                  <a16:creationId xmlns:a16="http://schemas.microsoft.com/office/drawing/2014/main" id="{8EEE78E5-2322-17C2-F6A9-5DE20F353D61}"/>
                </a:ext>
              </a:extLst>
            </p:cNvPr>
            <p:cNvSpPr/>
            <p:nvPr/>
          </p:nvSpPr>
          <p:spPr>
            <a:xfrm>
              <a:off x="156860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89" name="직사각형 5988">
              <a:extLst>
                <a:ext uri="{FF2B5EF4-FFF2-40B4-BE49-F238E27FC236}">
                  <a16:creationId xmlns:a16="http://schemas.microsoft.com/office/drawing/2014/main" id="{332059B8-F524-062A-70B4-F49F0D521745}"/>
                </a:ext>
              </a:extLst>
            </p:cNvPr>
            <p:cNvSpPr/>
            <p:nvPr/>
          </p:nvSpPr>
          <p:spPr>
            <a:xfrm>
              <a:off x="156860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0" name="직사각형 5989">
              <a:extLst>
                <a:ext uri="{FF2B5EF4-FFF2-40B4-BE49-F238E27FC236}">
                  <a16:creationId xmlns:a16="http://schemas.microsoft.com/office/drawing/2014/main" id="{654B6938-B7D2-AD5C-A931-4B7A2256BD45}"/>
                </a:ext>
              </a:extLst>
            </p:cNvPr>
            <p:cNvSpPr/>
            <p:nvPr/>
          </p:nvSpPr>
          <p:spPr>
            <a:xfrm>
              <a:off x="156860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1" name="직사각형 5990">
              <a:extLst>
                <a:ext uri="{FF2B5EF4-FFF2-40B4-BE49-F238E27FC236}">
                  <a16:creationId xmlns:a16="http://schemas.microsoft.com/office/drawing/2014/main" id="{143C8F3B-E6F8-E00D-D77F-A40FC466F5F4}"/>
                </a:ext>
              </a:extLst>
            </p:cNvPr>
            <p:cNvSpPr/>
            <p:nvPr/>
          </p:nvSpPr>
          <p:spPr>
            <a:xfrm>
              <a:off x="156860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2" name="직사각형 5991">
              <a:extLst>
                <a:ext uri="{FF2B5EF4-FFF2-40B4-BE49-F238E27FC236}">
                  <a16:creationId xmlns:a16="http://schemas.microsoft.com/office/drawing/2014/main" id="{ADCAAFE0-251A-2530-6700-A85D4FCF796F}"/>
                </a:ext>
              </a:extLst>
            </p:cNvPr>
            <p:cNvSpPr/>
            <p:nvPr/>
          </p:nvSpPr>
          <p:spPr>
            <a:xfrm>
              <a:off x="156860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3" name="직사각형 5992">
              <a:extLst>
                <a:ext uri="{FF2B5EF4-FFF2-40B4-BE49-F238E27FC236}">
                  <a16:creationId xmlns:a16="http://schemas.microsoft.com/office/drawing/2014/main" id="{09C16E26-69E0-B3C0-B59E-43F6C05995C8}"/>
                </a:ext>
              </a:extLst>
            </p:cNvPr>
            <p:cNvSpPr/>
            <p:nvPr/>
          </p:nvSpPr>
          <p:spPr>
            <a:xfrm>
              <a:off x="156860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4" name="직사각형 5993">
              <a:extLst>
                <a:ext uri="{FF2B5EF4-FFF2-40B4-BE49-F238E27FC236}">
                  <a16:creationId xmlns:a16="http://schemas.microsoft.com/office/drawing/2014/main" id="{A015B82B-1A8D-7B3B-4735-F1E2CE75CA2E}"/>
                </a:ext>
              </a:extLst>
            </p:cNvPr>
            <p:cNvSpPr/>
            <p:nvPr/>
          </p:nvSpPr>
          <p:spPr>
            <a:xfrm>
              <a:off x="156860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5" name="직사각형 5994">
              <a:extLst>
                <a:ext uri="{FF2B5EF4-FFF2-40B4-BE49-F238E27FC236}">
                  <a16:creationId xmlns:a16="http://schemas.microsoft.com/office/drawing/2014/main" id="{0463D86F-9554-5C10-E958-4E81029DF1A6}"/>
                </a:ext>
              </a:extLst>
            </p:cNvPr>
            <p:cNvSpPr/>
            <p:nvPr/>
          </p:nvSpPr>
          <p:spPr>
            <a:xfrm>
              <a:off x="171262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6" name="직사각형 5995">
              <a:extLst>
                <a:ext uri="{FF2B5EF4-FFF2-40B4-BE49-F238E27FC236}">
                  <a16:creationId xmlns:a16="http://schemas.microsoft.com/office/drawing/2014/main" id="{6CB5FFE0-AA15-4744-7DED-9E1778E26D29}"/>
                </a:ext>
              </a:extLst>
            </p:cNvPr>
            <p:cNvSpPr/>
            <p:nvPr/>
          </p:nvSpPr>
          <p:spPr>
            <a:xfrm>
              <a:off x="1712624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7" name="직사각형 5996">
              <a:extLst>
                <a:ext uri="{FF2B5EF4-FFF2-40B4-BE49-F238E27FC236}">
                  <a16:creationId xmlns:a16="http://schemas.microsoft.com/office/drawing/2014/main" id="{77E50F4E-4757-7429-B145-B930DC3EBDB0}"/>
                </a:ext>
              </a:extLst>
            </p:cNvPr>
            <p:cNvSpPr/>
            <p:nvPr/>
          </p:nvSpPr>
          <p:spPr>
            <a:xfrm>
              <a:off x="1712624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8" name="직사각형 5997">
              <a:extLst>
                <a:ext uri="{FF2B5EF4-FFF2-40B4-BE49-F238E27FC236}">
                  <a16:creationId xmlns:a16="http://schemas.microsoft.com/office/drawing/2014/main" id="{1D8EABD6-C358-373A-C388-A85A88BD4FCC}"/>
                </a:ext>
              </a:extLst>
            </p:cNvPr>
            <p:cNvSpPr/>
            <p:nvPr/>
          </p:nvSpPr>
          <p:spPr>
            <a:xfrm>
              <a:off x="1712624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99" name="직사각형 5998">
              <a:extLst>
                <a:ext uri="{FF2B5EF4-FFF2-40B4-BE49-F238E27FC236}">
                  <a16:creationId xmlns:a16="http://schemas.microsoft.com/office/drawing/2014/main" id="{349974E8-56B9-74E1-4182-ADAE5D30AC26}"/>
                </a:ext>
              </a:extLst>
            </p:cNvPr>
            <p:cNvSpPr/>
            <p:nvPr/>
          </p:nvSpPr>
          <p:spPr>
            <a:xfrm>
              <a:off x="1712624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0" name="직사각형 5999">
              <a:extLst>
                <a:ext uri="{FF2B5EF4-FFF2-40B4-BE49-F238E27FC236}">
                  <a16:creationId xmlns:a16="http://schemas.microsoft.com/office/drawing/2014/main" id="{2B4A8FE3-979B-2392-B006-A258F9660F16}"/>
                </a:ext>
              </a:extLst>
            </p:cNvPr>
            <p:cNvSpPr/>
            <p:nvPr/>
          </p:nvSpPr>
          <p:spPr>
            <a:xfrm>
              <a:off x="1712624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1" name="직사각형 6000">
              <a:extLst>
                <a:ext uri="{FF2B5EF4-FFF2-40B4-BE49-F238E27FC236}">
                  <a16:creationId xmlns:a16="http://schemas.microsoft.com/office/drawing/2014/main" id="{B7C8E01C-7DF1-C3B9-76D2-A66A39D30CAD}"/>
                </a:ext>
              </a:extLst>
            </p:cNvPr>
            <p:cNvSpPr/>
            <p:nvPr/>
          </p:nvSpPr>
          <p:spPr>
            <a:xfrm>
              <a:off x="1712624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2" name="직사각형 6001">
              <a:extLst>
                <a:ext uri="{FF2B5EF4-FFF2-40B4-BE49-F238E27FC236}">
                  <a16:creationId xmlns:a16="http://schemas.microsoft.com/office/drawing/2014/main" id="{5F61CF3E-EBE7-290E-4A90-559BAB42C657}"/>
                </a:ext>
              </a:extLst>
            </p:cNvPr>
            <p:cNvSpPr/>
            <p:nvPr/>
          </p:nvSpPr>
          <p:spPr>
            <a:xfrm>
              <a:off x="1712624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3" name="직사각형 6002">
              <a:extLst>
                <a:ext uri="{FF2B5EF4-FFF2-40B4-BE49-F238E27FC236}">
                  <a16:creationId xmlns:a16="http://schemas.microsoft.com/office/drawing/2014/main" id="{5E01A046-FAA2-1E2D-1F1D-3B2535E2E359}"/>
                </a:ext>
              </a:extLst>
            </p:cNvPr>
            <p:cNvSpPr/>
            <p:nvPr/>
          </p:nvSpPr>
          <p:spPr>
            <a:xfrm>
              <a:off x="1712624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4" name="직사각형 6003">
              <a:extLst>
                <a:ext uri="{FF2B5EF4-FFF2-40B4-BE49-F238E27FC236}">
                  <a16:creationId xmlns:a16="http://schemas.microsoft.com/office/drawing/2014/main" id="{6C96CA4A-433F-626C-0A8C-2664D3AC665B}"/>
                </a:ext>
              </a:extLst>
            </p:cNvPr>
            <p:cNvSpPr/>
            <p:nvPr/>
          </p:nvSpPr>
          <p:spPr>
            <a:xfrm>
              <a:off x="1712624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5" name="직사각형 6004">
              <a:extLst>
                <a:ext uri="{FF2B5EF4-FFF2-40B4-BE49-F238E27FC236}">
                  <a16:creationId xmlns:a16="http://schemas.microsoft.com/office/drawing/2014/main" id="{0FCD87DB-A954-2319-8ED9-A31D873E926D}"/>
                </a:ext>
              </a:extLst>
            </p:cNvPr>
            <p:cNvSpPr/>
            <p:nvPr/>
          </p:nvSpPr>
          <p:spPr>
            <a:xfrm>
              <a:off x="1712624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6" name="직사각형 6005">
              <a:extLst>
                <a:ext uri="{FF2B5EF4-FFF2-40B4-BE49-F238E27FC236}">
                  <a16:creationId xmlns:a16="http://schemas.microsoft.com/office/drawing/2014/main" id="{809F2CC5-17C3-F5BD-8516-5008C989B90C}"/>
                </a:ext>
              </a:extLst>
            </p:cNvPr>
            <p:cNvSpPr/>
            <p:nvPr/>
          </p:nvSpPr>
          <p:spPr>
            <a:xfrm>
              <a:off x="1712624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7" name="직사각형 6006">
              <a:extLst>
                <a:ext uri="{FF2B5EF4-FFF2-40B4-BE49-F238E27FC236}">
                  <a16:creationId xmlns:a16="http://schemas.microsoft.com/office/drawing/2014/main" id="{1C604FAE-2D7E-8175-B3AB-48CBD96D9682}"/>
                </a:ext>
              </a:extLst>
            </p:cNvPr>
            <p:cNvSpPr/>
            <p:nvPr/>
          </p:nvSpPr>
          <p:spPr>
            <a:xfrm>
              <a:off x="1712624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8" name="직사각형 6007">
              <a:extLst>
                <a:ext uri="{FF2B5EF4-FFF2-40B4-BE49-F238E27FC236}">
                  <a16:creationId xmlns:a16="http://schemas.microsoft.com/office/drawing/2014/main" id="{5D153EBB-7348-E281-357F-43D5B0DFD60D}"/>
                </a:ext>
              </a:extLst>
            </p:cNvPr>
            <p:cNvSpPr/>
            <p:nvPr/>
          </p:nvSpPr>
          <p:spPr>
            <a:xfrm>
              <a:off x="1712624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09" name="직사각형 6008">
              <a:extLst>
                <a:ext uri="{FF2B5EF4-FFF2-40B4-BE49-F238E27FC236}">
                  <a16:creationId xmlns:a16="http://schemas.microsoft.com/office/drawing/2014/main" id="{8EE8C494-6C34-8E75-4C5B-849F634C6DE8}"/>
                </a:ext>
              </a:extLst>
            </p:cNvPr>
            <p:cNvSpPr/>
            <p:nvPr/>
          </p:nvSpPr>
          <p:spPr>
            <a:xfrm>
              <a:off x="1712624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0" name="직사각형 6009">
              <a:extLst>
                <a:ext uri="{FF2B5EF4-FFF2-40B4-BE49-F238E27FC236}">
                  <a16:creationId xmlns:a16="http://schemas.microsoft.com/office/drawing/2014/main" id="{1A159C13-5F00-2417-1516-B02B545EAAF3}"/>
                </a:ext>
              </a:extLst>
            </p:cNvPr>
            <p:cNvSpPr/>
            <p:nvPr/>
          </p:nvSpPr>
          <p:spPr>
            <a:xfrm>
              <a:off x="1712624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1" name="직사각형 6010">
              <a:extLst>
                <a:ext uri="{FF2B5EF4-FFF2-40B4-BE49-F238E27FC236}">
                  <a16:creationId xmlns:a16="http://schemas.microsoft.com/office/drawing/2014/main" id="{CC99748E-9411-19E3-BAD7-0866AB34F656}"/>
                </a:ext>
              </a:extLst>
            </p:cNvPr>
            <p:cNvSpPr/>
            <p:nvPr/>
          </p:nvSpPr>
          <p:spPr>
            <a:xfrm>
              <a:off x="1712624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2" name="직사각형 6011">
              <a:extLst>
                <a:ext uri="{FF2B5EF4-FFF2-40B4-BE49-F238E27FC236}">
                  <a16:creationId xmlns:a16="http://schemas.microsoft.com/office/drawing/2014/main" id="{A4EB7FEE-3E5B-1F02-F7D5-89AD7725B646}"/>
                </a:ext>
              </a:extLst>
            </p:cNvPr>
            <p:cNvSpPr/>
            <p:nvPr/>
          </p:nvSpPr>
          <p:spPr>
            <a:xfrm>
              <a:off x="1712624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3" name="직사각형 6012">
              <a:extLst>
                <a:ext uri="{FF2B5EF4-FFF2-40B4-BE49-F238E27FC236}">
                  <a16:creationId xmlns:a16="http://schemas.microsoft.com/office/drawing/2014/main" id="{A24FB2DA-262A-922E-4584-3B1DD20AAF9A}"/>
                </a:ext>
              </a:extLst>
            </p:cNvPr>
            <p:cNvSpPr/>
            <p:nvPr/>
          </p:nvSpPr>
          <p:spPr>
            <a:xfrm>
              <a:off x="1712624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4" name="직사각형 6013">
              <a:extLst>
                <a:ext uri="{FF2B5EF4-FFF2-40B4-BE49-F238E27FC236}">
                  <a16:creationId xmlns:a16="http://schemas.microsoft.com/office/drawing/2014/main" id="{959AE2FC-F45A-8AC8-7AC1-D25C4D80DEDB}"/>
                </a:ext>
              </a:extLst>
            </p:cNvPr>
            <p:cNvSpPr/>
            <p:nvPr/>
          </p:nvSpPr>
          <p:spPr>
            <a:xfrm>
              <a:off x="1712624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5" name="직사각형 6014">
              <a:extLst>
                <a:ext uri="{FF2B5EF4-FFF2-40B4-BE49-F238E27FC236}">
                  <a16:creationId xmlns:a16="http://schemas.microsoft.com/office/drawing/2014/main" id="{179192C2-13FB-84FC-44D1-211D45AFB141}"/>
                </a:ext>
              </a:extLst>
            </p:cNvPr>
            <p:cNvSpPr/>
            <p:nvPr/>
          </p:nvSpPr>
          <p:spPr>
            <a:xfrm>
              <a:off x="1712624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6" name="직사각형 6015">
              <a:extLst>
                <a:ext uri="{FF2B5EF4-FFF2-40B4-BE49-F238E27FC236}">
                  <a16:creationId xmlns:a16="http://schemas.microsoft.com/office/drawing/2014/main" id="{07DC4BA9-6C34-709E-5B58-9422EBE76C9D}"/>
                </a:ext>
              </a:extLst>
            </p:cNvPr>
            <p:cNvSpPr/>
            <p:nvPr/>
          </p:nvSpPr>
          <p:spPr>
            <a:xfrm>
              <a:off x="1712624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7" name="직사각형 6016">
              <a:extLst>
                <a:ext uri="{FF2B5EF4-FFF2-40B4-BE49-F238E27FC236}">
                  <a16:creationId xmlns:a16="http://schemas.microsoft.com/office/drawing/2014/main" id="{3967E78F-FF6D-8AA0-AAD9-560A3AC941CF}"/>
                </a:ext>
              </a:extLst>
            </p:cNvPr>
            <p:cNvSpPr/>
            <p:nvPr/>
          </p:nvSpPr>
          <p:spPr>
            <a:xfrm>
              <a:off x="1712624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8" name="직사각형 6017">
              <a:extLst>
                <a:ext uri="{FF2B5EF4-FFF2-40B4-BE49-F238E27FC236}">
                  <a16:creationId xmlns:a16="http://schemas.microsoft.com/office/drawing/2014/main" id="{BF51188B-0364-575E-5F50-0556B132A3BE}"/>
                </a:ext>
              </a:extLst>
            </p:cNvPr>
            <p:cNvSpPr/>
            <p:nvPr/>
          </p:nvSpPr>
          <p:spPr>
            <a:xfrm>
              <a:off x="171262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19" name="직사각형 6018">
              <a:extLst>
                <a:ext uri="{FF2B5EF4-FFF2-40B4-BE49-F238E27FC236}">
                  <a16:creationId xmlns:a16="http://schemas.microsoft.com/office/drawing/2014/main" id="{2F665391-3579-027A-FC8F-09A5FC37DEA3}"/>
                </a:ext>
              </a:extLst>
            </p:cNvPr>
            <p:cNvSpPr/>
            <p:nvPr/>
          </p:nvSpPr>
          <p:spPr>
            <a:xfrm>
              <a:off x="1712624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0" name="직사각형 6019">
              <a:extLst>
                <a:ext uri="{FF2B5EF4-FFF2-40B4-BE49-F238E27FC236}">
                  <a16:creationId xmlns:a16="http://schemas.microsoft.com/office/drawing/2014/main" id="{D2979094-0775-1793-CB07-1F1083AF3D07}"/>
                </a:ext>
              </a:extLst>
            </p:cNvPr>
            <p:cNvSpPr/>
            <p:nvPr/>
          </p:nvSpPr>
          <p:spPr>
            <a:xfrm>
              <a:off x="1712624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1" name="직사각형 6020">
              <a:extLst>
                <a:ext uri="{FF2B5EF4-FFF2-40B4-BE49-F238E27FC236}">
                  <a16:creationId xmlns:a16="http://schemas.microsoft.com/office/drawing/2014/main" id="{A667C916-92F5-F388-0EEB-2D43BDADB172}"/>
                </a:ext>
              </a:extLst>
            </p:cNvPr>
            <p:cNvSpPr/>
            <p:nvPr/>
          </p:nvSpPr>
          <p:spPr>
            <a:xfrm>
              <a:off x="1712624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2" name="직사각형 6021">
              <a:extLst>
                <a:ext uri="{FF2B5EF4-FFF2-40B4-BE49-F238E27FC236}">
                  <a16:creationId xmlns:a16="http://schemas.microsoft.com/office/drawing/2014/main" id="{9C1488A5-8E7C-E1BF-DA5B-EE688FD08E40}"/>
                </a:ext>
              </a:extLst>
            </p:cNvPr>
            <p:cNvSpPr/>
            <p:nvPr/>
          </p:nvSpPr>
          <p:spPr>
            <a:xfrm>
              <a:off x="1712624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3" name="직사각형 6022">
              <a:extLst>
                <a:ext uri="{FF2B5EF4-FFF2-40B4-BE49-F238E27FC236}">
                  <a16:creationId xmlns:a16="http://schemas.microsoft.com/office/drawing/2014/main" id="{5FABD5C3-B813-C802-31D8-6274B3B2AD72}"/>
                </a:ext>
              </a:extLst>
            </p:cNvPr>
            <p:cNvSpPr/>
            <p:nvPr/>
          </p:nvSpPr>
          <p:spPr>
            <a:xfrm>
              <a:off x="1712624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4" name="직사각형 6023">
              <a:extLst>
                <a:ext uri="{FF2B5EF4-FFF2-40B4-BE49-F238E27FC236}">
                  <a16:creationId xmlns:a16="http://schemas.microsoft.com/office/drawing/2014/main" id="{ACA76105-8C40-C8AB-5AEB-6BFBC195BAEB}"/>
                </a:ext>
              </a:extLst>
            </p:cNvPr>
            <p:cNvSpPr/>
            <p:nvPr/>
          </p:nvSpPr>
          <p:spPr>
            <a:xfrm>
              <a:off x="1712624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5" name="직사각형 6024">
              <a:extLst>
                <a:ext uri="{FF2B5EF4-FFF2-40B4-BE49-F238E27FC236}">
                  <a16:creationId xmlns:a16="http://schemas.microsoft.com/office/drawing/2014/main" id="{CA2DB8B3-1058-2023-38EC-ACFC0F9038FA}"/>
                </a:ext>
              </a:extLst>
            </p:cNvPr>
            <p:cNvSpPr/>
            <p:nvPr/>
          </p:nvSpPr>
          <p:spPr>
            <a:xfrm>
              <a:off x="1712624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6" name="직사각형 6025">
              <a:extLst>
                <a:ext uri="{FF2B5EF4-FFF2-40B4-BE49-F238E27FC236}">
                  <a16:creationId xmlns:a16="http://schemas.microsoft.com/office/drawing/2014/main" id="{854E9DF1-074C-8038-B604-9B246475124D}"/>
                </a:ext>
              </a:extLst>
            </p:cNvPr>
            <p:cNvSpPr/>
            <p:nvPr/>
          </p:nvSpPr>
          <p:spPr>
            <a:xfrm>
              <a:off x="1712624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7" name="직사각형 6026">
              <a:extLst>
                <a:ext uri="{FF2B5EF4-FFF2-40B4-BE49-F238E27FC236}">
                  <a16:creationId xmlns:a16="http://schemas.microsoft.com/office/drawing/2014/main" id="{D2E134F8-D179-EFBA-8F91-F622B8B43F4F}"/>
                </a:ext>
              </a:extLst>
            </p:cNvPr>
            <p:cNvSpPr/>
            <p:nvPr/>
          </p:nvSpPr>
          <p:spPr>
            <a:xfrm>
              <a:off x="1712624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8" name="직사각형 6027">
              <a:extLst>
                <a:ext uri="{FF2B5EF4-FFF2-40B4-BE49-F238E27FC236}">
                  <a16:creationId xmlns:a16="http://schemas.microsoft.com/office/drawing/2014/main" id="{F710F1C6-1388-4E07-8394-1EC86BB976F3}"/>
                </a:ext>
              </a:extLst>
            </p:cNvPr>
            <p:cNvSpPr/>
            <p:nvPr/>
          </p:nvSpPr>
          <p:spPr>
            <a:xfrm>
              <a:off x="1712624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29" name="직사각형 6028">
              <a:extLst>
                <a:ext uri="{FF2B5EF4-FFF2-40B4-BE49-F238E27FC236}">
                  <a16:creationId xmlns:a16="http://schemas.microsoft.com/office/drawing/2014/main" id="{B7F92A10-75FF-52A3-C9C5-EE1BC95F1849}"/>
                </a:ext>
              </a:extLst>
            </p:cNvPr>
            <p:cNvSpPr/>
            <p:nvPr/>
          </p:nvSpPr>
          <p:spPr>
            <a:xfrm>
              <a:off x="1712624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0" name="직사각형 6029">
              <a:extLst>
                <a:ext uri="{FF2B5EF4-FFF2-40B4-BE49-F238E27FC236}">
                  <a16:creationId xmlns:a16="http://schemas.microsoft.com/office/drawing/2014/main" id="{189F0C48-F734-4773-4592-E712C0285E0B}"/>
                </a:ext>
              </a:extLst>
            </p:cNvPr>
            <p:cNvSpPr/>
            <p:nvPr/>
          </p:nvSpPr>
          <p:spPr>
            <a:xfrm>
              <a:off x="1712624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1" name="직사각형 6030">
              <a:extLst>
                <a:ext uri="{FF2B5EF4-FFF2-40B4-BE49-F238E27FC236}">
                  <a16:creationId xmlns:a16="http://schemas.microsoft.com/office/drawing/2014/main" id="{0EC60BFB-AEAD-5614-EDB0-13F47294C3FA}"/>
                </a:ext>
              </a:extLst>
            </p:cNvPr>
            <p:cNvSpPr/>
            <p:nvPr/>
          </p:nvSpPr>
          <p:spPr>
            <a:xfrm>
              <a:off x="185662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2" name="직사각형 6031">
              <a:extLst>
                <a:ext uri="{FF2B5EF4-FFF2-40B4-BE49-F238E27FC236}">
                  <a16:creationId xmlns:a16="http://schemas.microsoft.com/office/drawing/2014/main" id="{609C2C8E-421D-9A5E-4016-1E5323A9E732}"/>
                </a:ext>
              </a:extLst>
            </p:cNvPr>
            <p:cNvSpPr/>
            <p:nvPr/>
          </p:nvSpPr>
          <p:spPr>
            <a:xfrm>
              <a:off x="185662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3" name="직사각형 6032">
              <a:extLst>
                <a:ext uri="{FF2B5EF4-FFF2-40B4-BE49-F238E27FC236}">
                  <a16:creationId xmlns:a16="http://schemas.microsoft.com/office/drawing/2014/main" id="{7EEC02DD-EE32-9D8B-F523-D108AF6E15F4}"/>
                </a:ext>
              </a:extLst>
            </p:cNvPr>
            <p:cNvSpPr/>
            <p:nvPr/>
          </p:nvSpPr>
          <p:spPr>
            <a:xfrm>
              <a:off x="185662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4" name="직사각형 6033">
              <a:extLst>
                <a:ext uri="{FF2B5EF4-FFF2-40B4-BE49-F238E27FC236}">
                  <a16:creationId xmlns:a16="http://schemas.microsoft.com/office/drawing/2014/main" id="{1F9F89F9-A6AE-24AE-877F-CE79C4DA8CA1}"/>
                </a:ext>
              </a:extLst>
            </p:cNvPr>
            <p:cNvSpPr/>
            <p:nvPr/>
          </p:nvSpPr>
          <p:spPr>
            <a:xfrm>
              <a:off x="185662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5" name="직사각형 6034">
              <a:extLst>
                <a:ext uri="{FF2B5EF4-FFF2-40B4-BE49-F238E27FC236}">
                  <a16:creationId xmlns:a16="http://schemas.microsoft.com/office/drawing/2014/main" id="{D01F3DD5-1C5E-1308-0DA1-A4492D4DFB6C}"/>
                </a:ext>
              </a:extLst>
            </p:cNvPr>
            <p:cNvSpPr/>
            <p:nvPr/>
          </p:nvSpPr>
          <p:spPr>
            <a:xfrm>
              <a:off x="185662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6" name="직사각형 6035">
              <a:extLst>
                <a:ext uri="{FF2B5EF4-FFF2-40B4-BE49-F238E27FC236}">
                  <a16:creationId xmlns:a16="http://schemas.microsoft.com/office/drawing/2014/main" id="{D47A835E-6CCB-0A84-304C-72013675EDEA}"/>
                </a:ext>
              </a:extLst>
            </p:cNvPr>
            <p:cNvSpPr/>
            <p:nvPr/>
          </p:nvSpPr>
          <p:spPr>
            <a:xfrm>
              <a:off x="185662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7" name="직사각형 6036">
              <a:extLst>
                <a:ext uri="{FF2B5EF4-FFF2-40B4-BE49-F238E27FC236}">
                  <a16:creationId xmlns:a16="http://schemas.microsoft.com/office/drawing/2014/main" id="{395DC309-903C-F36F-7E86-0244CC926346}"/>
                </a:ext>
              </a:extLst>
            </p:cNvPr>
            <p:cNvSpPr/>
            <p:nvPr/>
          </p:nvSpPr>
          <p:spPr>
            <a:xfrm>
              <a:off x="185662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8" name="직사각형 6037">
              <a:extLst>
                <a:ext uri="{FF2B5EF4-FFF2-40B4-BE49-F238E27FC236}">
                  <a16:creationId xmlns:a16="http://schemas.microsoft.com/office/drawing/2014/main" id="{B6FF7320-418C-E79C-9AF4-C3B2835D8654}"/>
                </a:ext>
              </a:extLst>
            </p:cNvPr>
            <p:cNvSpPr/>
            <p:nvPr/>
          </p:nvSpPr>
          <p:spPr>
            <a:xfrm>
              <a:off x="185662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39" name="직사각형 6038">
              <a:extLst>
                <a:ext uri="{FF2B5EF4-FFF2-40B4-BE49-F238E27FC236}">
                  <a16:creationId xmlns:a16="http://schemas.microsoft.com/office/drawing/2014/main" id="{A5B5E98F-A889-5C09-5652-E23700C541C3}"/>
                </a:ext>
              </a:extLst>
            </p:cNvPr>
            <p:cNvSpPr/>
            <p:nvPr/>
          </p:nvSpPr>
          <p:spPr>
            <a:xfrm>
              <a:off x="185662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0" name="직사각형 6039">
              <a:extLst>
                <a:ext uri="{FF2B5EF4-FFF2-40B4-BE49-F238E27FC236}">
                  <a16:creationId xmlns:a16="http://schemas.microsoft.com/office/drawing/2014/main" id="{443E9155-C6DB-C81D-BAC9-5174681FAFA9}"/>
                </a:ext>
              </a:extLst>
            </p:cNvPr>
            <p:cNvSpPr/>
            <p:nvPr/>
          </p:nvSpPr>
          <p:spPr>
            <a:xfrm>
              <a:off x="185662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1" name="직사각형 6040">
              <a:extLst>
                <a:ext uri="{FF2B5EF4-FFF2-40B4-BE49-F238E27FC236}">
                  <a16:creationId xmlns:a16="http://schemas.microsoft.com/office/drawing/2014/main" id="{62577441-672D-15FD-00F7-F5CC4F6AB743}"/>
                </a:ext>
              </a:extLst>
            </p:cNvPr>
            <p:cNvSpPr/>
            <p:nvPr/>
          </p:nvSpPr>
          <p:spPr>
            <a:xfrm>
              <a:off x="185662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2" name="직사각형 6041">
              <a:extLst>
                <a:ext uri="{FF2B5EF4-FFF2-40B4-BE49-F238E27FC236}">
                  <a16:creationId xmlns:a16="http://schemas.microsoft.com/office/drawing/2014/main" id="{4BF896B5-A042-FA6A-DE22-13DA93288436}"/>
                </a:ext>
              </a:extLst>
            </p:cNvPr>
            <p:cNvSpPr/>
            <p:nvPr/>
          </p:nvSpPr>
          <p:spPr>
            <a:xfrm>
              <a:off x="185662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3" name="직사각형 6042">
              <a:extLst>
                <a:ext uri="{FF2B5EF4-FFF2-40B4-BE49-F238E27FC236}">
                  <a16:creationId xmlns:a16="http://schemas.microsoft.com/office/drawing/2014/main" id="{B6AE1573-BAB5-EC7F-F1AA-02E771F09ABA}"/>
                </a:ext>
              </a:extLst>
            </p:cNvPr>
            <p:cNvSpPr/>
            <p:nvPr/>
          </p:nvSpPr>
          <p:spPr>
            <a:xfrm>
              <a:off x="185662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4" name="직사각형 6043">
              <a:extLst>
                <a:ext uri="{FF2B5EF4-FFF2-40B4-BE49-F238E27FC236}">
                  <a16:creationId xmlns:a16="http://schemas.microsoft.com/office/drawing/2014/main" id="{1FAD6F89-9333-D767-CD22-CA148B5D7189}"/>
                </a:ext>
              </a:extLst>
            </p:cNvPr>
            <p:cNvSpPr/>
            <p:nvPr/>
          </p:nvSpPr>
          <p:spPr>
            <a:xfrm>
              <a:off x="185662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5" name="직사각형 6044">
              <a:extLst>
                <a:ext uri="{FF2B5EF4-FFF2-40B4-BE49-F238E27FC236}">
                  <a16:creationId xmlns:a16="http://schemas.microsoft.com/office/drawing/2014/main" id="{DE3EBB19-5B7D-915A-53FF-8CABE436055B}"/>
                </a:ext>
              </a:extLst>
            </p:cNvPr>
            <p:cNvSpPr/>
            <p:nvPr/>
          </p:nvSpPr>
          <p:spPr>
            <a:xfrm>
              <a:off x="185662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6" name="직사각형 6045">
              <a:extLst>
                <a:ext uri="{FF2B5EF4-FFF2-40B4-BE49-F238E27FC236}">
                  <a16:creationId xmlns:a16="http://schemas.microsoft.com/office/drawing/2014/main" id="{0AC2A696-B308-86BC-79CD-F10B9E8C6F4C}"/>
                </a:ext>
              </a:extLst>
            </p:cNvPr>
            <p:cNvSpPr/>
            <p:nvPr/>
          </p:nvSpPr>
          <p:spPr>
            <a:xfrm>
              <a:off x="185662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7" name="직사각형 6046">
              <a:extLst>
                <a:ext uri="{FF2B5EF4-FFF2-40B4-BE49-F238E27FC236}">
                  <a16:creationId xmlns:a16="http://schemas.microsoft.com/office/drawing/2014/main" id="{7B691DB2-D248-B079-351E-BE402F2D647E}"/>
                </a:ext>
              </a:extLst>
            </p:cNvPr>
            <p:cNvSpPr/>
            <p:nvPr/>
          </p:nvSpPr>
          <p:spPr>
            <a:xfrm>
              <a:off x="185662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8" name="직사각형 6047">
              <a:extLst>
                <a:ext uri="{FF2B5EF4-FFF2-40B4-BE49-F238E27FC236}">
                  <a16:creationId xmlns:a16="http://schemas.microsoft.com/office/drawing/2014/main" id="{B75B8BF6-70BC-8899-0099-872A765ADD64}"/>
                </a:ext>
              </a:extLst>
            </p:cNvPr>
            <p:cNvSpPr/>
            <p:nvPr/>
          </p:nvSpPr>
          <p:spPr>
            <a:xfrm>
              <a:off x="185662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49" name="직사각형 6048">
              <a:extLst>
                <a:ext uri="{FF2B5EF4-FFF2-40B4-BE49-F238E27FC236}">
                  <a16:creationId xmlns:a16="http://schemas.microsoft.com/office/drawing/2014/main" id="{D94A7783-70C3-823D-55B2-DFBEC2D8B4AC}"/>
                </a:ext>
              </a:extLst>
            </p:cNvPr>
            <p:cNvSpPr/>
            <p:nvPr/>
          </p:nvSpPr>
          <p:spPr>
            <a:xfrm>
              <a:off x="185662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0" name="직사각형 6049">
              <a:extLst>
                <a:ext uri="{FF2B5EF4-FFF2-40B4-BE49-F238E27FC236}">
                  <a16:creationId xmlns:a16="http://schemas.microsoft.com/office/drawing/2014/main" id="{3E988C7D-BE97-817F-5E29-BA7D5516473A}"/>
                </a:ext>
              </a:extLst>
            </p:cNvPr>
            <p:cNvSpPr/>
            <p:nvPr/>
          </p:nvSpPr>
          <p:spPr>
            <a:xfrm>
              <a:off x="185662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1" name="직사각형 6050">
              <a:extLst>
                <a:ext uri="{FF2B5EF4-FFF2-40B4-BE49-F238E27FC236}">
                  <a16:creationId xmlns:a16="http://schemas.microsoft.com/office/drawing/2014/main" id="{3AA3733E-83A3-0E40-77A4-1DB466B3403C}"/>
                </a:ext>
              </a:extLst>
            </p:cNvPr>
            <p:cNvSpPr/>
            <p:nvPr/>
          </p:nvSpPr>
          <p:spPr>
            <a:xfrm>
              <a:off x="185662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2" name="직사각형 6051">
              <a:extLst>
                <a:ext uri="{FF2B5EF4-FFF2-40B4-BE49-F238E27FC236}">
                  <a16:creationId xmlns:a16="http://schemas.microsoft.com/office/drawing/2014/main" id="{2794448E-2076-86AD-2A9A-BE1A0279D7E2}"/>
                </a:ext>
              </a:extLst>
            </p:cNvPr>
            <p:cNvSpPr/>
            <p:nvPr/>
          </p:nvSpPr>
          <p:spPr>
            <a:xfrm>
              <a:off x="185662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3" name="직사각형 6052">
              <a:extLst>
                <a:ext uri="{FF2B5EF4-FFF2-40B4-BE49-F238E27FC236}">
                  <a16:creationId xmlns:a16="http://schemas.microsoft.com/office/drawing/2014/main" id="{D264B9A0-16BC-8914-334F-06F42A12C099}"/>
                </a:ext>
              </a:extLst>
            </p:cNvPr>
            <p:cNvSpPr/>
            <p:nvPr/>
          </p:nvSpPr>
          <p:spPr>
            <a:xfrm>
              <a:off x="185662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4" name="직사각형 6053">
              <a:extLst>
                <a:ext uri="{FF2B5EF4-FFF2-40B4-BE49-F238E27FC236}">
                  <a16:creationId xmlns:a16="http://schemas.microsoft.com/office/drawing/2014/main" id="{030DE93B-A1F8-F521-D4F0-E8AAF554C023}"/>
                </a:ext>
              </a:extLst>
            </p:cNvPr>
            <p:cNvSpPr/>
            <p:nvPr/>
          </p:nvSpPr>
          <p:spPr>
            <a:xfrm>
              <a:off x="185662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5" name="직사각형 6054">
              <a:extLst>
                <a:ext uri="{FF2B5EF4-FFF2-40B4-BE49-F238E27FC236}">
                  <a16:creationId xmlns:a16="http://schemas.microsoft.com/office/drawing/2014/main" id="{01ED8A22-A8A1-813A-2B0E-F16012CBDCDB}"/>
                </a:ext>
              </a:extLst>
            </p:cNvPr>
            <p:cNvSpPr/>
            <p:nvPr/>
          </p:nvSpPr>
          <p:spPr>
            <a:xfrm>
              <a:off x="185662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6" name="직사각형 6055">
              <a:extLst>
                <a:ext uri="{FF2B5EF4-FFF2-40B4-BE49-F238E27FC236}">
                  <a16:creationId xmlns:a16="http://schemas.microsoft.com/office/drawing/2014/main" id="{B1A88C48-3058-509A-0457-991F115433F4}"/>
                </a:ext>
              </a:extLst>
            </p:cNvPr>
            <p:cNvSpPr/>
            <p:nvPr/>
          </p:nvSpPr>
          <p:spPr>
            <a:xfrm>
              <a:off x="185662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7" name="직사각형 6056">
              <a:extLst>
                <a:ext uri="{FF2B5EF4-FFF2-40B4-BE49-F238E27FC236}">
                  <a16:creationId xmlns:a16="http://schemas.microsoft.com/office/drawing/2014/main" id="{08C359C3-F31C-5A36-5989-15A3AB3E5E41}"/>
                </a:ext>
              </a:extLst>
            </p:cNvPr>
            <p:cNvSpPr/>
            <p:nvPr/>
          </p:nvSpPr>
          <p:spPr>
            <a:xfrm>
              <a:off x="185662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8" name="직사각형 6057">
              <a:extLst>
                <a:ext uri="{FF2B5EF4-FFF2-40B4-BE49-F238E27FC236}">
                  <a16:creationId xmlns:a16="http://schemas.microsoft.com/office/drawing/2014/main" id="{2A104F8A-393E-AF17-F2BB-73B88D55D2BE}"/>
                </a:ext>
              </a:extLst>
            </p:cNvPr>
            <p:cNvSpPr/>
            <p:nvPr/>
          </p:nvSpPr>
          <p:spPr>
            <a:xfrm>
              <a:off x="185662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59" name="직사각형 6058">
              <a:extLst>
                <a:ext uri="{FF2B5EF4-FFF2-40B4-BE49-F238E27FC236}">
                  <a16:creationId xmlns:a16="http://schemas.microsoft.com/office/drawing/2014/main" id="{CFBB0B9A-E1CA-3F92-8065-B44378F1CD5A}"/>
                </a:ext>
              </a:extLst>
            </p:cNvPr>
            <p:cNvSpPr/>
            <p:nvPr/>
          </p:nvSpPr>
          <p:spPr>
            <a:xfrm>
              <a:off x="185662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0" name="직사각형 6059">
              <a:extLst>
                <a:ext uri="{FF2B5EF4-FFF2-40B4-BE49-F238E27FC236}">
                  <a16:creationId xmlns:a16="http://schemas.microsoft.com/office/drawing/2014/main" id="{B0A4FF0D-69DA-F43F-94C7-A41D68A20D66}"/>
                </a:ext>
              </a:extLst>
            </p:cNvPr>
            <p:cNvSpPr/>
            <p:nvPr/>
          </p:nvSpPr>
          <p:spPr>
            <a:xfrm>
              <a:off x="185662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1" name="직사각형 6060">
              <a:extLst>
                <a:ext uri="{FF2B5EF4-FFF2-40B4-BE49-F238E27FC236}">
                  <a16:creationId xmlns:a16="http://schemas.microsoft.com/office/drawing/2014/main" id="{8D91F131-5911-EF9F-754F-B3199978F314}"/>
                </a:ext>
              </a:extLst>
            </p:cNvPr>
            <p:cNvSpPr/>
            <p:nvPr/>
          </p:nvSpPr>
          <p:spPr>
            <a:xfrm>
              <a:off x="185662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2" name="직사각형 6061">
              <a:extLst>
                <a:ext uri="{FF2B5EF4-FFF2-40B4-BE49-F238E27FC236}">
                  <a16:creationId xmlns:a16="http://schemas.microsoft.com/office/drawing/2014/main" id="{200D8A15-7531-5BF4-E751-7D846160F09F}"/>
                </a:ext>
              </a:extLst>
            </p:cNvPr>
            <p:cNvSpPr/>
            <p:nvPr/>
          </p:nvSpPr>
          <p:spPr>
            <a:xfrm>
              <a:off x="185662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3" name="직사각형 6062">
              <a:extLst>
                <a:ext uri="{FF2B5EF4-FFF2-40B4-BE49-F238E27FC236}">
                  <a16:creationId xmlns:a16="http://schemas.microsoft.com/office/drawing/2014/main" id="{F5DA3507-8B6C-F7B9-7661-6F0222D8BA8E}"/>
                </a:ext>
              </a:extLst>
            </p:cNvPr>
            <p:cNvSpPr/>
            <p:nvPr/>
          </p:nvSpPr>
          <p:spPr>
            <a:xfrm>
              <a:off x="185662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4" name="직사각형 6063">
              <a:extLst>
                <a:ext uri="{FF2B5EF4-FFF2-40B4-BE49-F238E27FC236}">
                  <a16:creationId xmlns:a16="http://schemas.microsoft.com/office/drawing/2014/main" id="{92BE11CE-1368-EC09-1B61-92E9F0FD5FF8}"/>
                </a:ext>
              </a:extLst>
            </p:cNvPr>
            <p:cNvSpPr/>
            <p:nvPr/>
          </p:nvSpPr>
          <p:spPr>
            <a:xfrm>
              <a:off x="185662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5" name="직사각형 6064">
              <a:extLst>
                <a:ext uri="{FF2B5EF4-FFF2-40B4-BE49-F238E27FC236}">
                  <a16:creationId xmlns:a16="http://schemas.microsoft.com/office/drawing/2014/main" id="{63311B04-BF43-6424-F471-E25EF4A43FD3}"/>
                </a:ext>
              </a:extLst>
            </p:cNvPr>
            <p:cNvSpPr/>
            <p:nvPr/>
          </p:nvSpPr>
          <p:spPr>
            <a:xfrm>
              <a:off x="185662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6" name="직사각형 6065">
              <a:extLst>
                <a:ext uri="{FF2B5EF4-FFF2-40B4-BE49-F238E27FC236}">
                  <a16:creationId xmlns:a16="http://schemas.microsoft.com/office/drawing/2014/main" id="{9ABA5B49-2523-9380-105F-3E75F41571EC}"/>
                </a:ext>
              </a:extLst>
            </p:cNvPr>
            <p:cNvSpPr/>
            <p:nvPr/>
          </p:nvSpPr>
          <p:spPr>
            <a:xfrm>
              <a:off x="185662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7" name="직사각형 6066">
              <a:extLst>
                <a:ext uri="{FF2B5EF4-FFF2-40B4-BE49-F238E27FC236}">
                  <a16:creationId xmlns:a16="http://schemas.microsoft.com/office/drawing/2014/main" id="{A9F03592-7A90-D2E9-028C-5BF96534BFC3}"/>
                </a:ext>
              </a:extLst>
            </p:cNvPr>
            <p:cNvSpPr/>
            <p:nvPr/>
          </p:nvSpPr>
          <p:spPr>
            <a:xfrm>
              <a:off x="200065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8" name="직사각형 6067">
              <a:extLst>
                <a:ext uri="{FF2B5EF4-FFF2-40B4-BE49-F238E27FC236}">
                  <a16:creationId xmlns:a16="http://schemas.microsoft.com/office/drawing/2014/main" id="{1F2426A9-9EAA-C6C7-5632-A1F60F8DC3A8}"/>
                </a:ext>
              </a:extLst>
            </p:cNvPr>
            <p:cNvSpPr/>
            <p:nvPr/>
          </p:nvSpPr>
          <p:spPr>
            <a:xfrm>
              <a:off x="200065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69" name="직사각형 6068">
              <a:extLst>
                <a:ext uri="{FF2B5EF4-FFF2-40B4-BE49-F238E27FC236}">
                  <a16:creationId xmlns:a16="http://schemas.microsoft.com/office/drawing/2014/main" id="{F29E3B91-85E7-3189-51C6-D7E2BDBA14F6}"/>
                </a:ext>
              </a:extLst>
            </p:cNvPr>
            <p:cNvSpPr/>
            <p:nvPr/>
          </p:nvSpPr>
          <p:spPr>
            <a:xfrm>
              <a:off x="200065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0" name="직사각형 6069">
              <a:extLst>
                <a:ext uri="{FF2B5EF4-FFF2-40B4-BE49-F238E27FC236}">
                  <a16:creationId xmlns:a16="http://schemas.microsoft.com/office/drawing/2014/main" id="{E8EBF597-811E-1C78-2D8B-FB44C6BA4D96}"/>
                </a:ext>
              </a:extLst>
            </p:cNvPr>
            <p:cNvSpPr/>
            <p:nvPr/>
          </p:nvSpPr>
          <p:spPr>
            <a:xfrm>
              <a:off x="200065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1" name="직사각형 6070">
              <a:extLst>
                <a:ext uri="{FF2B5EF4-FFF2-40B4-BE49-F238E27FC236}">
                  <a16:creationId xmlns:a16="http://schemas.microsoft.com/office/drawing/2014/main" id="{391626CD-B749-8B5A-78E8-18B959970091}"/>
                </a:ext>
              </a:extLst>
            </p:cNvPr>
            <p:cNvSpPr/>
            <p:nvPr/>
          </p:nvSpPr>
          <p:spPr>
            <a:xfrm>
              <a:off x="200065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2" name="직사각형 6071">
              <a:extLst>
                <a:ext uri="{FF2B5EF4-FFF2-40B4-BE49-F238E27FC236}">
                  <a16:creationId xmlns:a16="http://schemas.microsoft.com/office/drawing/2014/main" id="{253535C4-78ED-1234-96F7-0DB70B69F574}"/>
                </a:ext>
              </a:extLst>
            </p:cNvPr>
            <p:cNvSpPr/>
            <p:nvPr/>
          </p:nvSpPr>
          <p:spPr>
            <a:xfrm>
              <a:off x="200065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3" name="직사각형 6072">
              <a:extLst>
                <a:ext uri="{FF2B5EF4-FFF2-40B4-BE49-F238E27FC236}">
                  <a16:creationId xmlns:a16="http://schemas.microsoft.com/office/drawing/2014/main" id="{BF607D81-7AE8-AFEA-91E9-AA7E5AEE557B}"/>
                </a:ext>
              </a:extLst>
            </p:cNvPr>
            <p:cNvSpPr/>
            <p:nvPr/>
          </p:nvSpPr>
          <p:spPr>
            <a:xfrm>
              <a:off x="200065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4" name="직사각형 6073">
              <a:extLst>
                <a:ext uri="{FF2B5EF4-FFF2-40B4-BE49-F238E27FC236}">
                  <a16:creationId xmlns:a16="http://schemas.microsoft.com/office/drawing/2014/main" id="{4610F8BB-BB26-F298-48AA-FF18DE6C5EC6}"/>
                </a:ext>
              </a:extLst>
            </p:cNvPr>
            <p:cNvSpPr/>
            <p:nvPr/>
          </p:nvSpPr>
          <p:spPr>
            <a:xfrm>
              <a:off x="200065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5" name="직사각형 6074">
              <a:extLst>
                <a:ext uri="{FF2B5EF4-FFF2-40B4-BE49-F238E27FC236}">
                  <a16:creationId xmlns:a16="http://schemas.microsoft.com/office/drawing/2014/main" id="{77B34B72-9300-D0BE-9B2D-044EFE476089}"/>
                </a:ext>
              </a:extLst>
            </p:cNvPr>
            <p:cNvSpPr/>
            <p:nvPr/>
          </p:nvSpPr>
          <p:spPr>
            <a:xfrm>
              <a:off x="200065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6" name="직사각형 6075">
              <a:extLst>
                <a:ext uri="{FF2B5EF4-FFF2-40B4-BE49-F238E27FC236}">
                  <a16:creationId xmlns:a16="http://schemas.microsoft.com/office/drawing/2014/main" id="{6BC28CCC-3387-112E-B0B3-9DDDDB7E25B7}"/>
                </a:ext>
              </a:extLst>
            </p:cNvPr>
            <p:cNvSpPr/>
            <p:nvPr/>
          </p:nvSpPr>
          <p:spPr>
            <a:xfrm>
              <a:off x="200065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7" name="직사각형 6076">
              <a:extLst>
                <a:ext uri="{FF2B5EF4-FFF2-40B4-BE49-F238E27FC236}">
                  <a16:creationId xmlns:a16="http://schemas.microsoft.com/office/drawing/2014/main" id="{F5B75396-A57C-FE2F-ED5F-0D3272A581B3}"/>
                </a:ext>
              </a:extLst>
            </p:cNvPr>
            <p:cNvSpPr/>
            <p:nvPr/>
          </p:nvSpPr>
          <p:spPr>
            <a:xfrm>
              <a:off x="200065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8" name="직사각형 6077">
              <a:extLst>
                <a:ext uri="{FF2B5EF4-FFF2-40B4-BE49-F238E27FC236}">
                  <a16:creationId xmlns:a16="http://schemas.microsoft.com/office/drawing/2014/main" id="{3681B419-CACC-7C29-5413-A59D45A7EC46}"/>
                </a:ext>
              </a:extLst>
            </p:cNvPr>
            <p:cNvSpPr/>
            <p:nvPr/>
          </p:nvSpPr>
          <p:spPr>
            <a:xfrm>
              <a:off x="200065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79" name="직사각형 6078">
              <a:extLst>
                <a:ext uri="{FF2B5EF4-FFF2-40B4-BE49-F238E27FC236}">
                  <a16:creationId xmlns:a16="http://schemas.microsoft.com/office/drawing/2014/main" id="{9E4C12EF-614A-03F0-7895-6CC1AD5E8089}"/>
                </a:ext>
              </a:extLst>
            </p:cNvPr>
            <p:cNvSpPr/>
            <p:nvPr/>
          </p:nvSpPr>
          <p:spPr>
            <a:xfrm>
              <a:off x="200065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0" name="직사각형 6079">
              <a:extLst>
                <a:ext uri="{FF2B5EF4-FFF2-40B4-BE49-F238E27FC236}">
                  <a16:creationId xmlns:a16="http://schemas.microsoft.com/office/drawing/2014/main" id="{07752E09-6EA9-46C5-A5AC-ADF64FBFF10F}"/>
                </a:ext>
              </a:extLst>
            </p:cNvPr>
            <p:cNvSpPr/>
            <p:nvPr/>
          </p:nvSpPr>
          <p:spPr>
            <a:xfrm>
              <a:off x="200065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1" name="직사각형 6080">
              <a:extLst>
                <a:ext uri="{FF2B5EF4-FFF2-40B4-BE49-F238E27FC236}">
                  <a16:creationId xmlns:a16="http://schemas.microsoft.com/office/drawing/2014/main" id="{0608310E-D262-8AED-7D3E-CBBE9DBDBF1B}"/>
                </a:ext>
              </a:extLst>
            </p:cNvPr>
            <p:cNvSpPr/>
            <p:nvPr/>
          </p:nvSpPr>
          <p:spPr>
            <a:xfrm>
              <a:off x="200065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2" name="직사각형 6081">
              <a:extLst>
                <a:ext uri="{FF2B5EF4-FFF2-40B4-BE49-F238E27FC236}">
                  <a16:creationId xmlns:a16="http://schemas.microsoft.com/office/drawing/2014/main" id="{9C88E89F-F2B2-00A9-979A-DF1E8C4C81F1}"/>
                </a:ext>
              </a:extLst>
            </p:cNvPr>
            <p:cNvSpPr/>
            <p:nvPr/>
          </p:nvSpPr>
          <p:spPr>
            <a:xfrm>
              <a:off x="200065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3" name="직사각형 6082">
              <a:extLst>
                <a:ext uri="{FF2B5EF4-FFF2-40B4-BE49-F238E27FC236}">
                  <a16:creationId xmlns:a16="http://schemas.microsoft.com/office/drawing/2014/main" id="{D851AADD-69CF-4BE6-4738-317BDCC409A8}"/>
                </a:ext>
              </a:extLst>
            </p:cNvPr>
            <p:cNvSpPr/>
            <p:nvPr/>
          </p:nvSpPr>
          <p:spPr>
            <a:xfrm>
              <a:off x="200065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4" name="직사각형 6083">
              <a:extLst>
                <a:ext uri="{FF2B5EF4-FFF2-40B4-BE49-F238E27FC236}">
                  <a16:creationId xmlns:a16="http://schemas.microsoft.com/office/drawing/2014/main" id="{140A2B7F-D31B-28B0-2218-6E1DDD564590}"/>
                </a:ext>
              </a:extLst>
            </p:cNvPr>
            <p:cNvSpPr/>
            <p:nvPr/>
          </p:nvSpPr>
          <p:spPr>
            <a:xfrm>
              <a:off x="200065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5" name="직사각형 6084">
              <a:extLst>
                <a:ext uri="{FF2B5EF4-FFF2-40B4-BE49-F238E27FC236}">
                  <a16:creationId xmlns:a16="http://schemas.microsoft.com/office/drawing/2014/main" id="{6D00F614-8674-885D-F79D-080436D1060A}"/>
                </a:ext>
              </a:extLst>
            </p:cNvPr>
            <p:cNvSpPr/>
            <p:nvPr/>
          </p:nvSpPr>
          <p:spPr>
            <a:xfrm>
              <a:off x="200065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6" name="직사각형 6085">
              <a:extLst>
                <a:ext uri="{FF2B5EF4-FFF2-40B4-BE49-F238E27FC236}">
                  <a16:creationId xmlns:a16="http://schemas.microsoft.com/office/drawing/2014/main" id="{E1883D30-55D9-9195-6172-6AB106DB6EF5}"/>
                </a:ext>
              </a:extLst>
            </p:cNvPr>
            <p:cNvSpPr/>
            <p:nvPr/>
          </p:nvSpPr>
          <p:spPr>
            <a:xfrm>
              <a:off x="200065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7" name="직사각형 6086">
              <a:extLst>
                <a:ext uri="{FF2B5EF4-FFF2-40B4-BE49-F238E27FC236}">
                  <a16:creationId xmlns:a16="http://schemas.microsoft.com/office/drawing/2014/main" id="{AB241ED4-C8B1-1015-8EF2-6506523AC33D}"/>
                </a:ext>
              </a:extLst>
            </p:cNvPr>
            <p:cNvSpPr/>
            <p:nvPr/>
          </p:nvSpPr>
          <p:spPr>
            <a:xfrm>
              <a:off x="200065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8" name="직사각형 6087">
              <a:extLst>
                <a:ext uri="{FF2B5EF4-FFF2-40B4-BE49-F238E27FC236}">
                  <a16:creationId xmlns:a16="http://schemas.microsoft.com/office/drawing/2014/main" id="{C1E225F0-517D-B87F-EDDA-5145C880B127}"/>
                </a:ext>
              </a:extLst>
            </p:cNvPr>
            <p:cNvSpPr/>
            <p:nvPr/>
          </p:nvSpPr>
          <p:spPr>
            <a:xfrm>
              <a:off x="200065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89" name="직사각형 6088">
              <a:extLst>
                <a:ext uri="{FF2B5EF4-FFF2-40B4-BE49-F238E27FC236}">
                  <a16:creationId xmlns:a16="http://schemas.microsoft.com/office/drawing/2014/main" id="{A08353B2-C9EA-8ADB-70BB-01FCDE328990}"/>
                </a:ext>
              </a:extLst>
            </p:cNvPr>
            <p:cNvSpPr/>
            <p:nvPr/>
          </p:nvSpPr>
          <p:spPr>
            <a:xfrm>
              <a:off x="200065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0" name="직사각형 6089">
              <a:extLst>
                <a:ext uri="{FF2B5EF4-FFF2-40B4-BE49-F238E27FC236}">
                  <a16:creationId xmlns:a16="http://schemas.microsoft.com/office/drawing/2014/main" id="{BF95DE15-D58F-8DF5-35D2-3B01CDD21D13}"/>
                </a:ext>
              </a:extLst>
            </p:cNvPr>
            <p:cNvSpPr/>
            <p:nvPr/>
          </p:nvSpPr>
          <p:spPr>
            <a:xfrm>
              <a:off x="200065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1" name="직사각형 6090">
              <a:extLst>
                <a:ext uri="{FF2B5EF4-FFF2-40B4-BE49-F238E27FC236}">
                  <a16:creationId xmlns:a16="http://schemas.microsoft.com/office/drawing/2014/main" id="{BFF88070-C82A-940F-680E-DF655B8A4E59}"/>
                </a:ext>
              </a:extLst>
            </p:cNvPr>
            <p:cNvSpPr/>
            <p:nvPr/>
          </p:nvSpPr>
          <p:spPr>
            <a:xfrm>
              <a:off x="200065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2" name="직사각형 6091">
              <a:extLst>
                <a:ext uri="{FF2B5EF4-FFF2-40B4-BE49-F238E27FC236}">
                  <a16:creationId xmlns:a16="http://schemas.microsoft.com/office/drawing/2014/main" id="{766AD276-4DA5-3780-B8E7-2236FAE1931B}"/>
                </a:ext>
              </a:extLst>
            </p:cNvPr>
            <p:cNvSpPr/>
            <p:nvPr/>
          </p:nvSpPr>
          <p:spPr>
            <a:xfrm>
              <a:off x="200065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3" name="직사각형 6092">
              <a:extLst>
                <a:ext uri="{FF2B5EF4-FFF2-40B4-BE49-F238E27FC236}">
                  <a16:creationId xmlns:a16="http://schemas.microsoft.com/office/drawing/2014/main" id="{94208ECE-BABD-20FB-E365-5474CB9476F5}"/>
                </a:ext>
              </a:extLst>
            </p:cNvPr>
            <p:cNvSpPr/>
            <p:nvPr/>
          </p:nvSpPr>
          <p:spPr>
            <a:xfrm>
              <a:off x="200065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4" name="직사각형 6093">
              <a:extLst>
                <a:ext uri="{FF2B5EF4-FFF2-40B4-BE49-F238E27FC236}">
                  <a16:creationId xmlns:a16="http://schemas.microsoft.com/office/drawing/2014/main" id="{5A834572-340E-52B2-68DD-1ADEB125A0EE}"/>
                </a:ext>
              </a:extLst>
            </p:cNvPr>
            <p:cNvSpPr/>
            <p:nvPr/>
          </p:nvSpPr>
          <p:spPr>
            <a:xfrm>
              <a:off x="200065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5" name="직사각형 6094">
              <a:extLst>
                <a:ext uri="{FF2B5EF4-FFF2-40B4-BE49-F238E27FC236}">
                  <a16:creationId xmlns:a16="http://schemas.microsoft.com/office/drawing/2014/main" id="{3B871087-2B07-91B8-08FE-01A051511C86}"/>
                </a:ext>
              </a:extLst>
            </p:cNvPr>
            <p:cNvSpPr/>
            <p:nvPr/>
          </p:nvSpPr>
          <p:spPr>
            <a:xfrm>
              <a:off x="200065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6" name="직사각형 6095">
              <a:extLst>
                <a:ext uri="{FF2B5EF4-FFF2-40B4-BE49-F238E27FC236}">
                  <a16:creationId xmlns:a16="http://schemas.microsoft.com/office/drawing/2014/main" id="{D5521F13-AA3D-8190-1733-807304DFD05E}"/>
                </a:ext>
              </a:extLst>
            </p:cNvPr>
            <p:cNvSpPr/>
            <p:nvPr/>
          </p:nvSpPr>
          <p:spPr>
            <a:xfrm>
              <a:off x="200065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7" name="직사각형 6096">
              <a:extLst>
                <a:ext uri="{FF2B5EF4-FFF2-40B4-BE49-F238E27FC236}">
                  <a16:creationId xmlns:a16="http://schemas.microsoft.com/office/drawing/2014/main" id="{26AB1732-2549-E76E-6AEE-EB1A02BE401F}"/>
                </a:ext>
              </a:extLst>
            </p:cNvPr>
            <p:cNvSpPr/>
            <p:nvPr/>
          </p:nvSpPr>
          <p:spPr>
            <a:xfrm>
              <a:off x="200065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8" name="직사각형 6097">
              <a:extLst>
                <a:ext uri="{FF2B5EF4-FFF2-40B4-BE49-F238E27FC236}">
                  <a16:creationId xmlns:a16="http://schemas.microsoft.com/office/drawing/2014/main" id="{7B5F1157-3FEE-C049-CF9E-B5C31CD863FE}"/>
                </a:ext>
              </a:extLst>
            </p:cNvPr>
            <p:cNvSpPr/>
            <p:nvPr/>
          </p:nvSpPr>
          <p:spPr>
            <a:xfrm>
              <a:off x="200065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099" name="직사각형 6098">
              <a:extLst>
                <a:ext uri="{FF2B5EF4-FFF2-40B4-BE49-F238E27FC236}">
                  <a16:creationId xmlns:a16="http://schemas.microsoft.com/office/drawing/2014/main" id="{0BCA8D6F-28E8-F01D-058D-37955165803D}"/>
                </a:ext>
              </a:extLst>
            </p:cNvPr>
            <p:cNvSpPr/>
            <p:nvPr/>
          </p:nvSpPr>
          <p:spPr>
            <a:xfrm>
              <a:off x="200065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0" name="직사각형 6099">
              <a:extLst>
                <a:ext uri="{FF2B5EF4-FFF2-40B4-BE49-F238E27FC236}">
                  <a16:creationId xmlns:a16="http://schemas.microsoft.com/office/drawing/2014/main" id="{56217058-50DF-6E01-59D1-DA04F597668B}"/>
                </a:ext>
              </a:extLst>
            </p:cNvPr>
            <p:cNvSpPr/>
            <p:nvPr/>
          </p:nvSpPr>
          <p:spPr>
            <a:xfrm>
              <a:off x="200065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1" name="직사각형 6100">
              <a:extLst>
                <a:ext uri="{FF2B5EF4-FFF2-40B4-BE49-F238E27FC236}">
                  <a16:creationId xmlns:a16="http://schemas.microsoft.com/office/drawing/2014/main" id="{5FEDC9D6-1E59-48DE-DC89-1AE081F2D71C}"/>
                </a:ext>
              </a:extLst>
            </p:cNvPr>
            <p:cNvSpPr/>
            <p:nvPr/>
          </p:nvSpPr>
          <p:spPr>
            <a:xfrm>
              <a:off x="200065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2" name="직사각형 6101">
              <a:extLst>
                <a:ext uri="{FF2B5EF4-FFF2-40B4-BE49-F238E27FC236}">
                  <a16:creationId xmlns:a16="http://schemas.microsoft.com/office/drawing/2014/main" id="{BCC264A9-543E-0FA2-12D8-C484DB3DD544}"/>
                </a:ext>
              </a:extLst>
            </p:cNvPr>
            <p:cNvSpPr/>
            <p:nvPr/>
          </p:nvSpPr>
          <p:spPr>
            <a:xfrm>
              <a:off x="200065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3" name="직사각형 6102">
              <a:extLst>
                <a:ext uri="{FF2B5EF4-FFF2-40B4-BE49-F238E27FC236}">
                  <a16:creationId xmlns:a16="http://schemas.microsoft.com/office/drawing/2014/main" id="{D2B6E4C7-7F71-E3FC-DC66-DD5C69A76D13}"/>
                </a:ext>
              </a:extLst>
            </p:cNvPr>
            <p:cNvSpPr/>
            <p:nvPr/>
          </p:nvSpPr>
          <p:spPr>
            <a:xfrm>
              <a:off x="214465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4" name="직사각형 6103">
              <a:extLst>
                <a:ext uri="{FF2B5EF4-FFF2-40B4-BE49-F238E27FC236}">
                  <a16:creationId xmlns:a16="http://schemas.microsoft.com/office/drawing/2014/main" id="{9F459D56-024A-6FD3-2174-3C1AA3F3997E}"/>
                </a:ext>
              </a:extLst>
            </p:cNvPr>
            <p:cNvSpPr/>
            <p:nvPr/>
          </p:nvSpPr>
          <p:spPr>
            <a:xfrm>
              <a:off x="2144656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5" name="직사각형 6104">
              <a:extLst>
                <a:ext uri="{FF2B5EF4-FFF2-40B4-BE49-F238E27FC236}">
                  <a16:creationId xmlns:a16="http://schemas.microsoft.com/office/drawing/2014/main" id="{522030AA-414E-1843-FBD0-2F607FE0482B}"/>
                </a:ext>
              </a:extLst>
            </p:cNvPr>
            <p:cNvSpPr/>
            <p:nvPr/>
          </p:nvSpPr>
          <p:spPr>
            <a:xfrm>
              <a:off x="2144656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6" name="직사각형 6105">
              <a:extLst>
                <a:ext uri="{FF2B5EF4-FFF2-40B4-BE49-F238E27FC236}">
                  <a16:creationId xmlns:a16="http://schemas.microsoft.com/office/drawing/2014/main" id="{EFCF6D93-B738-A46E-CEEA-433B0AD40884}"/>
                </a:ext>
              </a:extLst>
            </p:cNvPr>
            <p:cNvSpPr/>
            <p:nvPr/>
          </p:nvSpPr>
          <p:spPr>
            <a:xfrm>
              <a:off x="2144656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7" name="직사각형 6106">
              <a:extLst>
                <a:ext uri="{FF2B5EF4-FFF2-40B4-BE49-F238E27FC236}">
                  <a16:creationId xmlns:a16="http://schemas.microsoft.com/office/drawing/2014/main" id="{79FE091A-502C-4BD9-47BA-476DAF926A27}"/>
                </a:ext>
              </a:extLst>
            </p:cNvPr>
            <p:cNvSpPr/>
            <p:nvPr/>
          </p:nvSpPr>
          <p:spPr>
            <a:xfrm>
              <a:off x="2144656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8" name="직사각형 6107">
              <a:extLst>
                <a:ext uri="{FF2B5EF4-FFF2-40B4-BE49-F238E27FC236}">
                  <a16:creationId xmlns:a16="http://schemas.microsoft.com/office/drawing/2014/main" id="{F0701A12-4E7F-612F-06EA-D998CFD1E4F2}"/>
                </a:ext>
              </a:extLst>
            </p:cNvPr>
            <p:cNvSpPr/>
            <p:nvPr/>
          </p:nvSpPr>
          <p:spPr>
            <a:xfrm>
              <a:off x="2144656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09" name="직사각형 6108">
              <a:extLst>
                <a:ext uri="{FF2B5EF4-FFF2-40B4-BE49-F238E27FC236}">
                  <a16:creationId xmlns:a16="http://schemas.microsoft.com/office/drawing/2014/main" id="{ECE5F685-A54A-D20C-49D4-58E4816949A5}"/>
                </a:ext>
              </a:extLst>
            </p:cNvPr>
            <p:cNvSpPr/>
            <p:nvPr/>
          </p:nvSpPr>
          <p:spPr>
            <a:xfrm>
              <a:off x="2144656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0" name="직사각형 6109">
              <a:extLst>
                <a:ext uri="{FF2B5EF4-FFF2-40B4-BE49-F238E27FC236}">
                  <a16:creationId xmlns:a16="http://schemas.microsoft.com/office/drawing/2014/main" id="{205C0F8A-86A9-D245-1783-61D07369C5BA}"/>
                </a:ext>
              </a:extLst>
            </p:cNvPr>
            <p:cNvSpPr/>
            <p:nvPr/>
          </p:nvSpPr>
          <p:spPr>
            <a:xfrm>
              <a:off x="2144656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1" name="직사각형 6110">
              <a:extLst>
                <a:ext uri="{FF2B5EF4-FFF2-40B4-BE49-F238E27FC236}">
                  <a16:creationId xmlns:a16="http://schemas.microsoft.com/office/drawing/2014/main" id="{70D8E48C-DBD8-E6CF-534B-03400B7D7028}"/>
                </a:ext>
              </a:extLst>
            </p:cNvPr>
            <p:cNvSpPr/>
            <p:nvPr/>
          </p:nvSpPr>
          <p:spPr>
            <a:xfrm>
              <a:off x="2144656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2" name="직사각형 6111">
              <a:extLst>
                <a:ext uri="{FF2B5EF4-FFF2-40B4-BE49-F238E27FC236}">
                  <a16:creationId xmlns:a16="http://schemas.microsoft.com/office/drawing/2014/main" id="{AFB0DD6F-AD80-9EC7-72A4-E7A63B20DEDA}"/>
                </a:ext>
              </a:extLst>
            </p:cNvPr>
            <p:cNvSpPr/>
            <p:nvPr/>
          </p:nvSpPr>
          <p:spPr>
            <a:xfrm>
              <a:off x="2144656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3" name="직사각형 6112">
              <a:extLst>
                <a:ext uri="{FF2B5EF4-FFF2-40B4-BE49-F238E27FC236}">
                  <a16:creationId xmlns:a16="http://schemas.microsoft.com/office/drawing/2014/main" id="{8E71A7B4-6C08-1060-50A4-4A1C7F53AFBC}"/>
                </a:ext>
              </a:extLst>
            </p:cNvPr>
            <p:cNvSpPr/>
            <p:nvPr/>
          </p:nvSpPr>
          <p:spPr>
            <a:xfrm>
              <a:off x="2144656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4" name="직사각형 6113">
              <a:extLst>
                <a:ext uri="{FF2B5EF4-FFF2-40B4-BE49-F238E27FC236}">
                  <a16:creationId xmlns:a16="http://schemas.microsoft.com/office/drawing/2014/main" id="{A536BF22-490F-5307-6C81-049B45F1BD06}"/>
                </a:ext>
              </a:extLst>
            </p:cNvPr>
            <p:cNvSpPr/>
            <p:nvPr/>
          </p:nvSpPr>
          <p:spPr>
            <a:xfrm>
              <a:off x="2144656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5" name="직사각형 6114">
              <a:extLst>
                <a:ext uri="{FF2B5EF4-FFF2-40B4-BE49-F238E27FC236}">
                  <a16:creationId xmlns:a16="http://schemas.microsoft.com/office/drawing/2014/main" id="{89F66587-50BC-F671-3D87-5C16A8578700}"/>
                </a:ext>
              </a:extLst>
            </p:cNvPr>
            <p:cNvSpPr/>
            <p:nvPr/>
          </p:nvSpPr>
          <p:spPr>
            <a:xfrm>
              <a:off x="2144656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6" name="직사각형 6115">
              <a:extLst>
                <a:ext uri="{FF2B5EF4-FFF2-40B4-BE49-F238E27FC236}">
                  <a16:creationId xmlns:a16="http://schemas.microsoft.com/office/drawing/2014/main" id="{850C9B87-54BE-FDEA-80C8-86B4A622B6A2}"/>
                </a:ext>
              </a:extLst>
            </p:cNvPr>
            <p:cNvSpPr/>
            <p:nvPr/>
          </p:nvSpPr>
          <p:spPr>
            <a:xfrm>
              <a:off x="2144656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7" name="직사각형 6116">
              <a:extLst>
                <a:ext uri="{FF2B5EF4-FFF2-40B4-BE49-F238E27FC236}">
                  <a16:creationId xmlns:a16="http://schemas.microsoft.com/office/drawing/2014/main" id="{CEC620FD-B236-8148-014B-37DFF84CC84A}"/>
                </a:ext>
              </a:extLst>
            </p:cNvPr>
            <p:cNvSpPr/>
            <p:nvPr/>
          </p:nvSpPr>
          <p:spPr>
            <a:xfrm>
              <a:off x="2144656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8" name="직사각형 6117">
              <a:extLst>
                <a:ext uri="{FF2B5EF4-FFF2-40B4-BE49-F238E27FC236}">
                  <a16:creationId xmlns:a16="http://schemas.microsoft.com/office/drawing/2014/main" id="{97E8E766-6C04-E196-6A45-6D11C81B718D}"/>
                </a:ext>
              </a:extLst>
            </p:cNvPr>
            <p:cNvSpPr/>
            <p:nvPr/>
          </p:nvSpPr>
          <p:spPr>
            <a:xfrm>
              <a:off x="2144656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19" name="직사각형 6118">
              <a:extLst>
                <a:ext uri="{FF2B5EF4-FFF2-40B4-BE49-F238E27FC236}">
                  <a16:creationId xmlns:a16="http://schemas.microsoft.com/office/drawing/2014/main" id="{04FD8F97-E4F2-5A39-A709-35C60CD5732C}"/>
                </a:ext>
              </a:extLst>
            </p:cNvPr>
            <p:cNvSpPr/>
            <p:nvPr/>
          </p:nvSpPr>
          <p:spPr>
            <a:xfrm>
              <a:off x="2144656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0" name="직사각형 6119">
              <a:extLst>
                <a:ext uri="{FF2B5EF4-FFF2-40B4-BE49-F238E27FC236}">
                  <a16:creationId xmlns:a16="http://schemas.microsoft.com/office/drawing/2014/main" id="{96482565-EDF0-34E1-7B35-CACB9C4AE83D}"/>
                </a:ext>
              </a:extLst>
            </p:cNvPr>
            <p:cNvSpPr/>
            <p:nvPr/>
          </p:nvSpPr>
          <p:spPr>
            <a:xfrm>
              <a:off x="2144656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1" name="직사각형 6120">
              <a:extLst>
                <a:ext uri="{FF2B5EF4-FFF2-40B4-BE49-F238E27FC236}">
                  <a16:creationId xmlns:a16="http://schemas.microsoft.com/office/drawing/2014/main" id="{392E2563-6553-F284-DEBF-FA5B3CAA85DB}"/>
                </a:ext>
              </a:extLst>
            </p:cNvPr>
            <p:cNvSpPr/>
            <p:nvPr/>
          </p:nvSpPr>
          <p:spPr>
            <a:xfrm>
              <a:off x="2144656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2" name="직사각형 6121">
              <a:extLst>
                <a:ext uri="{FF2B5EF4-FFF2-40B4-BE49-F238E27FC236}">
                  <a16:creationId xmlns:a16="http://schemas.microsoft.com/office/drawing/2014/main" id="{896889D0-B3F5-05AC-F9B5-0ED386C16065}"/>
                </a:ext>
              </a:extLst>
            </p:cNvPr>
            <p:cNvSpPr/>
            <p:nvPr/>
          </p:nvSpPr>
          <p:spPr>
            <a:xfrm>
              <a:off x="2144656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3" name="직사각형 6122">
              <a:extLst>
                <a:ext uri="{FF2B5EF4-FFF2-40B4-BE49-F238E27FC236}">
                  <a16:creationId xmlns:a16="http://schemas.microsoft.com/office/drawing/2014/main" id="{48E96576-EF43-0D31-F55D-89E1CDF30083}"/>
                </a:ext>
              </a:extLst>
            </p:cNvPr>
            <p:cNvSpPr/>
            <p:nvPr/>
          </p:nvSpPr>
          <p:spPr>
            <a:xfrm>
              <a:off x="2144656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4" name="직사각형 6123">
              <a:extLst>
                <a:ext uri="{FF2B5EF4-FFF2-40B4-BE49-F238E27FC236}">
                  <a16:creationId xmlns:a16="http://schemas.microsoft.com/office/drawing/2014/main" id="{6E4554FF-B65C-DAF9-0FE2-FE544D9C9871}"/>
                </a:ext>
              </a:extLst>
            </p:cNvPr>
            <p:cNvSpPr/>
            <p:nvPr/>
          </p:nvSpPr>
          <p:spPr>
            <a:xfrm>
              <a:off x="2144656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5" name="직사각형 6124">
              <a:extLst>
                <a:ext uri="{FF2B5EF4-FFF2-40B4-BE49-F238E27FC236}">
                  <a16:creationId xmlns:a16="http://schemas.microsoft.com/office/drawing/2014/main" id="{AA508647-860B-7E3D-C6EB-E2D59B7DA0C7}"/>
                </a:ext>
              </a:extLst>
            </p:cNvPr>
            <p:cNvSpPr/>
            <p:nvPr/>
          </p:nvSpPr>
          <p:spPr>
            <a:xfrm>
              <a:off x="2144656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6" name="직사각형 6125">
              <a:extLst>
                <a:ext uri="{FF2B5EF4-FFF2-40B4-BE49-F238E27FC236}">
                  <a16:creationId xmlns:a16="http://schemas.microsoft.com/office/drawing/2014/main" id="{871DA826-7135-4C2A-33E8-2253A4ADCF27}"/>
                </a:ext>
              </a:extLst>
            </p:cNvPr>
            <p:cNvSpPr/>
            <p:nvPr/>
          </p:nvSpPr>
          <p:spPr>
            <a:xfrm>
              <a:off x="214465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7" name="직사각형 6126">
              <a:extLst>
                <a:ext uri="{FF2B5EF4-FFF2-40B4-BE49-F238E27FC236}">
                  <a16:creationId xmlns:a16="http://schemas.microsoft.com/office/drawing/2014/main" id="{2307886B-B33E-8896-481F-26EA0B86C2B4}"/>
                </a:ext>
              </a:extLst>
            </p:cNvPr>
            <p:cNvSpPr/>
            <p:nvPr/>
          </p:nvSpPr>
          <p:spPr>
            <a:xfrm>
              <a:off x="2144656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8" name="직사각형 6127">
              <a:extLst>
                <a:ext uri="{FF2B5EF4-FFF2-40B4-BE49-F238E27FC236}">
                  <a16:creationId xmlns:a16="http://schemas.microsoft.com/office/drawing/2014/main" id="{FF4916F1-637D-6DEF-CF3B-951BB0866EE8}"/>
                </a:ext>
              </a:extLst>
            </p:cNvPr>
            <p:cNvSpPr/>
            <p:nvPr/>
          </p:nvSpPr>
          <p:spPr>
            <a:xfrm>
              <a:off x="2144656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29" name="직사각형 6128">
              <a:extLst>
                <a:ext uri="{FF2B5EF4-FFF2-40B4-BE49-F238E27FC236}">
                  <a16:creationId xmlns:a16="http://schemas.microsoft.com/office/drawing/2014/main" id="{C65532CB-38C2-B384-D54A-039EC819DAAC}"/>
                </a:ext>
              </a:extLst>
            </p:cNvPr>
            <p:cNvSpPr/>
            <p:nvPr/>
          </p:nvSpPr>
          <p:spPr>
            <a:xfrm>
              <a:off x="2144656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0" name="직사각형 6129">
              <a:extLst>
                <a:ext uri="{FF2B5EF4-FFF2-40B4-BE49-F238E27FC236}">
                  <a16:creationId xmlns:a16="http://schemas.microsoft.com/office/drawing/2014/main" id="{721D5BC3-25EA-D29D-E1F0-4C4D446A6092}"/>
                </a:ext>
              </a:extLst>
            </p:cNvPr>
            <p:cNvSpPr/>
            <p:nvPr/>
          </p:nvSpPr>
          <p:spPr>
            <a:xfrm>
              <a:off x="2144656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1" name="직사각형 6130">
              <a:extLst>
                <a:ext uri="{FF2B5EF4-FFF2-40B4-BE49-F238E27FC236}">
                  <a16:creationId xmlns:a16="http://schemas.microsoft.com/office/drawing/2014/main" id="{8B9CE8BB-EB79-490D-9D22-16264C9BB745}"/>
                </a:ext>
              </a:extLst>
            </p:cNvPr>
            <p:cNvSpPr/>
            <p:nvPr/>
          </p:nvSpPr>
          <p:spPr>
            <a:xfrm>
              <a:off x="2144656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2" name="직사각형 6131">
              <a:extLst>
                <a:ext uri="{FF2B5EF4-FFF2-40B4-BE49-F238E27FC236}">
                  <a16:creationId xmlns:a16="http://schemas.microsoft.com/office/drawing/2014/main" id="{210668ED-9EEB-965B-445E-1EC2532D8B0B}"/>
                </a:ext>
              </a:extLst>
            </p:cNvPr>
            <p:cNvSpPr/>
            <p:nvPr/>
          </p:nvSpPr>
          <p:spPr>
            <a:xfrm>
              <a:off x="2144656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3" name="직사각형 6132">
              <a:extLst>
                <a:ext uri="{FF2B5EF4-FFF2-40B4-BE49-F238E27FC236}">
                  <a16:creationId xmlns:a16="http://schemas.microsoft.com/office/drawing/2014/main" id="{E1342567-D19D-6402-DEC7-D98C2440FB19}"/>
                </a:ext>
              </a:extLst>
            </p:cNvPr>
            <p:cNvSpPr/>
            <p:nvPr/>
          </p:nvSpPr>
          <p:spPr>
            <a:xfrm>
              <a:off x="2144656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4" name="직사각형 6133">
              <a:extLst>
                <a:ext uri="{FF2B5EF4-FFF2-40B4-BE49-F238E27FC236}">
                  <a16:creationId xmlns:a16="http://schemas.microsoft.com/office/drawing/2014/main" id="{7288D972-B9C8-86D2-A269-177269011EA5}"/>
                </a:ext>
              </a:extLst>
            </p:cNvPr>
            <p:cNvSpPr/>
            <p:nvPr/>
          </p:nvSpPr>
          <p:spPr>
            <a:xfrm>
              <a:off x="2144656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5" name="직사각형 6134">
              <a:extLst>
                <a:ext uri="{FF2B5EF4-FFF2-40B4-BE49-F238E27FC236}">
                  <a16:creationId xmlns:a16="http://schemas.microsoft.com/office/drawing/2014/main" id="{8765AF9E-94B9-06AD-7193-8C05ED0C30A5}"/>
                </a:ext>
              </a:extLst>
            </p:cNvPr>
            <p:cNvSpPr/>
            <p:nvPr/>
          </p:nvSpPr>
          <p:spPr>
            <a:xfrm>
              <a:off x="2144656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6" name="직사각형 6135">
              <a:extLst>
                <a:ext uri="{FF2B5EF4-FFF2-40B4-BE49-F238E27FC236}">
                  <a16:creationId xmlns:a16="http://schemas.microsoft.com/office/drawing/2014/main" id="{D8A1E4C4-90B6-6F58-B01D-B9D2168F2D71}"/>
                </a:ext>
              </a:extLst>
            </p:cNvPr>
            <p:cNvSpPr/>
            <p:nvPr/>
          </p:nvSpPr>
          <p:spPr>
            <a:xfrm>
              <a:off x="2144656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7" name="직사각형 6136">
              <a:extLst>
                <a:ext uri="{FF2B5EF4-FFF2-40B4-BE49-F238E27FC236}">
                  <a16:creationId xmlns:a16="http://schemas.microsoft.com/office/drawing/2014/main" id="{DCAE15F6-7618-FB70-EF0B-4194E908DFA2}"/>
                </a:ext>
              </a:extLst>
            </p:cNvPr>
            <p:cNvSpPr/>
            <p:nvPr/>
          </p:nvSpPr>
          <p:spPr>
            <a:xfrm>
              <a:off x="2144656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8" name="직사각형 6137">
              <a:extLst>
                <a:ext uri="{FF2B5EF4-FFF2-40B4-BE49-F238E27FC236}">
                  <a16:creationId xmlns:a16="http://schemas.microsoft.com/office/drawing/2014/main" id="{7ECFF2FD-5304-727E-67F6-9500CEF31BE2}"/>
                </a:ext>
              </a:extLst>
            </p:cNvPr>
            <p:cNvSpPr/>
            <p:nvPr/>
          </p:nvSpPr>
          <p:spPr>
            <a:xfrm>
              <a:off x="2144656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39" name="직사각형 6138">
              <a:extLst>
                <a:ext uri="{FF2B5EF4-FFF2-40B4-BE49-F238E27FC236}">
                  <a16:creationId xmlns:a16="http://schemas.microsoft.com/office/drawing/2014/main" id="{02DD9699-BC6A-37D0-A619-B270D8F1CF17}"/>
                </a:ext>
              </a:extLst>
            </p:cNvPr>
            <p:cNvSpPr/>
            <p:nvPr/>
          </p:nvSpPr>
          <p:spPr>
            <a:xfrm>
              <a:off x="228867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0" name="직사각형 6139">
              <a:extLst>
                <a:ext uri="{FF2B5EF4-FFF2-40B4-BE49-F238E27FC236}">
                  <a16:creationId xmlns:a16="http://schemas.microsoft.com/office/drawing/2014/main" id="{16B90CB8-66A0-AE8F-EE61-4CF2550384B0}"/>
                </a:ext>
              </a:extLst>
            </p:cNvPr>
            <p:cNvSpPr/>
            <p:nvPr/>
          </p:nvSpPr>
          <p:spPr>
            <a:xfrm>
              <a:off x="228867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1" name="직사각형 6140">
              <a:extLst>
                <a:ext uri="{FF2B5EF4-FFF2-40B4-BE49-F238E27FC236}">
                  <a16:creationId xmlns:a16="http://schemas.microsoft.com/office/drawing/2014/main" id="{49CABB51-5104-9B89-EF26-2D95B97D441F}"/>
                </a:ext>
              </a:extLst>
            </p:cNvPr>
            <p:cNvSpPr/>
            <p:nvPr/>
          </p:nvSpPr>
          <p:spPr>
            <a:xfrm>
              <a:off x="228867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2" name="직사각형 6141">
              <a:extLst>
                <a:ext uri="{FF2B5EF4-FFF2-40B4-BE49-F238E27FC236}">
                  <a16:creationId xmlns:a16="http://schemas.microsoft.com/office/drawing/2014/main" id="{EBA27CB0-4882-4A4A-395F-BB75E4544322}"/>
                </a:ext>
              </a:extLst>
            </p:cNvPr>
            <p:cNvSpPr/>
            <p:nvPr/>
          </p:nvSpPr>
          <p:spPr>
            <a:xfrm>
              <a:off x="228867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3" name="직사각형 6142">
              <a:extLst>
                <a:ext uri="{FF2B5EF4-FFF2-40B4-BE49-F238E27FC236}">
                  <a16:creationId xmlns:a16="http://schemas.microsoft.com/office/drawing/2014/main" id="{B18ABA74-C1FE-B65E-D347-81B53877B8FA}"/>
                </a:ext>
              </a:extLst>
            </p:cNvPr>
            <p:cNvSpPr/>
            <p:nvPr/>
          </p:nvSpPr>
          <p:spPr>
            <a:xfrm>
              <a:off x="228867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4" name="직사각형 6143">
              <a:extLst>
                <a:ext uri="{FF2B5EF4-FFF2-40B4-BE49-F238E27FC236}">
                  <a16:creationId xmlns:a16="http://schemas.microsoft.com/office/drawing/2014/main" id="{2B7DD59B-6B6D-6AE2-7973-E9C915FF094F}"/>
                </a:ext>
              </a:extLst>
            </p:cNvPr>
            <p:cNvSpPr/>
            <p:nvPr/>
          </p:nvSpPr>
          <p:spPr>
            <a:xfrm>
              <a:off x="228867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5" name="직사각형 6144">
              <a:extLst>
                <a:ext uri="{FF2B5EF4-FFF2-40B4-BE49-F238E27FC236}">
                  <a16:creationId xmlns:a16="http://schemas.microsoft.com/office/drawing/2014/main" id="{521A3D00-2C85-4DA8-7FB8-BB6FF5EE20CA}"/>
                </a:ext>
              </a:extLst>
            </p:cNvPr>
            <p:cNvSpPr/>
            <p:nvPr/>
          </p:nvSpPr>
          <p:spPr>
            <a:xfrm>
              <a:off x="228867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6" name="직사각형 6145">
              <a:extLst>
                <a:ext uri="{FF2B5EF4-FFF2-40B4-BE49-F238E27FC236}">
                  <a16:creationId xmlns:a16="http://schemas.microsoft.com/office/drawing/2014/main" id="{ABD7C046-C7B7-BB88-2D4E-9E636FC8690B}"/>
                </a:ext>
              </a:extLst>
            </p:cNvPr>
            <p:cNvSpPr/>
            <p:nvPr/>
          </p:nvSpPr>
          <p:spPr>
            <a:xfrm>
              <a:off x="228867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7" name="직사각형 6146">
              <a:extLst>
                <a:ext uri="{FF2B5EF4-FFF2-40B4-BE49-F238E27FC236}">
                  <a16:creationId xmlns:a16="http://schemas.microsoft.com/office/drawing/2014/main" id="{53E167D7-1386-047B-380D-B8C12CFA03AC}"/>
                </a:ext>
              </a:extLst>
            </p:cNvPr>
            <p:cNvSpPr/>
            <p:nvPr/>
          </p:nvSpPr>
          <p:spPr>
            <a:xfrm>
              <a:off x="228867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8" name="직사각형 6147">
              <a:extLst>
                <a:ext uri="{FF2B5EF4-FFF2-40B4-BE49-F238E27FC236}">
                  <a16:creationId xmlns:a16="http://schemas.microsoft.com/office/drawing/2014/main" id="{7A4247BC-71BF-032D-A0B1-E9FEB94D3ED5}"/>
                </a:ext>
              </a:extLst>
            </p:cNvPr>
            <p:cNvSpPr/>
            <p:nvPr/>
          </p:nvSpPr>
          <p:spPr>
            <a:xfrm>
              <a:off x="228867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49" name="직사각형 6148">
              <a:extLst>
                <a:ext uri="{FF2B5EF4-FFF2-40B4-BE49-F238E27FC236}">
                  <a16:creationId xmlns:a16="http://schemas.microsoft.com/office/drawing/2014/main" id="{4A3989BC-C103-EEF1-37A0-6F3B6D2C0715}"/>
                </a:ext>
              </a:extLst>
            </p:cNvPr>
            <p:cNvSpPr/>
            <p:nvPr/>
          </p:nvSpPr>
          <p:spPr>
            <a:xfrm>
              <a:off x="228867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0" name="직사각형 6149">
              <a:extLst>
                <a:ext uri="{FF2B5EF4-FFF2-40B4-BE49-F238E27FC236}">
                  <a16:creationId xmlns:a16="http://schemas.microsoft.com/office/drawing/2014/main" id="{700D9A76-48D1-C7E6-E9BD-FC32E0EE65A5}"/>
                </a:ext>
              </a:extLst>
            </p:cNvPr>
            <p:cNvSpPr/>
            <p:nvPr/>
          </p:nvSpPr>
          <p:spPr>
            <a:xfrm>
              <a:off x="228867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1" name="직사각형 6150">
              <a:extLst>
                <a:ext uri="{FF2B5EF4-FFF2-40B4-BE49-F238E27FC236}">
                  <a16:creationId xmlns:a16="http://schemas.microsoft.com/office/drawing/2014/main" id="{F392E5CE-5B50-6A26-223E-828DBB3572C4}"/>
                </a:ext>
              </a:extLst>
            </p:cNvPr>
            <p:cNvSpPr/>
            <p:nvPr/>
          </p:nvSpPr>
          <p:spPr>
            <a:xfrm>
              <a:off x="228867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2" name="직사각형 6151">
              <a:extLst>
                <a:ext uri="{FF2B5EF4-FFF2-40B4-BE49-F238E27FC236}">
                  <a16:creationId xmlns:a16="http://schemas.microsoft.com/office/drawing/2014/main" id="{88B77CFA-A332-D732-99C0-10A43578EF26}"/>
                </a:ext>
              </a:extLst>
            </p:cNvPr>
            <p:cNvSpPr/>
            <p:nvPr/>
          </p:nvSpPr>
          <p:spPr>
            <a:xfrm>
              <a:off x="228867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3" name="직사각형 6152">
              <a:extLst>
                <a:ext uri="{FF2B5EF4-FFF2-40B4-BE49-F238E27FC236}">
                  <a16:creationId xmlns:a16="http://schemas.microsoft.com/office/drawing/2014/main" id="{FE31E631-E8F6-BE79-4B5A-7D0383F86FF8}"/>
                </a:ext>
              </a:extLst>
            </p:cNvPr>
            <p:cNvSpPr/>
            <p:nvPr/>
          </p:nvSpPr>
          <p:spPr>
            <a:xfrm>
              <a:off x="228867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4" name="직사각형 6153">
              <a:extLst>
                <a:ext uri="{FF2B5EF4-FFF2-40B4-BE49-F238E27FC236}">
                  <a16:creationId xmlns:a16="http://schemas.microsoft.com/office/drawing/2014/main" id="{52E4670E-2F08-A74F-DD5F-8C5E5136032C}"/>
                </a:ext>
              </a:extLst>
            </p:cNvPr>
            <p:cNvSpPr/>
            <p:nvPr/>
          </p:nvSpPr>
          <p:spPr>
            <a:xfrm>
              <a:off x="228867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5" name="직사각형 6154">
              <a:extLst>
                <a:ext uri="{FF2B5EF4-FFF2-40B4-BE49-F238E27FC236}">
                  <a16:creationId xmlns:a16="http://schemas.microsoft.com/office/drawing/2014/main" id="{B44D938A-255C-FB4A-6229-95CD75AA0816}"/>
                </a:ext>
              </a:extLst>
            </p:cNvPr>
            <p:cNvSpPr/>
            <p:nvPr/>
          </p:nvSpPr>
          <p:spPr>
            <a:xfrm>
              <a:off x="228867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6" name="직사각형 6155">
              <a:extLst>
                <a:ext uri="{FF2B5EF4-FFF2-40B4-BE49-F238E27FC236}">
                  <a16:creationId xmlns:a16="http://schemas.microsoft.com/office/drawing/2014/main" id="{9A7E9D06-8CE7-1229-BAA1-70DA2E484166}"/>
                </a:ext>
              </a:extLst>
            </p:cNvPr>
            <p:cNvSpPr/>
            <p:nvPr/>
          </p:nvSpPr>
          <p:spPr>
            <a:xfrm>
              <a:off x="228867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7" name="직사각형 6156">
              <a:extLst>
                <a:ext uri="{FF2B5EF4-FFF2-40B4-BE49-F238E27FC236}">
                  <a16:creationId xmlns:a16="http://schemas.microsoft.com/office/drawing/2014/main" id="{A0FBF7DE-2C6B-452A-A8A1-24800E66D940}"/>
                </a:ext>
              </a:extLst>
            </p:cNvPr>
            <p:cNvSpPr/>
            <p:nvPr/>
          </p:nvSpPr>
          <p:spPr>
            <a:xfrm>
              <a:off x="228867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8" name="직사각형 6157">
              <a:extLst>
                <a:ext uri="{FF2B5EF4-FFF2-40B4-BE49-F238E27FC236}">
                  <a16:creationId xmlns:a16="http://schemas.microsoft.com/office/drawing/2014/main" id="{EFA3BEF7-2311-18E4-8AF5-B780905E1DBE}"/>
                </a:ext>
              </a:extLst>
            </p:cNvPr>
            <p:cNvSpPr/>
            <p:nvPr/>
          </p:nvSpPr>
          <p:spPr>
            <a:xfrm>
              <a:off x="228867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59" name="직사각형 6158">
              <a:extLst>
                <a:ext uri="{FF2B5EF4-FFF2-40B4-BE49-F238E27FC236}">
                  <a16:creationId xmlns:a16="http://schemas.microsoft.com/office/drawing/2014/main" id="{EE97336A-5C37-01BA-E523-8BA14E6EA614}"/>
                </a:ext>
              </a:extLst>
            </p:cNvPr>
            <p:cNvSpPr/>
            <p:nvPr/>
          </p:nvSpPr>
          <p:spPr>
            <a:xfrm>
              <a:off x="228867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0" name="직사각형 6159">
              <a:extLst>
                <a:ext uri="{FF2B5EF4-FFF2-40B4-BE49-F238E27FC236}">
                  <a16:creationId xmlns:a16="http://schemas.microsoft.com/office/drawing/2014/main" id="{0A90FF26-42A0-C419-E2B9-F55C5BCA16F0}"/>
                </a:ext>
              </a:extLst>
            </p:cNvPr>
            <p:cNvSpPr/>
            <p:nvPr/>
          </p:nvSpPr>
          <p:spPr>
            <a:xfrm>
              <a:off x="228867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1" name="직사각형 6160">
              <a:extLst>
                <a:ext uri="{FF2B5EF4-FFF2-40B4-BE49-F238E27FC236}">
                  <a16:creationId xmlns:a16="http://schemas.microsoft.com/office/drawing/2014/main" id="{A4340107-0525-8E32-3661-F15C553B8A66}"/>
                </a:ext>
              </a:extLst>
            </p:cNvPr>
            <p:cNvSpPr/>
            <p:nvPr/>
          </p:nvSpPr>
          <p:spPr>
            <a:xfrm>
              <a:off x="228867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2" name="직사각형 6161">
              <a:extLst>
                <a:ext uri="{FF2B5EF4-FFF2-40B4-BE49-F238E27FC236}">
                  <a16:creationId xmlns:a16="http://schemas.microsoft.com/office/drawing/2014/main" id="{58235F72-449D-A118-7A6C-88E8BB37C5E5}"/>
                </a:ext>
              </a:extLst>
            </p:cNvPr>
            <p:cNvSpPr/>
            <p:nvPr/>
          </p:nvSpPr>
          <p:spPr>
            <a:xfrm>
              <a:off x="228867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3" name="직사각형 6162">
              <a:extLst>
                <a:ext uri="{FF2B5EF4-FFF2-40B4-BE49-F238E27FC236}">
                  <a16:creationId xmlns:a16="http://schemas.microsoft.com/office/drawing/2014/main" id="{8C96454C-CB0B-E69D-03C8-A2DD26A63738}"/>
                </a:ext>
              </a:extLst>
            </p:cNvPr>
            <p:cNvSpPr/>
            <p:nvPr/>
          </p:nvSpPr>
          <p:spPr>
            <a:xfrm>
              <a:off x="228867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4" name="직사각형 6163">
              <a:extLst>
                <a:ext uri="{FF2B5EF4-FFF2-40B4-BE49-F238E27FC236}">
                  <a16:creationId xmlns:a16="http://schemas.microsoft.com/office/drawing/2014/main" id="{EF6D3970-5CF9-0516-783E-5D2EC5B083B2}"/>
                </a:ext>
              </a:extLst>
            </p:cNvPr>
            <p:cNvSpPr/>
            <p:nvPr/>
          </p:nvSpPr>
          <p:spPr>
            <a:xfrm>
              <a:off x="228867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5" name="직사각형 6164">
              <a:extLst>
                <a:ext uri="{FF2B5EF4-FFF2-40B4-BE49-F238E27FC236}">
                  <a16:creationId xmlns:a16="http://schemas.microsoft.com/office/drawing/2014/main" id="{F83FF066-DD26-882B-D47F-71460E72B864}"/>
                </a:ext>
              </a:extLst>
            </p:cNvPr>
            <p:cNvSpPr/>
            <p:nvPr/>
          </p:nvSpPr>
          <p:spPr>
            <a:xfrm>
              <a:off x="228867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6" name="직사각형 6165">
              <a:extLst>
                <a:ext uri="{FF2B5EF4-FFF2-40B4-BE49-F238E27FC236}">
                  <a16:creationId xmlns:a16="http://schemas.microsoft.com/office/drawing/2014/main" id="{3ABB8271-C13B-F947-6F76-22C5B419F57A}"/>
                </a:ext>
              </a:extLst>
            </p:cNvPr>
            <p:cNvSpPr/>
            <p:nvPr/>
          </p:nvSpPr>
          <p:spPr>
            <a:xfrm>
              <a:off x="228867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7" name="직사각형 6166">
              <a:extLst>
                <a:ext uri="{FF2B5EF4-FFF2-40B4-BE49-F238E27FC236}">
                  <a16:creationId xmlns:a16="http://schemas.microsoft.com/office/drawing/2014/main" id="{14FDBB90-3EAB-F011-5205-56104064C5FF}"/>
                </a:ext>
              </a:extLst>
            </p:cNvPr>
            <p:cNvSpPr/>
            <p:nvPr/>
          </p:nvSpPr>
          <p:spPr>
            <a:xfrm>
              <a:off x="228867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8" name="직사각형 6167">
              <a:extLst>
                <a:ext uri="{FF2B5EF4-FFF2-40B4-BE49-F238E27FC236}">
                  <a16:creationId xmlns:a16="http://schemas.microsoft.com/office/drawing/2014/main" id="{2ECF0EE8-30B1-4D8C-99CD-72DE0A0375F5}"/>
                </a:ext>
              </a:extLst>
            </p:cNvPr>
            <p:cNvSpPr/>
            <p:nvPr/>
          </p:nvSpPr>
          <p:spPr>
            <a:xfrm>
              <a:off x="228867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69" name="직사각형 6168">
              <a:extLst>
                <a:ext uri="{FF2B5EF4-FFF2-40B4-BE49-F238E27FC236}">
                  <a16:creationId xmlns:a16="http://schemas.microsoft.com/office/drawing/2014/main" id="{95DA9A03-E181-3AAB-F555-8410F4989414}"/>
                </a:ext>
              </a:extLst>
            </p:cNvPr>
            <p:cNvSpPr/>
            <p:nvPr/>
          </p:nvSpPr>
          <p:spPr>
            <a:xfrm>
              <a:off x="228867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0" name="직사각형 6169">
              <a:extLst>
                <a:ext uri="{FF2B5EF4-FFF2-40B4-BE49-F238E27FC236}">
                  <a16:creationId xmlns:a16="http://schemas.microsoft.com/office/drawing/2014/main" id="{7E9467BC-261F-5FEF-D378-8EB01D5261C4}"/>
                </a:ext>
              </a:extLst>
            </p:cNvPr>
            <p:cNvSpPr/>
            <p:nvPr/>
          </p:nvSpPr>
          <p:spPr>
            <a:xfrm>
              <a:off x="228867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1" name="직사각형 6170">
              <a:extLst>
                <a:ext uri="{FF2B5EF4-FFF2-40B4-BE49-F238E27FC236}">
                  <a16:creationId xmlns:a16="http://schemas.microsoft.com/office/drawing/2014/main" id="{0C833D4B-0001-D824-01DB-2D7EF0766FA7}"/>
                </a:ext>
              </a:extLst>
            </p:cNvPr>
            <p:cNvSpPr/>
            <p:nvPr/>
          </p:nvSpPr>
          <p:spPr>
            <a:xfrm>
              <a:off x="228867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2" name="직사각형 6171">
              <a:extLst>
                <a:ext uri="{FF2B5EF4-FFF2-40B4-BE49-F238E27FC236}">
                  <a16:creationId xmlns:a16="http://schemas.microsoft.com/office/drawing/2014/main" id="{128446A2-123E-6967-DAA3-664B28569E11}"/>
                </a:ext>
              </a:extLst>
            </p:cNvPr>
            <p:cNvSpPr/>
            <p:nvPr/>
          </p:nvSpPr>
          <p:spPr>
            <a:xfrm>
              <a:off x="228867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3" name="직사각형 6172">
              <a:extLst>
                <a:ext uri="{FF2B5EF4-FFF2-40B4-BE49-F238E27FC236}">
                  <a16:creationId xmlns:a16="http://schemas.microsoft.com/office/drawing/2014/main" id="{EAA49605-E71A-8336-5C7A-E5E40F886015}"/>
                </a:ext>
              </a:extLst>
            </p:cNvPr>
            <p:cNvSpPr/>
            <p:nvPr/>
          </p:nvSpPr>
          <p:spPr>
            <a:xfrm>
              <a:off x="228867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4" name="직사각형 6173">
              <a:extLst>
                <a:ext uri="{FF2B5EF4-FFF2-40B4-BE49-F238E27FC236}">
                  <a16:creationId xmlns:a16="http://schemas.microsoft.com/office/drawing/2014/main" id="{4030830A-29F3-159B-2F2C-9B7FBC4298E0}"/>
                </a:ext>
              </a:extLst>
            </p:cNvPr>
            <p:cNvSpPr/>
            <p:nvPr/>
          </p:nvSpPr>
          <p:spPr>
            <a:xfrm>
              <a:off x="228867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5" name="직사각형 6174">
              <a:extLst>
                <a:ext uri="{FF2B5EF4-FFF2-40B4-BE49-F238E27FC236}">
                  <a16:creationId xmlns:a16="http://schemas.microsoft.com/office/drawing/2014/main" id="{046A983A-DCB1-C73E-5473-B083ABF011F3}"/>
                </a:ext>
              </a:extLst>
            </p:cNvPr>
            <p:cNvSpPr/>
            <p:nvPr/>
          </p:nvSpPr>
          <p:spPr>
            <a:xfrm>
              <a:off x="243267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6" name="직사각형 6175">
              <a:extLst>
                <a:ext uri="{FF2B5EF4-FFF2-40B4-BE49-F238E27FC236}">
                  <a16:creationId xmlns:a16="http://schemas.microsoft.com/office/drawing/2014/main" id="{4503E8AC-8D27-11C7-C350-D03E7F36D1AC}"/>
                </a:ext>
              </a:extLst>
            </p:cNvPr>
            <p:cNvSpPr/>
            <p:nvPr/>
          </p:nvSpPr>
          <p:spPr>
            <a:xfrm>
              <a:off x="2432672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7" name="직사각형 6176">
              <a:extLst>
                <a:ext uri="{FF2B5EF4-FFF2-40B4-BE49-F238E27FC236}">
                  <a16:creationId xmlns:a16="http://schemas.microsoft.com/office/drawing/2014/main" id="{39C82466-7144-01D3-AFA5-E31C1B30836C}"/>
                </a:ext>
              </a:extLst>
            </p:cNvPr>
            <p:cNvSpPr/>
            <p:nvPr/>
          </p:nvSpPr>
          <p:spPr>
            <a:xfrm>
              <a:off x="2432672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8" name="직사각형 6177">
              <a:extLst>
                <a:ext uri="{FF2B5EF4-FFF2-40B4-BE49-F238E27FC236}">
                  <a16:creationId xmlns:a16="http://schemas.microsoft.com/office/drawing/2014/main" id="{99F0FE67-F046-C149-976A-2712C40462AB}"/>
                </a:ext>
              </a:extLst>
            </p:cNvPr>
            <p:cNvSpPr/>
            <p:nvPr/>
          </p:nvSpPr>
          <p:spPr>
            <a:xfrm>
              <a:off x="2432672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79" name="직사각형 6178">
              <a:extLst>
                <a:ext uri="{FF2B5EF4-FFF2-40B4-BE49-F238E27FC236}">
                  <a16:creationId xmlns:a16="http://schemas.microsoft.com/office/drawing/2014/main" id="{99EC0DF6-8583-58C6-FA51-37396302A009}"/>
                </a:ext>
              </a:extLst>
            </p:cNvPr>
            <p:cNvSpPr/>
            <p:nvPr/>
          </p:nvSpPr>
          <p:spPr>
            <a:xfrm>
              <a:off x="2432672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0" name="직사각형 6179">
              <a:extLst>
                <a:ext uri="{FF2B5EF4-FFF2-40B4-BE49-F238E27FC236}">
                  <a16:creationId xmlns:a16="http://schemas.microsoft.com/office/drawing/2014/main" id="{1CA465F4-2ECE-5730-8568-CAC7925D3E16}"/>
                </a:ext>
              </a:extLst>
            </p:cNvPr>
            <p:cNvSpPr/>
            <p:nvPr/>
          </p:nvSpPr>
          <p:spPr>
            <a:xfrm>
              <a:off x="2432672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1" name="직사각형 6180">
              <a:extLst>
                <a:ext uri="{FF2B5EF4-FFF2-40B4-BE49-F238E27FC236}">
                  <a16:creationId xmlns:a16="http://schemas.microsoft.com/office/drawing/2014/main" id="{26C70E4E-EB57-5777-5607-91341E5CD4CB}"/>
                </a:ext>
              </a:extLst>
            </p:cNvPr>
            <p:cNvSpPr/>
            <p:nvPr/>
          </p:nvSpPr>
          <p:spPr>
            <a:xfrm>
              <a:off x="2432672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2" name="직사각형 6181">
              <a:extLst>
                <a:ext uri="{FF2B5EF4-FFF2-40B4-BE49-F238E27FC236}">
                  <a16:creationId xmlns:a16="http://schemas.microsoft.com/office/drawing/2014/main" id="{EF201F4F-3B31-204F-CA0E-C67669559042}"/>
                </a:ext>
              </a:extLst>
            </p:cNvPr>
            <p:cNvSpPr/>
            <p:nvPr/>
          </p:nvSpPr>
          <p:spPr>
            <a:xfrm>
              <a:off x="2432672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3" name="직사각형 6182">
              <a:extLst>
                <a:ext uri="{FF2B5EF4-FFF2-40B4-BE49-F238E27FC236}">
                  <a16:creationId xmlns:a16="http://schemas.microsoft.com/office/drawing/2014/main" id="{EEBF4A0D-37F0-8444-DFEC-C4298D5D4016}"/>
                </a:ext>
              </a:extLst>
            </p:cNvPr>
            <p:cNvSpPr/>
            <p:nvPr/>
          </p:nvSpPr>
          <p:spPr>
            <a:xfrm>
              <a:off x="2432672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4" name="직사각형 6183">
              <a:extLst>
                <a:ext uri="{FF2B5EF4-FFF2-40B4-BE49-F238E27FC236}">
                  <a16:creationId xmlns:a16="http://schemas.microsoft.com/office/drawing/2014/main" id="{B4B9118B-AB69-CDF3-9BDE-4979CCA363CE}"/>
                </a:ext>
              </a:extLst>
            </p:cNvPr>
            <p:cNvSpPr/>
            <p:nvPr/>
          </p:nvSpPr>
          <p:spPr>
            <a:xfrm>
              <a:off x="2432672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5" name="직사각형 6184">
              <a:extLst>
                <a:ext uri="{FF2B5EF4-FFF2-40B4-BE49-F238E27FC236}">
                  <a16:creationId xmlns:a16="http://schemas.microsoft.com/office/drawing/2014/main" id="{395B70C5-45B7-8F51-C38B-CA5300F272F3}"/>
                </a:ext>
              </a:extLst>
            </p:cNvPr>
            <p:cNvSpPr/>
            <p:nvPr/>
          </p:nvSpPr>
          <p:spPr>
            <a:xfrm>
              <a:off x="2432672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6" name="직사각형 6185">
              <a:extLst>
                <a:ext uri="{FF2B5EF4-FFF2-40B4-BE49-F238E27FC236}">
                  <a16:creationId xmlns:a16="http://schemas.microsoft.com/office/drawing/2014/main" id="{2C194E61-51FB-880B-C411-E66305801476}"/>
                </a:ext>
              </a:extLst>
            </p:cNvPr>
            <p:cNvSpPr/>
            <p:nvPr/>
          </p:nvSpPr>
          <p:spPr>
            <a:xfrm>
              <a:off x="2432672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7" name="직사각형 6186">
              <a:extLst>
                <a:ext uri="{FF2B5EF4-FFF2-40B4-BE49-F238E27FC236}">
                  <a16:creationId xmlns:a16="http://schemas.microsoft.com/office/drawing/2014/main" id="{C5E90005-7481-9D18-223B-A2F214E73378}"/>
                </a:ext>
              </a:extLst>
            </p:cNvPr>
            <p:cNvSpPr/>
            <p:nvPr/>
          </p:nvSpPr>
          <p:spPr>
            <a:xfrm>
              <a:off x="2432672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8" name="직사각형 6187">
              <a:extLst>
                <a:ext uri="{FF2B5EF4-FFF2-40B4-BE49-F238E27FC236}">
                  <a16:creationId xmlns:a16="http://schemas.microsoft.com/office/drawing/2014/main" id="{0083315A-B574-8AE4-1442-055F6F730E24}"/>
                </a:ext>
              </a:extLst>
            </p:cNvPr>
            <p:cNvSpPr/>
            <p:nvPr/>
          </p:nvSpPr>
          <p:spPr>
            <a:xfrm>
              <a:off x="2432672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89" name="직사각형 6188">
              <a:extLst>
                <a:ext uri="{FF2B5EF4-FFF2-40B4-BE49-F238E27FC236}">
                  <a16:creationId xmlns:a16="http://schemas.microsoft.com/office/drawing/2014/main" id="{7C365947-0258-5C73-AA8B-1EFEF6014E3C}"/>
                </a:ext>
              </a:extLst>
            </p:cNvPr>
            <p:cNvSpPr/>
            <p:nvPr/>
          </p:nvSpPr>
          <p:spPr>
            <a:xfrm>
              <a:off x="2432672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0" name="직사각형 6189">
              <a:extLst>
                <a:ext uri="{FF2B5EF4-FFF2-40B4-BE49-F238E27FC236}">
                  <a16:creationId xmlns:a16="http://schemas.microsoft.com/office/drawing/2014/main" id="{DD9FEDE0-C385-A151-A7D7-652F9562EB19}"/>
                </a:ext>
              </a:extLst>
            </p:cNvPr>
            <p:cNvSpPr/>
            <p:nvPr/>
          </p:nvSpPr>
          <p:spPr>
            <a:xfrm>
              <a:off x="2432672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1" name="직사각형 6190">
              <a:extLst>
                <a:ext uri="{FF2B5EF4-FFF2-40B4-BE49-F238E27FC236}">
                  <a16:creationId xmlns:a16="http://schemas.microsoft.com/office/drawing/2014/main" id="{26B3FFB2-FD4B-C595-2B4A-4BFBD1B4014E}"/>
                </a:ext>
              </a:extLst>
            </p:cNvPr>
            <p:cNvSpPr/>
            <p:nvPr/>
          </p:nvSpPr>
          <p:spPr>
            <a:xfrm>
              <a:off x="2432672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2" name="직사각형 6191">
              <a:extLst>
                <a:ext uri="{FF2B5EF4-FFF2-40B4-BE49-F238E27FC236}">
                  <a16:creationId xmlns:a16="http://schemas.microsoft.com/office/drawing/2014/main" id="{BBDC03F9-4E2A-DAB9-5E22-BD161815A8E5}"/>
                </a:ext>
              </a:extLst>
            </p:cNvPr>
            <p:cNvSpPr/>
            <p:nvPr/>
          </p:nvSpPr>
          <p:spPr>
            <a:xfrm>
              <a:off x="2432672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3" name="직사각형 6192">
              <a:extLst>
                <a:ext uri="{FF2B5EF4-FFF2-40B4-BE49-F238E27FC236}">
                  <a16:creationId xmlns:a16="http://schemas.microsoft.com/office/drawing/2014/main" id="{DA1B5936-023B-79F0-BB19-E75DFCD5B48C}"/>
                </a:ext>
              </a:extLst>
            </p:cNvPr>
            <p:cNvSpPr/>
            <p:nvPr/>
          </p:nvSpPr>
          <p:spPr>
            <a:xfrm>
              <a:off x="2432672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4" name="직사각형 6193">
              <a:extLst>
                <a:ext uri="{FF2B5EF4-FFF2-40B4-BE49-F238E27FC236}">
                  <a16:creationId xmlns:a16="http://schemas.microsoft.com/office/drawing/2014/main" id="{EEB36007-ED38-2C57-412E-7FFD521FE8AC}"/>
                </a:ext>
              </a:extLst>
            </p:cNvPr>
            <p:cNvSpPr/>
            <p:nvPr/>
          </p:nvSpPr>
          <p:spPr>
            <a:xfrm>
              <a:off x="2432672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5" name="직사각형 6194">
              <a:extLst>
                <a:ext uri="{FF2B5EF4-FFF2-40B4-BE49-F238E27FC236}">
                  <a16:creationId xmlns:a16="http://schemas.microsoft.com/office/drawing/2014/main" id="{5A709F0B-2CEA-A519-ED20-45050DE63A93}"/>
                </a:ext>
              </a:extLst>
            </p:cNvPr>
            <p:cNvSpPr/>
            <p:nvPr/>
          </p:nvSpPr>
          <p:spPr>
            <a:xfrm>
              <a:off x="2432672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6" name="직사각형 6195">
              <a:extLst>
                <a:ext uri="{FF2B5EF4-FFF2-40B4-BE49-F238E27FC236}">
                  <a16:creationId xmlns:a16="http://schemas.microsoft.com/office/drawing/2014/main" id="{ADD7E3B0-D527-2423-C30B-F3F0F460C5FC}"/>
                </a:ext>
              </a:extLst>
            </p:cNvPr>
            <p:cNvSpPr/>
            <p:nvPr/>
          </p:nvSpPr>
          <p:spPr>
            <a:xfrm>
              <a:off x="2432672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7" name="직사각형 6196">
              <a:extLst>
                <a:ext uri="{FF2B5EF4-FFF2-40B4-BE49-F238E27FC236}">
                  <a16:creationId xmlns:a16="http://schemas.microsoft.com/office/drawing/2014/main" id="{D67FD97C-3CB6-248D-B193-51B547C3C0DC}"/>
                </a:ext>
              </a:extLst>
            </p:cNvPr>
            <p:cNvSpPr/>
            <p:nvPr/>
          </p:nvSpPr>
          <p:spPr>
            <a:xfrm>
              <a:off x="2432672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8" name="직사각형 6197">
              <a:extLst>
                <a:ext uri="{FF2B5EF4-FFF2-40B4-BE49-F238E27FC236}">
                  <a16:creationId xmlns:a16="http://schemas.microsoft.com/office/drawing/2014/main" id="{480B429D-6DFC-18A4-7269-E5ED9B40B7F9}"/>
                </a:ext>
              </a:extLst>
            </p:cNvPr>
            <p:cNvSpPr/>
            <p:nvPr/>
          </p:nvSpPr>
          <p:spPr>
            <a:xfrm>
              <a:off x="243267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99" name="직사각형 6198">
              <a:extLst>
                <a:ext uri="{FF2B5EF4-FFF2-40B4-BE49-F238E27FC236}">
                  <a16:creationId xmlns:a16="http://schemas.microsoft.com/office/drawing/2014/main" id="{3921075E-C4B2-55F9-745D-3880B51FD640}"/>
                </a:ext>
              </a:extLst>
            </p:cNvPr>
            <p:cNvSpPr/>
            <p:nvPr/>
          </p:nvSpPr>
          <p:spPr>
            <a:xfrm>
              <a:off x="2432672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0" name="직사각형 6199">
              <a:extLst>
                <a:ext uri="{FF2B5EF4-FFF2-40B4-BE49-F238E27FC236}">
                  <a16:creationId xmlns:a16="http://schemas.microsoft.com/office/drawing/2014/main" id="{FB531C75-0D72-FA97-EE1E-AFD33765A309}"/>
                </a:ext>
              </a:extLst>
            </p:cNvPr>
            <p:cNvSpPr/>
            <p:nvPr/>
          </p:nvSpPr>
          <p:spPr>
            <a:xfrm>
              <a:off x="2432672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1" name="직사각형 6200">
              <a:extLst>
                <a:ext uri="{FF2B5EF4-FFF2-40B4-BE49-F238E27FC236}">
                  <a16:creationId xmlns:a16="http://schemas.microsoft.com/office/drawing/2014/main" id="{3ABF6A9A-DB8E-DBFC-518D-E17BDB4358CD}"/>
                </a:ext>
              </a:extLst>
            </p:cNvPr>
            <p:cNvSpPr/>
            <p:nvPr/>
          </p:nvSpPr>
          <p:spPr>
            <a:xfrm>
              <a:off x="2432672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2" name="직사각형 6201">
              <a:extLst>
                <a:ext uri="{FF2B5EF4-FFF2-40B4-BE49-F238E27FC236}">
                  <a16:creationId xmlns:a16="http://schemas.microsoft.com/office/drawing/2014/main" id="{DB922DDC-A356-01CE-A4B2-9A1FC3BAEDAB}"/>
                </a:ext>
              </a:extLst>
            </p:cNvPr>
            <p:cNvSpPr/>
            <p:nvPr/>
          </p:nvSpPr>
          <p:spPr>
            <a:xfrm>
              <a:off x="2432672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3" name="직사각형 6202">
              <a:extLst>
                <a:ext uri="{FF2B5EF4-FFF2-40B4-BE49-F238E27FC236}">
                  <a16:creationId xmlns:a16="http://schemas.microsoft.com/office/drawing/2014/main" id="{914895DD-721F-B758-F762-49E8A31263CC}"/>
                </a:ext>
              </a:extLst>
            </p:cNvPr>
            <p:cNvSpPr/>
            <p:nvPr/>
          </p:nvSpPr>
          <p:spPr>
            <a:xfrm>
              <a:off x="2432672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4" name="직사각형 6203">
              <a:extLst>
                <a:ext uri="{FF2B5EF4-FFF2-40B4-BE49-F238E27FC236}">
                  <a16:creationId xmlns:a16="http://schemas.microsoft.com/office/drawing/2014/main" id="{68B88385-6EAF-B223-54D1-BB2C031F9648}"/>
                </a:ext>
              </a:extLst>
            </p:cNvPr>
            <p:cNvSpPr/>
            <p:nvPr/>
          </p:nvSpPr>
          <p:spPr>
            <a:xfrm>
              <a:off x="2432672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5" name="직사각형 6204">
              <a:extLst>
                <a:ext uri="{FF2B5EF4-FFF2-40B4-BE49-F238E27FC236}">
                  <a16:creationId xmlns:a16="http://schemas.microsoft.com/office/drawing/2014/main" id="{AAB62D63-81D5-7D22-CD36-44497A8768C9}"/>
                </a:ext>
              </a:extLst>
            </p:cNvPr>
            <p:cNvSpPr/>
            <p:nvPr/>
          </p:nvSpPr>
          <p:spPr>
            <a:xfrm>
              <a:off x="2432672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6" name="직사각형 6205">
              <a:extLst>
                <a:ext uri="{FF2B5EF4-FFF2-40B4-BE49-F238E27FC236}">
                  <a16:creationId xmlns:a16="http://schemas.microsoft.com/office/drawing/2014/main" id="{5A34B4DE-605A-2806-070C-F5BA905E84AD}"/>
                </a:ext>
              </a:extLst>
            </p:cNvPr>
            <p:cNvSpPr/>
            <p:nvPr/>
          </p:nvSpPr>
          <p:spPr>
            <a:xfrm>
              <a:off x="2432672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7" name="직사각형 6206">
              <a:extLst>
                <a:ext uri="{FF2B5EF4-FFF2-40B4-BE49-F238E27FC236}">
                  <a16:creationId xmlns:a16="http://schemas.microsoft.com/office/drawing/2014/main" id="{94011089-38FE-1614-EC21-603BE5FDEA5A}"/>
                </a:ext>
              </a:extLst>
            </p:cNvPr>
            <p:cNvSpPr/>
            <p:nvPr/>
          </p:nvSpPr>
          <p:spPr>
            <a:xfrm>
              <a:off x="2432672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8" name="직사각형 6207">
              <a:extLst>
                <a:ext uri="{FF2B5EF4-FFF2-40B4-BE49-F238E27FC236}">
                  <a16:creationId xmlns:a16="http://schemas.microsoft.com/office/drawing/2014/main" id="{EDEAE896-216B-92D3-5CB5-DA1F7EA27DA5}"/>
                </a:ext>
              </a:extLst>
            </p:cNvPr>
            <p:cNvSpPr/>
            <p:nvPr/>
          </p:nvSpPr>
          <p:spPr>
            <a:xfrm>
              <a:off x="2432672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09" name="직사각형 6208">
              <a:extLst>
                <a:ext uri="{FF2B5EF4-FFF2-40B4-BE49-F238E27FC236}">
                  <a16:creationId xmlns:a16="http://schemas.microsoft.com/office/drawing/2014/main" id="{B9BD0B76-F139-46C1-984D-AC71578FBE2E}"/>
                </a:ext>
              </a:extLst>
            </p:cNvPr>
            <p:cNvSpPr/>
            <p:nvPr/>
          </p:nvSpPr>
          <p:spPr>
            <a:xfrm>
              <a:off x="2432672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0" name="직사각형 6209">
              <a:extLst>
                <a:ext uri="{FF2B5EF4-FFF2-40B4-BE49-F238E27FC236}">
                  <a16:creationId xmlns:a16="http://schemas.microsoft.com/office/drawing/2014/main" id="{D2A3B4A7-ACE0-68BE-0F13-6996B842D9E7}"/>
                </a:ext>
              </a:extLst>
            </p:cNvPr>
            <p:cNvSpPr/>
            <p:nvPr/>
          </p:nvSpPr>
          <p:spPr>
            <a:xfrm>
              <a:off x="2432672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1" name="직사각형 6210">
              <a:extLst>
                <a:ext uri="{FF2B5EF4-FFF2-40B4-BE49-F238E27FC236}">
                  <a16:creationId xmlns:a16="http://schemas.microsoft.com/office/drawing/2014/main" id="{D923D8E4-9554-EBF3-4737-1B4758A452B4}"/>
                </a:ext>
              </a:extLst>
            </p:cNvPr>
            <p:cNvSpPr/>
            <p:nvPr/>
          </p:nvSpPr>
          <p:spPr>
            <a:xfrm>
              <a:off x="257673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2" name="직사각형 6211">
              <a:extLst>
                <a:ext uri="{FF2B5EF4-FFF2-40B4-BE49-F238E27FC236}">
                  <a16:creationId xmlns:a16="http://schemas.microsoft.com/office/drawing/2014/main" id="{0FF71C14-5AB1-C6B8-6808-C6369D2AE137}"/>
                </a:ext>
              </a:extLst>
            </p:cNvPr>
            <p:cNvSpPr/>
            <p:nvPr/>
          </p:nvSpPr>
          <p:spPr>
            <a:xfrm>
              <a:off x="2576736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3" name="직사각형 6212">
              <a:extLst>
                <a:ext uri="{FF2B5EF4-FFF2-40B4-BE49-F238E27FC236}">
                  <a16:creationId xmlns:a16="http://schemas.microsoft.com/office/drawing/2014/main" id="{E848FDC9-D507-B6DF-60F9-B9939DBCA2A4}"/>
                </a:ext>
              </a:extLst>
            </p:cNvPr>
            <p:cNvSpPr/>
            <p:nvPr/>
          </p:nvSpPr>
          <p:spPr>
            <a:xfrm>
              <a:off x="2576736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4" name="직사각형 6213">
              <a:extLst>
                <a:ext uri="{FF2B5EF4-FFF2-40B4-BE49-F238E27FC236}">
                  <a16:creationId xmlns:a16="http://schemas.microsoft.com/office/drawing/2014/main" id="{1E04F459-3C26-93B6-0668-F50D7F77AA6D}"/>
                </a:ext>
              </a:extLst>
            </p:cNvPr>
            <p:cNvSpPr/>
            <p:nvPr/>
          </p:nvSpPr>
          <p:spPr>
            <a:xfrm>
              <a:off x="2576736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5" name="직사각형 6214">
              <a:extLst>
                <a:ext uri="{FF2B5EF4-FFF2-40B4-BE49-F238E27FC236}">
                  <a16:creationId xmlns:a16="http://schemas.microsoft.com/office/drawing/2014/main" id="{C516ACAA-F674-CBDE-BCB8-4ACC6D51A9BD}"/>
                </a:ext>
              </a:extLst>
            </p:cNvPr>
            <p:cNvSpPr/>
            <p:nvPr/>
          </p:nvSpPr>
          <p:spPr>
            <a:xfrm>
              <a:off x="2576736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6" name="직사각형 6215">
              <a:extLst>
                <a:ext uri="{FF2B5EF4-FFF2-40B4-BE49-F238E27FC236}">
                  <a16:creationId xmlns:a16="http://schemas.microsoft.com/office/drawing/2014/main" id="{09959AD3-8788-50BD-65BF-91E5B6B155B9}"/>
                </a:ext>
              </a:extLst>
            </p:cNvPr>
            <p:cNvSpPr/>
            <p:nvPr/>
          </p:nvSpPr>
          <p:spPr>
            <a:xfrm>
              <a:off x="2576736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7" name="직사각형 6216">
              <a:extLst>
                <a:ext uri="{FF2B5EF4-FFF2-40B4-BE49-F238E27FC236}">
                  <a16:creationId xmlns:a16="http://schemas.microsoft.com/office/drawing/2014/main" id="{36965F8D-CF18-A1FB-FBB4-CEF7AF428CB8}"/>
                </a:ext>
              </a:extLst>
            </p:cNvPr>
            <p:cNvSpPr/>
            <p:nvPr/>
          </p:nvSpPr>
          <p:spPr>
            <a:xfrm>
              <a:off x="2576736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8" name="직사각형 6217">
              <a:extLst>
                <a:ext uri="{FF2B5EF4-FFF2-40B4-BE49-F238E27FC236}">
                  <a16:creationId xmlns:a16="http://schemas.microsoft.com/office/drawing/2014/main" id="{13FFC75B-89CF-6952-53B0-036297697DA1}"/>
                </a:ext>
              </a:extLst>
            </p:cNvPr>
            <p:cNvSpPr/>
            <p:nvPr/>
          </p:nvSpPr>
          <p:spPr>
            <a:xfrm>
              <a:off x="2576736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19" name="직사각형 6218">
              <a:extLst>
                <a:ext uri="{FF2B5EF4-FFF2-40B4-BE49-F238E27FC236}">
                  <a16:creationId xmlns:a16="http://schemas.microsoft.com/office/drawing/2014/main" id="{0D862A8A-4F7E-05AF-6272-350C2B496505}"/>
                </a:ext>
              </a:extLst>
            </p:cNvPr>
            <p:cNvSpPr/>
            <p:nvPr/>
          </p:nvSpPr>
          <p:spPr>
            <a:xfrm>
              <a:off x="2576736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0" name="직사각형 6219">
              <a:extLst>
                <a:ext uri="{FF2B5EF4-FFF2-40B4-BE49-F238E27FC236}">
                  <a16:creationId xmlns:a16="http://schemas.microsoft.com/office/drawing/2014/main" id="{5A71B1F3-CF96-C0C3-7969-6A325A10BCAF}"/>
                </a:ext>
              </a:extLst>
            </p:cNvPr>
            <p:cNvSpPr/>
            <p:nvPr/>
          </p:nvSpPr>
          <p:spPr>
            <a:xfrm>
              <a:off x="2576736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1" name="직사각형 6220">
              <a:extLst>
                <a:ext uri="{FF2B5EF4-FFF2-40B4-BE49-F238E27FC236}">
                  <a16:creationId xmlns:a16="http://schemas.microsoft.com/office/drawing/2014/main" id="{202AF81B-D025-D44F-461A-C15FECB7CAD0}"/>
                </a:ext>
              </a:extLst>
            </p:cNvPr>
            <p:cNvSpPr/>
            <p:nvPr/>
          </p:nvSpPr>
          <p:spPr>
            <a:xfrm>
              <a:off x="2576736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2" name="직사각형 6221">
              <a:extLst>
                <a:ext uri="{FF2B5EF4-FFF2-40B4-BE49-F238E27FC236}">
                  <a16:creationId xmlns:a16="http://schemas.microsoft.com/office/drawing/2014/main" id="{4A3E5B86-0CDD-82EA-D031-6EC28A9CCE21}"/>
                </a:ext>
              </a:extLst>
            </p:cNvPr>
            <p:cNvSpPr/>
            <p:nvPr/>
          </p:nvSpPr>
          <p:spPr>
            <a:xfrm>
              <a:off x="2576736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3" name="직사각형 6222">
              <a:extLst>
                <a:ext uri="{FF2B5EF4-FFF2-40B4-BE49-F238E27FC236}">
                  <a16:creationId xmlns:a16="http://schemas.microsoft.com/office/drawing/2014/main" id="{947E2E8B-D8A1-287E-305B-EBA0FE0328DB}"/>
                </a:ext>
              </a:extLst>
            </p:cNvPr>
            <p:cNvSpPr/>
            <p:nvPr/>
          </p:nvSpPr>
          <p:spPr>
            <a:xfrm>
              <a:off x="2576736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4" name="직사각형 6223">
              <a:extLst>
                <a:ext uri="{FF2B5EF4-FFF2-40B4-BE49-F238E27FC236}">
                  <a16:creationId xmlns:a16="http://schemas.microsoft.com/office/drawing/2014/main" id="{7255A19F-B229-8B4C-EFB6-4422C8E2F55F}"/>
                </a:ext>
              </a:extLst>
            </p:cNvPr>
            <p:cNvSpPr/>
            <p:nvPr/>
          </p:nvSpPr>
          <p:spPr>
            <a:xfrm>
              <a:off x="2576736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5" name="직사각형 6224">
              <a:extLst>
                <a:ext uri="{FF2B5EF4-FFF2-40B4-BE49-F238E27FC236}">
                  <a16:creationId xmlns:a16="http://schemas.microsoft.com/office/drawing/2014/main" id="{572438FD-BDDB-6B44-AEF4-BAB1E65C0009}"/>
                </a:ext>
              </a:extLst>
            </p:cNvPr>
            <p:cNvSpPr/>
            <p:nvPr/>
          </p:nvSpPr>
          <p:spPr>
            <a:xfrm>
              <a:off x="2576736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6" name="직사각형 6225">
              <a:extLst>
                <a:ext uri="{FF2B5EF4-FFF2-40B4-BE49-F238E27FC236}">
                  <a16:creationId xmlns:a16="http://schemas.microsoft.com/office/drawing/2014/main" id="{CEB8C37B-11DE-05BD-0C67-43543679B15D}"/>
                </a:ext>
              </a:extLst>
            </p:cNvPr>
            <p:cNvSpPr/>
            <p:nvPr/>
          </p:nvSpPr>
          <p:spPr>
            <a:xfrm>
              <a:off x="2576736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7" name="직사각형 6226">
              <a:extLst>
                <a:ext uri="{FF2B5EF4-FFF2-40B4-BE49-F238E27FC236}">
                  <a16:creationId xmlns:a16="http://schemas.microsoft.com/office/drawing/2014/main" id="{127DAB6D-301B-C28F-9BAC-207FB06D2B9B}"/>
                </a:ext>
              </a:extLst>
            </p:cNvPr>
            <p:cNvSpPr/>
            <p:nvPr/>
          </p:nvSpPr>
          <p:spPr>
            <a:xfrm>
              <a:off x="2576736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8" name="직사각형 6227">
              <a:extLst>
                <a:ext uri="{FF2B5EF4-FFF2-40B4-BE49-F238E27FC236}">
                  <a16:creationId xmlns:a16="http://schemas.microsoft.com/office/drawing/2014/main" id="{DC1B3F72-3DE8-65C1-C344-866CED0DB0DB}"/>
                </a:ext>
              </a:extLst>
            </p:cNvPr>
            <p:cNvSpPr/>
            <p:nvPr/>
          </p:nvSpPr>
          <p:spPr>
            <a:xfrm>
              <a:off x="2576736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29" name="직사각형 6228">
              <a:extLst>
                <a:ext uri="{FF2B5EF4-FFF2-40B4-BE49-F238E27FC236}">
                  <a16:creationId xmlns:a16="http://schemas.microsoft.com/office/drawing/2014/main" id="{6C975122-AF0D-88D7-2146-1EB66CD4C11F}"/>
                </a:ext>
              </a:extLst>
            </p:cNvPr>
            <p:cNvSpPr/>
            <p:nvPr/>
          </p:nvSpPr>
          <p:spPr>
            <a:xfrm>
              <a:off x="2576736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0" name="직사각형 6229">
              <a:extLst>
                <a:ext uri="{FF2B5EF4-FFF2-40B4-BE49-F238E27FC236}">
                  <a16:creationId xmlns:a16="http://schemas.microsoft.com/office/drawing/2014/main" id="{AF0FA663-7E94-3D6D-53C9-4AD57369DD46}"/>
                </a:ext>
              </a:extLst>
            </p:cNvPr>
            <p:cNvSpPr/>
            <p:nvPr/>
          </p:nvSpPr>
          <p:spPr>
            <a:xfrm>
              <a:off x="2576736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1" name="직사각형 6230">
              <a:extLst>
                <a:ext uri="{FF2B5EF4-FFF2-40B4-BE49-F238E27FC236}">
                  <a16:creationId xmlns:a16="http://schemas.microsoft.com/office/drawing/2014/main" id="{408B110B-0787-98F8-902D-D20C4D5684DA}"/>
                </a:ext>
              </a:extLst>
            </p:cNvPr>
            <p:cNvSpPr/>
            <p:nvPr/>
          </p:nvSpPr>
          <p:spPr>
            <a:xfrm>
              <a:off x="2576736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2" name="직사각형 6231">
              <a:extLst>
                <a:ext uri="{FF2B5EF4-FFF2-40B4-BE49-F238E27FC236}">
                  <a16:creationId xmlns:a16="http://schemas.microsoft.com/office/drawing/2014/main" id="{668954E0-F4CB-CF1E-3E35-ED18D219B026}"/>
                </a:ext>
              </a:extLst>
            </p:cNvPr>
            <p:cNvSpPr/>
            <p:nvPr/>
          </p:nvSpPr>
          <p:spPr>
            <a:xfrm>
              <a:off x="2576736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3" name="직사각형 6232">
              <a:extLst>
                <a:ext uri="{FF2B5EF4-FFF2-40B4-BE49-F238E27FC236}">
                  <a16:creationId xmlns:a16="http://schemas.microsoft.com/office/drawing/2014/main" id="{4BDD12FF-8C89-AE56-840B-2D2430DD093B}"/>
                </a:ext>
              </a:extLst>
            </p:cNvPr>
            <p:cNvSpPr/>
            <p:nvPr/>
          </p:nvSpPr>
          <p:spPr>
            <a:xfrm>
              <a:off x="2576736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4" name="직사각형 6233">
              <a:extLst>
                <a:ext uri="{FF2B5EF4-FFF2-40B4-BE49-F238E27FC236}">
                  <a16:creationId xmlns:a16="http://schemas.microsoft.com/office/drawing/2014/main" id="{3F9ACCE7-37CA-73FD-E92C-D46C09BFB788}"/>
                </a:ext>
              </a:extLst>
            </p:cNvPr>
            <p:cNvSpPr/>
            <p:nvPr/>
          </p:nvSpPr>
          <p:spPr>
            <a:xfrm>
              <a:off x="257673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5" name="직사각형 6234">
              <a:extLst>
                <a:ext uri="{FF2B5EF4-FFF2-40B4-BE49-F238E27FC236}">
                  <a16:creationId xmlns:a16="http://schemas.microsoft.com/office/drawing/2014/main" id="{BB89BC98-4D7B-B5CE-81A5-C5F9D3277FC0}"/>
                </a:ext>
              </a:extLst>
            </p:cNvPr>
            <p:cNvSpPr/>
            <p:nvPr/>
          </p:nvSpPr>
          <p:spPr>
            <a:xfrm>
              <a:off x="2576736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6" name="직사각형 6235">
              <a:extLst>
                <a:ext uri="{FF2B5EF4-FFF2-40B4-BE49-F238E27FC236}">
                  <a16:creationId xmlns:a16="http://schemas.microsoft.com/office/drawing/2014/main" id="{922339AA-E047-F8C5-08BF-22A72B2D3E33}"/>
                </a:ext>
              </a:extLst>
            </p:cNvPr>
            <p:cNvSpPr/>
            <p:nvPr/>
          </p:nvSpPr>
          <p:spPr>
            <a:xfrm>
              <a:off x="2576736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7" name="직사각형 6236">
              <a:extLst>
                <a:ext uri="{FF2B5EF4-FFF2-40B4-BE49-F238E27FC236}">
                  <a16:creationId xmlns:a16="http://schemas.microsoft.com/office/drawing/2014/main" id="{9A989C73-AC18-B7FD-00B6-5936C6DF7559}"/>
                </a:ext>
              </a:extLst>
            </p:cNvPr>
            <p:cNvSpPr/>
            <p:nvPr/>
          </p:nvSpPr>
          <p:spPr>
            <a:xfrm>
              <a:off x="2576736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8" name="직사각형 6237">
              <a:extLst>
                <a:ext uri="{FF2B5EF4-FFF2-40B4-BE49-F238E27FC236}">
                  <a16:creationId xmlns:a16="http://schemas.microsoft.com/office/drawing/2014/main" id="{ABF4C41B-40C5-F9AA-6FC3-B69B375F3D59}"/>
                </a:ext>
              </a:extLst>
            </p:cNvPr>
            <p:cNvSpPr/>
            <p:nvPr/>
          </p:nvSpPr>
          <p:spPr>
            <a:xfrm>
              <a:off x="2576736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39" name="직사각형 6238">
              <a:extLst>
                <a:ext uri="{FF2B5EF4-FFF2-40B4-BE49-F238E27FC236}">
                  <a16:creationId xmlns:a16="http://schemas.microsoft.com/office/drawing/2014/main" id="{40E7BE91-2D47-DF75-D1A0-6481928A93AE}"/>
                </a:ext>
              </a:extLst>
            </p:cNvPr>
            <p:cNvSpPr/>
            <p:nvPr/>
          </p:nvSpPr>
          <p:spPr>
            <a:xfrm>
              <a:off x="2576736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0" name="직사각형 6239">
              <a:extLst>
                <a:ext uri="{FF2B5EF4-FFF2-40B4-BE49-F238E27FC236}">
                  <a16:creationId xmlns:a16="http://schemas.microsoft.com/office/drawing/2014/main" id="{A2C188B0-ABF4-1287-CE4B-A98A9D4BFB45}"/>
                </a:ext>
              </a:extLst>
            </p:cNvPr>
            <p:cNvSpPr/>
            <p:nvPr/>
          </p:nvSpPr>
          <p:spPr>
            <a:xfrm>
              <a:off x="2576736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1" name="직사각형 6240">
              <a:extLst>
                <a:ext uri="{FF2B5EF4-FFF2-40B4-BE49-F238E27FC236}">
                  <a16:creationId xmlns:a16="http://schemas.microsoft.com/office/drawing/2014/main" id="{8E470DD6-451D-7651-BEC3-06B42CE8CFF2}"/>
                </a:ext>
              </a:extLst>
            </p:cNvPr>
            <p:cNvSpPr/>
            <p:nvPr/>
          </p:nvSpPr>
          <p:spPr>
            <a:xfrm>
              <a:off x="2576736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2" name="직사각형 6241">
              <a:extLst>
                <a:ext uri="{FF2B5EF4-FFF2-40B4-BE49-F238E27FC236}">
                  <a16:creationId xmlns:a16="http://schemas.microsoft.com/office/drawing/2014/main" id="{7A6B6F43-576A-B5BD-BBD4-782B895855F9}"/>
                </a:ext>
              </a:extLst>
            </p:cNvPr>
            <p:cNvSpPr/>
            <p:nvPr/>
          </p:nvSpPr>
          <p:spPr>
            <a:xfrm>
              <a:off x="2576736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3" name="직사각형 6242">
              <a:extLst>
                <a:ext uri="{FF2B5EF4-FFF2-40B4-BE49-F238E27FC236}">
                  <a16:creationId xmlns:a16="http://schemas.microsoft.com/office/drawing/2014/main" id="{DD6A9A86-C467-3948-B4BC-CFBB40202758}"/>
                </a:ext>
              </a:extLst>
            </p:cNvPr>
            <p:cNvSpPr/>
            <p:nvPr/>
          </p:nvSpPr>
          <p:spPr>
            <a:xfrm>
              <a:off x="2576736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4" name="직사각형 6243">
              <a:extLst>
                <a:ext uri="{FF2B5EF4-FFF2-40B4-BE49-F238E27FC236}">
                  <a16:creationId xmlns:a16="http://schemas.microsoft.com/office/drawing/2014/main" id="{719ACBCD-4270-4465-5239-27D83F97AF11}"/>
                </a:ext>
              </a:extLst>
            </p:cNvPr>
            <p:cNvSpPr/>
            <p:nvPr/>
          </p:nvSpPr>
          <p:spPr>
            <a:xfrm>
              <a:off x="2576736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5" name="직사각형 6244">
              <a:extLst>
                <a:ext uri="{FF2B5EF4-FFF2-40B4-BE49-F238E27FC236}">
                  <a16:creationId xmlns:a16="http://schemas.microsoft.com/office/drawing/2014/main" id="{FECA2C91-9C1E-6BEA-4964-1E2F00421C5D}"/>
                </a:ext>
              </a:extLst>
            </p:cNvPr>
            <p:cNvSpPr/>
            <p:nvPr/>
          </p:nvSpPr>
          <p:spPr>
            <a:xfrm>
              <a:off x="2576736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6" name="직사각형 6245">
              <a:extLst>
                <a:ext uri="{FF2B5EF4-FFF2-40B4-BE49-F238E27FC236}">
                  <a16:creationId xmlns:a16="http://schemas.microsoft.com/office/drawing/2014/main" id="{F110A602-4CE8-B044-A36B-5DEF4804EDF3}"/>
                </a:ext>
              </a:extLst>
            </p:cNvPr>
            <p:cNvSpPr/>
            <p:nvPr/>
          </p:nvSpPr>
          <p:spPr>
            <a:xfrm>
              <a:off x="2576736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7" name="직사각형 6246">
              <a:extLst>
                <a:ext uri="{FF2B5EF4-FFF2-40B4-BE49-F238E27FC236}">
                  <a16:creationId xmlns:a16="http://schemas.microsoft.com/office/drawing/2014/main" id="{C31D030B-AC22-5942-5558-61F2B2CD1F86}"/>
                </a:ext>
              </a:extLst>
            </p:cNvPr>
            <p:cNvSpPr/>
            <p:nvPr/>
          </p:nvSpPr>
          <p:spPr>
            <a:xfrm>
              <a:off x="272073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8" name="직사각형 6247">
              <a:extLst>
                <a:ext uri="{FF2B5EF4-FFF2-40B4-BE49-F238E27FC236}">
                  <a16:creationId xmlns:a16="http://schemas.microsoft.com/office/drawing/2014/main" id="{4EEB5AA8-8B03-327A-0F93-E56F57C60120}"/>
                </a:ext>
              </a:extLst>
            </p:cNvPr>
            <p:cNvSpPr/>
            <p:nvPr/>
          </p:nvSpPr>
          <p:spPr>
            <a:xfrm>
              <a:off x="272073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49" name="직사각형 6248">
              <a:extLst>
                <a:ext uri="{FF2B5EF4-FFF2-40B4-BE49-F238E27FC236}">
                  <a16:creationId xmlns:a16="http://schemas.microsoft.com/office/drawing/2014/main" id="{BEA13B8B-8887-319E-AB36-1CAC9F33AA05}"/>
                </a:ext>
              </a:extLst>
            </p:cNvPr>
            <p:cNvSpPr/>
            <p:nvPr/>
          </p:nvSpPr>
          <p:spPr>
            <a:xfrm>
              <a:off x="272073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0" name="직사각형 6249">
              <a:extLst>
                <a:ext uri="{FF2B5EF4-FFF2-40B4-BE49-F238E27FC236}">
                  <a16:creationId xmlns:a16="http://schemas.microsoft.com/office/drawing/2014/main" id="{4639F7C2-54BE-3A66-0CBD-8C4D2AD2F04D}"/>
                </a:ext>
              </a:extLst>
            </p:cNvPr>
            <p:cNvSpPr/>
            <p:nvPr/>
          </p:nvSpPr>
          <p:spPr>
            <a:xfrm>
              <a:off x="272073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1" name="직사각형 6250">
              <a:extLst>
                <a:ext uri="{FF2B5EF4-FFF2-40B4-BE49-F238E27FC236}">
                  <a16:creationId xmlns:a16="http://schemas.microsoft.com/office/drawing/2014/main" id="{A2C062CD-59F2-95E0-F4BC-D53C3351ABFC}"/>
                </a:ext>
              </a:extLst>
            </p:cNvPr>
            <p:cNvSpPr/>
            <p:nvPr/>
          </p:nvSpPr>
          <p:spPr>
            <a:xfrm>
              <a:off x="272073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2" name="직사각형 6251">
              <a:extLst>
                <a:ext uri="{FF2B5EF4-FFF2-40B4-BE49-F238E27FC236}">
                  <a16:creationId xmlns:a16="http://schemas.microsoft.com/office/drawing/2014/main" id="{7BD90F59-9E39-C01F-EFCB-1C1170D949BD}"/>
                </a:ext>
              </a:extLst>
            </p:cNvPr>
            <p:cNvSpPr/>
            <p:nvPr/>
          </p:nvSpPr>
          <p:spPr>
            <a:xfrm>
              <a:off x="272073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3" name="직사각형 6252">
              <a:extLst>
                <a:ext uri="{FF2B5EF4-FFF2-40B4-BE49-F238E27FC236}">
                  <a16:creationId xmlns:a16="http://schemas.microsoft.com/office/drawing/2014/main" id="{657ABE81-EAAD-606E-5607-3E40EA42469F}"/>
                </a:ext>
              </a:extLst>
            </p:cNvPr>
            <p:cNvSpPr/>
            <p:nvPr/>
          </p:nvSpPr>
          <p:spPr>
            <a:xfrm>
              <a:off x="272073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4" name="직사각형 6253">
              <a:extLst>
                <a:ext uri="{FF2B5EF4-FFF2-40B4-BE49-F238E27FC236}">
                  <a16:creationId xmlns:a16="http://schemas.microsoft.com/office/drawing/2014/main" id="{D84AF1F7-CAB2-EC5C-7F6F-51487CBEEC40}"/>
                </a:ext>
              </a:extLst>
            </p:cNvPr>
            <p:cNvSpPr/>
            <p:nvPr/>
          </p:nvSpPr>
          <p:spPr>
            <a:xfrm>
              <a:off x="272073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5" name="직사각형 6254">
              <a:extLst>
                <a:ext uri="{FF2B5EF4-FFF2-40B4-BE49-F238E27FC236}">
                  <a16:creationId xmlns:a16="http://schemas.microsoft.com/office/drawing/2014/main" id="{55B16018-C780-941E-4F71-93953323B3B1}"/>
                </a:ext>
              </a:extLst>
            </p:cNvPr>
            <p:cNvSpPr/>
            <p:nvPr/>
          </p:nvSpPr>
          <p:spPr>
            <a:xfrm>
              <a:off x="272073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6" name="직사각형 6255">
              <a:extLst>
                <a:ext uri="{FF2B5EF4-FFF2-40B4-BE49-F238E27FC236}">
                  <a16:creationId xmlns:a16="http://schemas.microsoft.com/office/drawing/2014/main" id="{8C8A6965-BDDA-FA56-28BD-4CF2C883409A}"/>
                </a:ext>
              </a:extLst>
            </p:cNvPr>
            <p:cNvSpPr/>
            <p:nvPr/>
          </p:nvSpPr>
          <p:spPr>
            <a:xfrm>
              <a:off x="272073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7" name="직사각형 6256">
              <a:extLst>
                <a:ext uri="{FF2B5EF4-FFF2-40B4-BE49-F238E27FC236}">
                  <a16:creationId xmlns:a16="http://schemas.microsoft.com/office/drawing/2014/main" id="{B0286349-5CC8-38E8-42F5-CF0C6433A067}"/>
                </a:ext>
              </a:extLst>
            </p:cNvPr>
            <p:cNvSpPr/>
            <p:nvPr/>
          </p:nvSpPr>
          <p:spPr>
            <a:xfrm>
              <a:off x="272073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8" name="직사각형 6257">
              <a:extLst>
                <a:ext uri="{FF2B5EF4-FFF2-40B4-BE49-F238E27FC236}">
                  <a16:creationId xmlns:a16="http://schemas.microsoft.com/office/drawing/2014/main" id="{38A6ABA4-D181-1219-22F9-B083D9BA08A9}"/>
                </a:ext>
              </a:extLst>
            </p:cNvPr>
            <p:cNvSpPr/>
            <p:nvPr/>
          </p:nvSpPr>
          <p:spPr>
            <a:xfrm>
              <a:off x="272073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59" name="직사각형 6258">
              <a:extLst>
                <a:ext uri="{FF2B5EF4-FFF2-40B4-BE49-F238E27FC236}">
                  <a16:creationId xmlns:a16="http://schemas.microsoft.com/office/drawing/2014/main" id="{997ECC9F-7318-1CFB-35FD-6A3904E8CECA}"/>
                </a:ext>
              </a:extLst>
            </p:cNvPr>
            <p:cNvSpPr/>
            <p:nvPr/>
          </p:nvSpPr>
          <p:spPr>
            <a:xfrm>
              <a:off x="272073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0" name="직사각형 6259">
              <a:extLst>
                <a:ext uri="{FF2B5EF4-FFF2-40B4-BE49-F238E27FC236}">
                  <a16:creationId xmlns:a16="http://schemas.microsoft.com/office/drawing/2014/main" id="{03411510-1BAD-D4C2-1774-34993B2DFB55}"/>
                </a:ext>
              </a:extLst>
            </p:cNvPr>
            <p:cNvSpPr/>
            <p:nvPr/>
          </p:nvSpPr>
          <p:spPr>
            <a:xfrm>
              <a:off x="272073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1" name="직사각형 6260">
              <a:extLst>
                <a:ext uri="{FF2B5EF4-FFF2-40B4-BE49-F238E27FC236}">
                  <a16:creationId xmlns:a16="http://schemas.microsoft.com/office/drawing/2014/main" id="{F0201650-9847-0F4D-1031-C1A97528479C}"/>
                </a:ext>
              </a:extLst>
            </p:cNvPr>
            <p:cNvSpPr/>
            <p:nvPr/>
          </p:nvSpPr>
          <p:spPr>
            <a:xfrm>
              <a:off x="272073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2" name="직사각형 6261">
              <a:extLst>
                <a:ext uri="{FF2B5EF4-FFF2-40B4-BE49-F238E27FC236}">
                  <a16:creationId xmlns:a16="http://schemas.microsoft.com/office/drawing/2014/main" id="{D13D1E48-B548-4D41-6213-B5F6AB188F59}"/>
                </a:ext>
              </a:extLst>
            </p:cNvPr>
            <p:cNvSpPr/>
            <p:nvPr/>
          </p:nvSpPr>
          <p:spPr>
            <a:xfrm>
              <a:off x="272073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3" name="직사각형 6262">
              <a:extLst>
                <a:ext uri="{FF2B5EF4-FFF2-40B4-BE49-F238E27FC236}">
                  <a16:creationId xmlns:a16="http://schemas.microsoft.com/office/drawing/2014/main" id="{CE4C56C1-BB2B-16A2-A250-4293549D16D8}"/>
                </a:ext>
              </a:extLst>
            </p:cNvPr>
            <p:cNvSpPr/>
            <p:nvPr/>
          </p:nvSpPr>
          <p:spPr>
            <a:xfrm>
              <a:off x="272073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4" name="직사각형 6263">
              <a:extLst>
                <a:ext uri="{FF2B5EF4-FFF2-40B4-BE49-F238E27FC236}">
                  <a16:creationId xmlns:a16="http://schemas.microsoft.com/office/drawing/2014/main" id="{76F700FA-4DF2-0AFD-D77C-7DCBAA2D0B74}"/>
                </a:ext>
              </a:extLst>
            </p:cNvPr>
            <p:cNvSpPr/>
            <p:nvPr/>
          </p:nvSpPr>
          <p:spPr>
            <a:xfrm>
              <a:off x="272073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5" name="직사각형 6264">
              <a:extLst>
                <a:ext uri="{FF2B5EF4-FFF2-40B4-BE49-F238E27FC236}">
                  <a16:creationId xmlns:a16="http://schemas.microsoft.com/office/drawing/2014/main" id="{5A37729F-2732-BAC0-280B-DDE3959B63AC}"/>
                </a:ext>
              </a:extLst>
            </p:cNvPr>
            <p:cNvSpPr/>
            <p:nvPr/>
          </p:nvSpPr>
          <p:spPr>
            <a:xfrm>
              <a:off x="272073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6" name="직사각형 6265">
              <a:extLst>
                <a:ext uri="{FF2B5EF4-FFF2-40B4-BE49-F238E27FC236}">
                  <a16:creationId xmlns:a16="http://schemas.microsoft.com/office/drawing/2014/main" id="{488098D1-7DE1-52AB-6F83-C91B641F9DF2}"/>
                </a:ext>
              </a:extLst>
            </p:cNvPr>
            <p:cNvSpPr/>
            <p:nvPr/>
          </p:nvSpPr>
          <p:spPr>
            <a:xfrm>
              <a:off x="272073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7" name="직사각형 6266">
              <a:extLst>
                <a:ext uri="{FF2B5EF4-FFF2-40B4-BE49-F238E27FC236}">
                  <a16:creationId xmlns:a16="http://schemas.microsoft.com/office/drawing/2014/main" id="{DF76DA5E-CCC0-6F31-479B-49D7022F0F44}"/>
                </a:ext>
              </a:extLst>
            </p:cNvPr>
            <p:cNvSpPr/>
            <p:nvPr/>
          </p:nvSpPr>
          <p:spPr>
            <a:xfrm>
              <a:off x="272073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8" name="직사각형 6267">
              <a:extLst>
                <a:ext uri="{FF2B5EF4-FFF2-40B4-BE49-F238E27FC236}">
                  <a16:creationId xmlns:a16="http://schemas.microsoft.com/office/drawing/2014/main" id="{0030CDA5-8DA7-7685-2EEC-B732652E1183}"/>
                </a:ext>
              </a:extLst>
            </p:cNvPr>
            <p:cNvSpPr/>
            <p:nvPr/>
          </p:nvSpPr>
          <p:spPr>
            <a:xfrm>
              <a:off x="272073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69" name="직사각형 6268">
              <a:extLst>
                <a:ext uri="{FF2B5EF4-FFF2-40B4-BE49-F238E27FC236}">
                  <a16:creationId xmlns:a16="http://schemas.microsoft.com/office/drawing/2014/main" id="{DB4E57FC-73A3-F7BB-8EEE-50A25D66C6A4}"/>
                </a:ext>
              </a:extLst>
            </p:cNvPr>
            <p:cNvSpPr/>
            <p:nvPr/>
          </p:nvSpPr>
          <p:spPr>
            <a:xfrm>
              <a:off x="272073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0" name="직사각형 6269">
              <a:extLst>
                <a:ext uri="{FF2B5EF4-FFF2-40B4-BE49-F238E27FC236}">
                  <a16:creationId xmlns:a16="http://schemas.microsoft.com/office/drawing/2014/main" id="{D5243DBD-B417-A4EA-5BDD-E9563C5718F6}"/>
                </a:ext>
              </a:extLst>
            </p:cNvPr>
            <p:cNvSpPr/>
            <p:nvPr/>
          </p:nvSpPr>
          <p:spPr>
            <a:xfrm>
              <a:off x="272073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1" name="직사각형 6270">
              <a:extLst>
                <a:ext uri="{FF2B5EF4-FFF2-40B4-BE49-F238E27FC236}">
                  <a16:creationId xmlns:a16="http://schemas.microsoft.com/office/drawing/2014/main" id="{99AB8592-089D-C418-3BB7-1B07B3A1207D}"/>
                </a:ext>
              </a:extLst>
            </p:cNvPr>
            <p:cNvSpPr/>
            <p:nvPr/>
          </p:nvSpPr>
          <p:spPr>
            <a:xfrm>
              <a:off x="272073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2" name="직사각형 6271">
              <a:extLst>
                <a:ext uri="{FF2B5EF4-FFF2-40B4-BE49-F238E27FC236}">
                  <a16:creationId xmlns:a16="http://schemas.microsoft.com/office/drawing/2014/main" id="{F5B214D7-6C2B-C4F2-E264-9FA77E1DF645}"/>
                </a:ext>
              </a:extLst>
            </p:cNvPr>
            <p:cNvSpPr/>
            <p:nvPr/>
          </p:nvSpPr>
          <p:spPr>
            <a:xfrm>
              <a:off x="272073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3" name="직사각형 6272">
              <a:extLst>
                <a:ext uri="{FF2B5EF4-FFF2-40B4-BE49-F238E27FC236}">
                  <a16:creationId xmlns:a16="http://schemas.microsoft.com/office/drawing/2014/main" id="{BFE129DB-14B6-8642-F72E-082F6626C1FD}"/>
                </a:ext>
              </a:extLst>
            </p:cNvPr>
            <p:cNvSpPr/>
            <p:nvPr/>
          </p:nvSpPr>
          <p:spPr>
            <a:xfrm>
              <a:off x="272073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4" name="직사각형 6273">
              <a:extLst>
                <a:ext uri="{FF2B5EF4-FFF2-40B4-BE49-F238E27FC236}">
                  <a16:creationId xmlns:a16="http://schemas.microsoft.com/office/drawing/2014/main" id="{E1167381-9B4F-59A9-47D6-0D95B67295AE}"/>
                </a:ext>
              </a:extLst>
            </p:cNvPr>
            <p:cNvSpPr/>
            <p:nvPr/>
          </p:nvSpPr>
          <p:spPr>
            <a:xfrm>
              <a:off x="272073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5" name="직사각형 6274">
              <a:extLst>
                <a:ext uri="{FF2B5EF4-FFF2-40B4-BE49-F238E27FC236}">
                  <a16:creationId xmlns:a16="http://schemas.microsoft.com/office/drawing/2014/main" id="{E2D4B174-0749-1F97-BA1F-10EF8AAD2468}"/>
                </a:ext>
              </a:extLst>
            </p:cNvPr>
            <p:cNvSpPr/>
            <p:nvPr/>
          </p:nvSpPr>
          <p:spPr>
            <a:xfrm>
              <a:off x="272073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6" name="직사각형 6275">
              <a:extLst>
                <a:ext uri="{FF2B5EF4-FFF2-40B4-BE49-F238E27FC236}">
                  <a16:creationId xmlns:a16="http://schemas.microsoft.com/office/drawing/2014/main" id="{07B730D1-17ED-CD88-C321-A153EAAF1287}"/>
                </a:ext>
              </a:extLst>
            </p:cNvPr>
            <p:cNvSpPr/>
            <p:nvPr/>
          </p:nvSpPr>
          <p:spPr>
            <a:xfrm>
              <a:off x="272073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7" name="직사각형 6276">
              <a:extLst>
                <a:ext uri="{FF2B5EF4-FFF2-40B4-BE49-F238E27FC236}">
                  <a16:creationId xmlns:a16="http://schemas.microsoft.com/office/drawing/2014/main" id="{E8A51F4D-39FB-2629-6F75-7BE3541B3370}"/>
                </a:ext>
              </a:extLst>
            </p:cNvPr>
            <p:cNvSpPr/>
            <p:nvPr/>
          </p:nvSpPr>
          <p:spPr>
            <a:xfrm>
              <a:off x="272073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8" name="직사각형 6277">
              <a:extLst>
                <a:ext uri="{FF2B5EF4-FFF2-40B4-BE49-F238E27FC236}">
                  <a16:creationId xmlns:a16="http://schemas.microsoft.com/office/drawing/2014/main" id="{5A8E8609-DE47-C881-60C1-0768CEE39178}"/>
                </a:ext>
              </a:extLst>
            </p:cNvPr>
            <p:cNvSpPr/>
            <p:nvPr/>
          </p:nvSpPr>
          <p:spPr>
            <a:xfrm>
              <a:off x="272073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79" name="직사각형 6278">
              <a:extLst>
                <a:ext uri="{FF2B5EF4-FFF2-40B4-BE49-F238E27FC236}">
                  <a16:creationId xmlns:a16="http://schemas.microsoft.com/office/drawing/2014/main" id="{479B27FF-59F6-F19D-F18F-B131EE22AE2B}"/>
                </a:ext>
              </a:extLst>
            </p:cNvPr>
            <p:cNvSpPr/>
            <p:nvPr/>
          </p:nvSpPr>
          <p:spPr>
            <a:xfrm>
              <a:off x="272073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0" name="직사각형 6279">
              <a:extLst>
                <a:ext uri="{FF2B5EF4-FFF2-40B4-BE49-F238E27FC236}">
                  <a16:creationId xmlns:a16="http://schemas.microsoft.com/office/drawing/2014/main" id="{1724F465-130C-0836-7DDD-032BA1992F4A}"/>
                </a:ext>
              </a:extLst>
            </p:cNvPr>
            <p:cNvSpPr/>
            <p:nvPr/>
          </p:nvSpPr>
          <p:spPr>
            <a:xfrm>
              <a:off x="272073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1" name="직사각형 6280">
              <a:extLst>
                <a:ext uri="{FF2B5EF4-FFF2-40B4-BE49-F238E27FC236}">
                  <a16:creationId xmlns:a16="http://schemas.microsoft.com/office/drawing/2014/main" id="{1156EFE9-ADA8-06E0-A139-7C50C66580E4}"/>
                </a:ext>
              </a:extLst>
            </p:cNvPr>
            <p:cNvSpPr/>
            <p:nvPr/>
          </p:nvSpPr>
          <p:spPr>
            <a:xfrm>
              <a:off x="272073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2" name="직사각형 6281">
              <a:extLst>
                <a:ext uri="{FF2B5EF4-FFF2-40B4-BE49-F238E27FC236}">
                  <a16:creationId xmlns:a16="http://schemas.microsoft.com/office/drawing/2014/main" id="{B20D14D1-C849-7E1F-E6A1-5B3A7F7CA0F2}"/>
                </a:ext>
              </a:extLst>
            </p:cNvPr>
            <p:cNvSpPr/>
            <p:nvPr/>
          </p:nvSpPr>
          <p:spPr>
            <a:xfrm>
              <a:off x="272073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3" name="직사각형 6282">
              <a:extLst>
                <a:ext uri="{FF2B5EF4-FFF2-40B4-BE49-F238E27FC236}">
                  <a16:creationId xmlns:a16="http://schemas.microsoft.com/office/drawing/2014/main" id="{F5A829E5-4956-4643-0BF4-9E7766D62992}"/>
                </a:ext>
              </a:extLst>
            </p:cNvPr>
            <p:cNvSpPr/>
            <p:nvPr/>
          </p:nvSpPr>
          <p:spPr>
            <a:xfrm>
              <a:off x="286475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4" name="직사각형 6283">
              <a:extLst>
                <a:ext uri="{FF2B5EF4-FFF2-40B4-BE49-F238E27FC236}">
                  <a16:creationId xmlns:a16="http://schemas.microsoft.com/office/drawing/2014/main" id="{3B1DA3CB-5140-6FD4-05AD-F69F2E2682C8}"/>
                </a:ext>
              </a:extLst>
            </p:cNvPr>
            <p:cNvSpPr/>
            <p:nvPr/>
          </p:nvSpPr>
          <p:spPr>
            <a:xfrm>
              <a:off x="2864752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5" name="직사각형 6284">
              <a:extLst>
                <a:ext uri="{FF2B5EF4-FFF2-40B4-BE49-F238E27FC236}">
                  <a16:creationId xmlns:a16="http://schemas.microsoft.com/office/drawing/2014/main" id="{B7AC55C0-15A4-7694-8B14-81FECE1EB101}"/>
                </a:ext>
              </a:extLst>
            </p:cNvPr>
            <p:cNvSpPr/>
            <p:nvPr/>
          </p:nvSpPr>
          <p:spPr>
            <a:xfrm>
              <a:off x="2864752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6" name="직사각형 6285">
              <a:extLst>
                <a:ext uri="{FF2B5EF4-FFF2-40B4-BE49-F238E27FC236}">
                  <a16:creationId xmlns:a16="http://schemas.microsoft.com/office/drawing/2014/main" id="{0300553C-F2C9-9C0A-1FC4-C32F0A4C8552}"/>
                </a:ext>
              </a:extLst>
            </p:cNvPr>
            <p:cNvSpPr/>
            <p:nvPr/>
          </p:nvSpPr>
          <p:spPr>
            <a:xfrm>
              <a:off x="2864752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7" name="직사각형 6286">
              <a:extLst>
                <a:ext uri="{FF2B5EF4-FFF2-40B4-BE49-F238E27FC236}">
                  <a16:creationId xmlns:a16="http://schemas.microsoft.com/office/drawing/2014/main" id="{79D3763C-8344-BD77-0310-EC1BDD17E2D9}"/>
                </a:ext>
              </a:extLst>
            </p:cNvPr>
            <p:cNvSpPr/>
            <p:nvPr/>
          </p:nvSpPr>
          <p:spPr>
            <a:xfrm>
              <a:off x="2864752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8" name="직사각형 6287">
              <a:extLst>
                <a:ext uri="{FF2B5EF4-FFF2-40B4-BE49-F238E27FC236}">
                  <a16:creationId xmlns:a16="http://schemas.microsoft.com/office/drawing/2014/main" id="{B2A87A1B-AB6E-F101-123B-25FF88FF9A38}"/>
                </a:ext>
              </a:extLst>
            </p:cNvPr>
            <p:cNvSpPr/>
            <p:nvPr/>
          </p:nvSpPr>
          <p:spPr>
            <a:xfrm>
              <a:off x="2864752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89" name="직사각형 6288">
              <a:extLst>
                <a:ext uri="{FF2B5EF4-FFF2-40B4-BE49-F238E27FC236}">
                  <a16:creationId xmlns:a16="http://schemas.microsoft.com/office/drawing/2014/main" id="{D3AB6B0B-1929-9FC5-EC3A-16FFFFF46297}"/>
                </a:ext>
              </a:extLst>
            </p:cNvPr>
            <p:cNvSpPr/>
            <p:nvPr/>
          </p:nvSpPr>
          <p:spPr>
            <a:xfrm>
              <a:off x="2864752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0" name="직사각형 6289">
              <a:extLst>
                <a:ext uri="{FF2B5EF4-FFF2-40B4-BE49-F238E27FC236}">
                  <a16:creationId xmlns:a16="http://schemas.microsoft.com/office/drawing/2014/main" id="{B1524500-A259-AA93-85F6-2A28BB61DB3D}"/>
                </a:ext>
              </a:extLst>
            </p:cNvPr>
            <p:cNvSpPr/>
            <p:nvPr/>
          </p:nvSpPr>
          <p:spPr>
            <a:xfrm>
              <a:off x="2864752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1" name="직사각형 6290">
              <a:extLst>
                <a:ext uri="{FF2B5EF4-FFF2-40B4-BE49-F238E27FC236}">
                  <a16:creationId xmlns:a16="http://schemas.microsoft.com/office/drawing/2014/main" id="{78674B0C-B9D6-EE6D-A29A-28030A45F371}"/>
                </a:ext>
              </a:extLst>
            </p:cNvPr>
            <p:cNvSpPr/>
            <p:nvPr/>
          </p:nvSpPr>
          <p:spPr>
            <a:xfrm>
              <a:off x="2864752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2" name="직사각형 6291">
              <a:extLst>
                <a:ext uri="{FF2B5EF4-FFF2-40B4-BE49-F238E27FC236}">
                  <a16:creationId xmlns:a16="http://schemas.microsoft.com/office/drawing/2014/main" id="{54AD9C3D-20E3-43BF-DF6E-F4BB831562C1}"/>
                </a:ext>
              </a:extLst>
            </p:cNvPr>
            <p:cNvSpPr/>
            <p:nvPr/>
          </p:nvSpPr>
          <p:spPr>
            <a:xfrm>
              <a:off x="2864752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3" name="직사각형 6292">
              <a:extLst>
                <a:ext uri="{FF2B5EF4-FFF2-40B4-BE49-F238E27FC236}">
                  <a16:creationId xmlns:a16="http://schemas.microsoft.com/office/drawing/2014/main" id="{BE0CCEAD-0EC7-A42D-5DBE-42E179841C75}"/>
                </a:ext>
              </a:extLst>
            </p:cNvPr>
            <p:cNvSpPr/>
            <p:nvPr/>
          </p:nvSpPr>
          <p:spPr>
            <a:xfrm>
              <a:off x="2864752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4" name="직사각형 6293">
              <a:extLst>
                <a:ext uri="{FF2B5EF4-FFF2-40B4-BE49-F238E27FC236}">
                  <a16:creationId xmlns:a16="http://schemas.microsoft.com/office/drawing/2014/main" id="{D737091F-424B-298E-DBFA-F9B4D459156D}"/>
                </a:ext>
              </a:extLst>
            </p:cNvPr>
            <p:cNvSpPr/>
            <p:nvPr/>
          </p:nvSpPr>
          <p:spPr>
            <a:xfrm>
              <a:off x="2864752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5" name="직사각형 6294">
              <a:extLst>
                <a:ext uri="{FF2B5EF4-FFF2-40B4-BE49-F238E27FC236}">
                  <a16:creationId xmlns:a16="http://schemas.microsoft.com/office/drawing/2014/main" id="{B15929A8-3260-F63F-3959-B7E85B23AD2E}"/>
                </a:ext>
              </a:extLst>
            </p:cNvPr>
            <p:cNvSpPr/>
            <p:nvPr/>
          </p:nvSpPr>
          <p:spPr>
            <a:xfrm>
              <a:off x="2864752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6" name="직사각형 6295">
              <a:extLst>
                <a:ext uri="{FF2B5EF4-FFF2-40B4-BE49-F238E27FC236}">
                  <a16:creationId xmlns:a16="http://schemas.microsoft.com/office/drawing/2014/main" id="{12CE5C93-C316-A3C6-7409-7E45E120E744}"/>
                </a:ext>
              </a:extLst>
            </p:cNvPr>
            <p:cNvSpPr/>
            <p:nvPr/>
          </p:nvSpPr>
          <p:spPr>
            <a:xfrm>
              <a:off x="2864752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7" name="직사각형 6296">
              <a:extLst>
                <a:ext uri="{FF2B5EF4-FFF2-40B4-BE49-F238E27FC236}">
                  <a16:creationId xmlns:a16="http://schemas.microsoft.com/office/drawing/2014/main" id="{0B3AA1BC-E18F-7DC2-96F6-D113C7823986}"/>
                </a:ext>
              </a:extLst>
            </p:cNvPr>
            <p:cNvSpPr/>
            <p:nvPr/>
          </p:nvSpPr>
          <p:spPr>
            <a:xfrm>
              <a:off x="2864752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8" name="직사각형 6297">
              <a:extLst>
                <a:ext uri="{FF2B5EF4-FFF2-40B4-BE49-F238E27FC236}">
                  <a16:creationId xmlns:a16="http://schemas.microsoft.com/office/drawing/2014/main" id="{35ABD862-8A0D-4DC1-A292-27AFF3D49374}"/>
                </a:ext>
              </a:extLst>
            </p:cNvPr>
            <p:cNvSpPr/>
            <p:nvPr/>
          </p:nvSpPr>
          <p:spPr>
            <a:xfrm>
              <a:off x="2864752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299" name="직사각형 6298">
              <a:extLst>
                <a:ext uri="{FF2B5EF4-FFF2-40B4-BE49-F238E27FC236}">
                  <a16:creationId xmlns:a16="http://schemas.microsoft.com/office/drawing/2014/main" id="{D6D6F6CC-9AFA-3420-3400-BDABAFFE5EF9}"/>
                </a:ext>
              </a:extLst>
            </p:cNvPr>
            <p:cNvSpPr/>
            <p:nvPr/>
          </p:nvSpPr>
          <p:spPr>
            <a:xfrm>
              <a:off x="2864752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0" name="직사각형 6299">
              <a:extLst>
                <a:ext uri="{FF2B5EF4-FFF2-40B4-BE49-F238E27FC236}">
                  <a16:creationId xmlns:a16="http://schemas.microsoft.com/office/drawing/2014/main" id="{2AF842AE-954E-ABBD-4DEE-2DB116BCB571}"/>
                </a:ext>
              </a:extLst>
            </p:cNvPr>
            <p:cNvSpPr/>
            <p:nvPr/>
          </p:nvSpPr>
          <p:spPr>
            <a:xfrm>
              <a:off x="2864752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1" name="직사각형 6300">
              <a:extLst>
                <a:ext uri="{FF2B5EF4-FFF2-40B4-BE49-F238E27FC236}">
                  <a16:creationId xmlns:a16="http://schemas.microsoft.com/office/drawing/2014/main" id="{11C9783E-43C4-6DDD-E50F-7841DA6DCDA7}"/>
                </a:ext>
              </a:extLst>
            </p:cNvPr>
            <p:cNvSpPr/>
            <p:nvPr/>
          </p:nvSpPr>
          <p:spPr>
            <a:xfrm>
              <a:off x="2864752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2" name="직사각형 6301">
              <a:extLst>
                <a:ext uri="{FF2B5EF4-FFF2-40B4-BE49-F238E27FC236}">
                  <a16:creationId xmlns:a16="http://schemas.microsoft.com/office/drawing/2014/main" id="{1D0A3863-0F98-F54C-90C7-1EA0C9323A26}"/>
                </a:ext>
              </a:extLst>
            </p:cNvPr>
            <p:cNvSpPr/>
            <p:nvPr/>
          </p:nvSpPr>
          <p:spPr>
            <a:xfrm>
              <a:off x="2864752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3" name="직사각형 6302">
              <a:extLst>
                <a:ext uri="{FF2B5EF4-FFF2-40B4-BE49-F238E27FC236}">
                  <a16:creationId xmlns:a16="http://schemas.microsoft.com/office/drawing/2014/main" id="{364C08A3-BB8D-516F-08FE-B1766F33DE1A}"/>
                </a:ext>
              </a:extLst>
            </p:cNvPr>
            <p:cNvSpPr/>
            <p:nvPr/>
          </p:nvSpPr>
          <p:spPr>
            <a:xfrm>
              <a:off x="2864752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4" name="직사각형 6303">
              <a:extLst>
                <a:ext uri="{FF2B5EF4-FFF2-40B4-BE49-F238E27FC236}">
                  <a16:creationId xmlns:a16="http://schemas.microsoft.com/office/drawing/2014/main" id="{DC0BADE9-D44D-2057-14BB-0385783A1F7D}"/>
                </a:ext>
              </a:extLst>
            </p:cNvPr>
            <p:cNvSpPr/>
            <p:nvPr/>
          </p:nvSpPr>
          <p:spPr>
            <a:xfrm>
              <a:off x="2864752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5" name="직사각형 6304">
              <a:extLst>
                <a:ext uri="{FF2B5EF4-FFF2-40B4-BE49-F238E27FC236}">
                  <a16:creationId xmlns:a16="http://schemas.microsoft.com/office/drawing/2014/main" id="{AC676CF0-61F7-FEFD-942E-29A9B89BB3A5}"/>
                </a:ext>
              </a:extLst>
            </p:cNvPr>
            <p:cNvSpPr/>
            <p:nvPr/>
          </p:nvSpPr>
          <p:spPr>
            <a:xfrm>
              <a:off x="2864752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6" name="직사각형 6305">
              <a:extLst>
                <a:ext uri="{FF2B5EF4-FFF2-40B4-BE49-F238E27FC236}">
                  <a16:creationId xmlns:a16="http://schemas.microsoft.com/office/drawing/2014/main" id="{462FA89A-C02E-8BD2-DCBF-D64A6D7862BC}"/>
                </a:ext>
              </a:extLst>
            </p:cNvPr>
            <p:cNvSpPr/>
            <p:nvPr/>
          </p:nvSpPr>
          <p:spPr>
            <a:xfrm>
              <a:off x="286475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7" name="직사각형 6306">
              <a:extLst>
                <a:ext uri="{FF2B5EF4-FFF2-40B4-BE49-F238E27FC236}">
                  <a16:creationId xmlns:a16="http://schemas.microsoft.com/office/drawing/2014/main" id="{50347A5C-D1D8-B145-A591-3132B7EA3515}"/>
                </a:ext>
              </a:extLst>
            </p:cNvPr>
            <p:cNvSpPr/>
            <p:nvPr/>
          </p:nvSpPr>
          <p:spPr>
            <a:xfrm>
              <a:off x="2864752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8" name="직사각형 6307">
              <a:extLst>
                <a:ext uri="{FF2B5EF4-FFF2-40B4-BE49-F238E27FC236}">
                  <a16:creationId xmlns:a16="http://schemas.microsoft.com/office/drawing/2014/main" id="{C6E8EFBD-338B-BCCD-4020-1D1E26755AB9}"/>
                </a:ext>
              </a:extLst>
            </p:cNvPr>
            <p:cNvSpPr/>
            <p:nvPr/>
          </p:nvSpPr>
          <p:spPr>
            <a:xfrm>
              <a:off x="2864752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09" name="직사각형 6308">
              <a:extLst>
                <a:ext uri="{FF2B5EF4-FFF2-40B4-BE49-F238E27FC236}">
                  <a16:creationId xmlns:a16="http://schemas.microsoft.com/office/drawing/2014/main" id="{60BBF2E0-5D91-0355-2BE9-DFB630C4838D}"/>
                </a:ext>
              </a:extLst>
            </p:cNvPr>
            <p:cNvSpPr/>
            <p:nvPr/>
          </p:nvSpPr>
          <p:spPr>
            <a:xfrm>
              <a:off x="2864752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0" name="직사각형 6309">
              <a:extLst>
                <a:ext uri="{FF2B5EF4-FFF2-40B4-BE49-F238E27FC236}">
                  <a16:creationId xmlns:a16="http://schemas.microsoft.com/office/drawing/2014/main" id="{1FC4B612-3927-0EEB-DA1B-C6CAEC186FFF}"/>
                </a:ext>
              </a:extLst>
            </p:cNvPr>
            <p:cNvSpPr/>
            <p:nvPr/>
          </p:nvSpPr>
          <p:spPr>
            <a:xfrm>
              <a:off x="2864752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1" name="직사각형 6310">
              <a:extLst>
                <a:ext uri="{FF2B5EF4-FFF2-40B4-BE49-F238E27FC236}">
                  <a16:creationId xmlns:a16="http://schemas.microsoft.com/office/drawing/2014/main" id="{8903E6B9-8AD0-32F6-04A1-A2D842D0CF3B}"/>
                </a:ext>
              </a:extLst>
            </p:cNvPr>
            <p:cNvSpPr/>
            <p:nvPr/>
          </p:nvSpPr>
          <p:spPr>
            <a:xfrm>
              <a:off x="2864752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2" name="직사각형 6311">
              <a:extLst>
                <a:ext uri="{FF2B5EF4-FFF2-40B4-BE49-F238E27FC236}">
                  <a16:creationId xmlns:a16="http://schemas.microsoft.com/office/drawing/2014/main" id="{44E5F159-AD1F-E1F6-2E65-22A4E2FC1DC2}"/>
                </a:ext>
              </a:extLst>
            </p:cNvPr>
            <p:cNvSpPr/>
            <p:nvPr/>
          </p:nvSpPr>
          <p:spPr>
            <a:xfrm>
              <a:off x="2864752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3" name="직사각형 6312">
              <a:extLst>
                <a:ext uri="{FF2B5EF4-FFF2-40B4-BE49-F238E27FC236}">
                  <a16:creationId xmlns:a16="http://schemas.microsoft.com/office/drawing/2014/main" id="{50955955-4BB4-2B5F-523B-A90D30E62F9C}"/>
                </a:ext>
              </a:extLst>
            </p:cNvPr>
            <p:cNvSpPr/>
            <p:nvPr/>
          </p:nvSpPr>
          <p:spPr>
            <a:xfrm>
              <a:off x="2864752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4" name="직사각형 6313">
              <a:extLst>
                <a:ext uri="{FF2B5EF4-FFF2-40B4-BE49-F238E27FC236}">
                  <a16:creationId xmlns:a16="http://schemas.microsoft.com/office/drawing/2014/main" id="{747BB4B6-69B6-5B18-1F02-C166529628F9}"/>
                </a:ext>
              </a:extLst>
            </p:cNvPr>
            <p:cNvSpPr/>
            <p:nvPr/>
          </p:nvSpPr>
          <p:spPr>
            <a:xfrm>
              <a:off x="2864752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5" name="직사각형 6314">
              <a:extLst>
                <a:ext uri="{FF2B5EF4-FFF2-40B4-BE49-F238E27FC236}">
                  <a16:creationId xmlns:a16="http://schemas.microsoft.com/office/drawing/2014/main" id="{8FD6D4B9-94D2-DE60-F986-84DD46A33070}"/>
                </a:ext>
              </a:extLst>
            </p:cNvPr>
            <p:cNvSpPr/>
            <p:nvPr/>
          </p:nvSpPr>
          <p:spPr>
            <a:xfrm>
              <a:off x="2864752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6" name="직사각형 6315">
              <a:extLst>
                <a:ext uri="{FF2B5EF4-FFF2-40B4-BE49-F238E27FC236}">
                  <a16:creationId xmlns:a16="http://schemas.microsoft.com/office/drawing/2014/main" id="{6BDE00D6-C416-37E5-B1A4-5421C0F5FD55}"/>
                </a:ext>
              </a:extLst>
            </p:cNvPr>
            <p:cNvSpPr/>
            <p:nvPr/>
          </p:nvSpPr>
          <p:spPr>
            <a:xfrm>
              <a:off x="2864752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7" name="직사각형 6316">
              <a:extLst>
                <a:ext uri="{FF2B5EF4-FFF2-40B4-BE49-F238E27FC236}">
                  <a16:creationId xmlns:a16="http://schemas.microsoft.com/office/drawing/2014/main" id="{A2EE47E9-3442-8A2D-2C35-23D25E95B200}"/>
                </a:ext>
              </a:extLst>
            </p:cNvPr>
            <p:cNvSpPr/>
            <p:nvPr/>
          </p:nvSpPr>
          <p:spPr>
            <a:xfrm>
              <a:off x="2864752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8" name="직사각형 6317">
              <a:extLst>
                <a:ext uri="{FF2B5EF4-FFF2-40B4-BE49-F238E27FC236}">
                  <a16:creationId xmlns:a16="http://schemas.microsoft.com/office/drawing/2014/main" id="{3DE5F438-CD8C-3FCB-096A-35F8B78B73ED}"/>
                </a:ext>
              </a:extLst>
            </p:cNvPr>
            <p:cNvSpPr/>
            <p:nvPr/>
          </p:nvSpPr>
          <p:spPr>
            <a:xfrm>
              <a:off x="2864752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19" name="직사각형 6318">
              <a:extLst>
                <a:ext uri="{FF2B5EF4-FFF2-40B4-BE49-F238E27FC236}">
                  <a16:creationId xmlns:a16="http://schemas.microsoft.com/office/drawing/2014/main" id="{51F23631-EB95-A177-EE4F-7B3839CAFA0A}"/>
                </a:ext>
              </a:extLst>
            </p:cNvPr>
            <p:cNvSpPr/>
            <p:nvPr/>
          </p:nvSpPr>
          <p:spPr>
            <a:xfrm>
              <a:off x="300875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0" name="직사각형 6319">
              <a:extLst>
                <a:ext uri="{FF2B5EF4-FFF2-40B4-BE49-F238E27FC236}">
                  <a16:creationId xmlns:a16="http://schemas.microsoft.com/office/drawing/2014/main" id="{827C8EFF-5E5B-04C8-DA63-7583745618B2}"/>
                </a:ext>
              </a:extLst>
            </p:cNvPr>
            <p:cNvSpPr/>
            <p:nvPr/>
          </p:nvSpPr>
          <p:spPr>
            <a:xfrm>
              <a:off x="300875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1" name="직사각형 6320">
              <a:extLst>
                <a:ext uri="{FF2B5EF4-FFF2-40B4-BE49-F238E27FC236}">
                  <a16:creationId xmlns:a16="http://schemas.microsoft.com/office/drawing/2014/main" id="{40717A17-4B17-A6AD-13EF-FA1BFFD6A865}"/>
                </a:ext>
              </a:extLst>
            </p:cNvPr>
            <p:cNvSpPr/>
            <p:nvPr/>
          </p:nvSpPr>
          <p:spPr>
            <a:xfrm>
              <a:off x="300875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2" name="직사각형 6321">
              <a:extLst>
                <a:ext uri="{FF2B5EF4-FFF2-40B4-BE49-F238E27FC236}">
                  <a16:creationId xmlns:a16="http://schemas.microsoft.com/office/drawing/2014/main" id="{CE74A401-8C76-12A1-7583-F231FED1BC4A}"/>
                </a:ext>
              </a:extLst>
            </p:cNvPr>
            <p:cNvSpPr/>
            <p:nvPr/>
          </p:nvSpPr>
          <p:spPr>
            <a:xfrm>
              <a:off x="300875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3" name="직사각형 6322">
              <a:extLst>
                <a:ext uri="{FF2B5EF4-FFF2-40B4-BE49-F238E27FC236}">
                  <a16:creationId xmlns:a16="http://schemas.microsoft.com/office/drawing/2014/main" id="{9F34701A-FAAE-A147-F01C-230F6677251D}"/>
                </a:ext>
              </a:extLst>
            </p:cNvPr>
            <p:cNvSpPr/>
            <p:nvPr/>
          </p:nvSpPr>
          <p:spPr>
            <a:xfrm>
              <a:off x="300875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4" name="직사각형 6323">
              <a:extLst>
                <a:ext uri="{FF2B5EF4-FFF2-40B4-BE49-F238E27FC236}">
                  <a16:creationId xmlns:a16="http://schemas.microsoft.com/office/drawing/2014/main" id="{C47E66DE-3A6E-8F7D-7DE1-DCDF737D38C4}"/>
                </a:ext>
              </a:extLst>
            </p:cNvPr>
            <p:cNvSpPr/>
            <p:nvPr/>
          </p:nvSpPr>
          <p:spPr>
            <a:xfrm>
              <a:off x="300875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5" name="직사각형 6324">
              <a:extLst>
                <a:ext uri="{FF2B5EF4-FFF2-40B4-BE49-F238E27FC236}">
                  <a16:creationId xmlns:a16="http://schemas.microsoft.com/office/drawing/2014/main" id="{BFA5A5D8-14ED-A209-EC88-F0393DF4068D}"/>
                </a:ext>
              </a:extLst>
            </p:cNvPr>
            <p:cNvSpPr/>
            <p:nvPr/>
          </p:nvSpPr>
          <p:spPr>
            <a:xfrm>
              <a:off x="300875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6" name="직사각형 6325">
              <a:extLst>
                <a:ext uri="{FF2B5EF4-FFF2-40B4-BE49-F238E27FC236}">
                  <a16:creationId xmlns:a16="http://schemas.microsoft.com/office/drawing/2014/main" id="{101EB31E-3574-80E4-8D41-8913EEE62AFD}"/>
                </a:ext>
              </a:extLst>
            </p:cNvPr>
            <p:cNvSpPr/>
            <p:nvPr/>
          </p:nvSpPr>
          <p:spPr>
            <a:xfrm>
              <a:off x="300875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7" name="직사각형 6326">
              <a:extLst>
                <a:ext uri="{FF2B5EF4-FFF2-40B4-BE49-F238E27FC236}">
                  <a16:creationId xmlns:a16="http://schemas.microsoft.com/office/drawing/2014/main" id="{621A33BA-3937-EE55-97EC-483AB2B1B7EB}"/>
                </a:ext>
              </a:extLst>
            </p:cNvPr>
            <p:cNvSpPr/>
            <p:nvPr/>
          </p:nvSpPr>
          <p:spPr>
            <a:xfrm>
              <a:off x="300875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8" name="직사각형 6327">
              <a:extLst>
                <a:ext uri="{FF2B5EF4-FFF2-40B4-BE49-F238E27FC236}">
                  <a16:creationId xmlns:a16="http://schemas.microsoft.com/office/drawing/2014/main" id="{C23AC18B-7D98-A260-7760-8158B0B9D08F}"/>
                </a:ext>
              </a:extLst>
            </p:cNvPr>
            <p:cNvSpPr/>
            <p:nvPr/>
          </p:nvSpPr>
          <p:spPr>
            <a:xfrm>
              <a:off x="300875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29" name="직사각형 6328">
              <a:extLst>
                <a:ext uri="{FF2B5EF4-FFF2-40B4-BE49-F238E27FC236}">
                  <a16:creationId xmlns:a16="http://schemas.microsoft.com/office/drawing/2014/main" id="{4DCF7BCC-C1A8-3329-25C5-AF3AD10655A1}"/>
                </a:ext>
              </a:extLst>
            </p:cNvPr>
            <p:cNvSpPr/>
            <p:nvPr/>
          </p:nvSpPr>
          <p:spPr>
            <a:xfrm>
              <a:off x="300875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0" name="직사각형 6329">
              <a:extLst>
                <a:ext uri="{FF2B5EF4-FFF2-40B4-BE49-F238E27FC236}">
                  <a16:creationId xmlns:a16="http://schemas.microsoft.com/office/drawing/2014/main" id="{F397F4D4-6971-849E-E33E-A4CF551281F7}"/>
                </a:ext>
              </a:extLst>
            </p:cNvPr>
            <p:cNvSpPr/>
            <p:nvPr/>
          </p:nvSpPr>
          <p:spPr>
            <a:xfrm>
              <a:off x="300875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1" name="직사각형 6330">
              <a:extLst>
                <a:ext uri="{FF2B5EF4-FFF2-40B4-BE49-F238E27FC236}">
                  <a16:creationId xmlns:a16="http://schemas.microsoft.com/office/drawing/2014/main" id="{7805ACD7-1EBA-76C8-9B51-79345F5B57C8}"/>
                </a:ext>
              </a:extLst>
            </p:cNvPr>
            <p:cNvSpPr/>
            <p:nvPr/>
          </p:nvSpPr>
          <p:spPr>
            <a:xfrm>
              <a:off x="300875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2" name="직사각형 6331">
              <a:extLst>
                <a:ext uri="{FF2B5EF4-FFF2-40B4-BE49-F238E27FC236}">
                  <a16:creationId xmlns:a16="http://schemas.microsoft.com/office/drawing/2014/main" id="{C132EB49-AE7A-E3EA-43E7-9585CBA41849}"/>
                </a:ext>
              </a:extLst>
            </p:cNvPr>
            <p:cNvSpPr/>
            <p:nvPr/>
          </p:nvSpPr>
          <p:spPr>
            <a:xfrm>
              <a:off x="300875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3" name="직사각형 6332">
              <a:extLst>
                <a:ext uri="{FF2B5EF4-FFF2-40B4-BE49-F238E27FC236}">
                  <a16:creationId xmlns:a16="http://schemas.microsoft.com/office/drawing/2014/main" id="{0E625E38-A5FE-5025-0C5A-1548B51966D9}"/>
                </a:ext>
              </a:extLst>
            </p:cNvPr>
            <p:cNvSpPr/>
            <p:nvPr/>
          </p:nvSpPr>
          <p:spPr>
            <a:xfrm>
              <a:off x="300875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4" name="직사각형 6333">
              <a:extLst>
                <a:ext uri="{FF2B5EF4-FFF2-40B4-BE49-F238E27FC236}">
                  <a16:creationId xmlns:a16="http://schemas.microsoft.com/office/drawing/2014/main" id="{2F2085C1-FFDA-393B-B2EF-36F915A2059E}"/>
                </a:ext>
              </a:extLst>
            </p:cNvPr>
            <p:cNvSpPr/>
            <p:nvPr/>
          </p:nvSpPr>
          <p:spPr>
            <a:xfrm>
              <a:off x="300875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5" name="직사각형 6334">
              <a:extLst>
                <a:ext uri="{FF2B5EF4-FFF2-40B4-BE49-F238E27FC236}">
                  <a16:creationId xmlns:a16="http://schemas.microsoft.com/office/drawing/2014/main" id="{6F79DF43-119A-68FE-5DB2-D48617D0FA9C}"/>
                </a:ext>
              </a:extLst>
            </p:cNvPr>
            <p:cNvSpPr/>
            <p:nvPr/>
          </p:nvSpPr>
          <p:spPr>
            <a:xfrm>
              <a:off x="300875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6" name="직사각형 6335">
              <a:extLst>
                <a:ext uri="{FF2B5EF4-FFF2-40B4-BE49-F238E27FC236}">
                  <a16:creationId xmlns:a16="http://schemas.microsoft.com/office/drawing/2014/main" id="{3085ED81-0038-D808-66CC-C3031F29F1B9}"/>
                </a:ext>
              </a:extLst>
            </p:cNvPr>
            <p:cNvSpPr/>
            <p:nvPr/>
          </p:nvSpPr>
          <p:spPr>
            <a:xfrm>
              <a:off x="300875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7" name="직사각형 6336">
              <a:extLst>
                <a:ext uri="{FF2B5EF4-FFF2-40B4-BE49-F238E27FC236}">
                  <a16:creationId xmlns:a16="http://schemas.microsoft.com/office/drawing/2014/main" id="{E915E145-80B9-FEE6-5214-DA5FD6E8FBBC}"/>
                </a:ext>
              </a:extLst>
            </p:cNvPr>
            <p:cNvSpPr/>
            <p:nvPr/>
          </p:nvSpPr>
          <p:spPr>
            <a:xfrm>
              <a:off x="300875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8" name="직사각형 6337">
              <a:extLst>
                <a:ext uri="{FF2B5EF4-FFF2-40B4-BE49-F238E27FC236}">
                  <a16:creationId xmlns:a16="http://schemas.microsoft.com/office/drawing/2014/main" id="{90FD03EF-7375-7FCC-454E-41F7801BB020}"/>
                </a:ext>
              </a:extLst>
            </p:cNvPr>
            <p:cNvSpPr/>
            <p:nvPr/>
          </p:nvSpPr>
          <p:spPr>
            <a:xfrm>
              <a:off x="300875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39" name="직사각형 6338">
              <a:extLst>
                <a:ext uri="{FF2B5EF4-FFF2-40B4-BE49-F238E27FC236}">
                  <a16:creationId xmlns:a16="http://schemas.microsoft.com/office/drawing/2014/main" id="{247908C7-4B9D-088D-2283-29D8894E7692}"/>
                </a:ext>
              </a:extLst>
            </p:cNvPr>
            <p:cNvSpPr/>
            <p:nvPr/>
          </p:nvSpPr>
          <p:spPr>
            <a:xfrm>
              <a:off x="300875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0" name="직사각형 6339">
              <a:extLst>
                <a:ext uri="{FF2B5EF4-FFF2-40B4-BE49-F238E27FC236}">
                  <a16:creationId xmlns:a16="http://schemas.microsoft.com/office/drawing/2014/main" id="{D6D6F3D0-150C-8DCD-31C1-65812B5B813D}"/>
                </a:ext>
              </a:extLst>
            </p:cNvPr>
            <p:cNvSpPr/>
            <p:nvPr/>
          </p:nvSpPr>
          <p:spPr>
            <a:xfrm>
              <a:off x="300875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1" name="직사각형 6340">
              <a:extLst>
                <a:ext uri="{FF2B5EF4-FFF2-40B4-BE49-F238E27FC236}">
                  <a16:creationId xmlns:a16="http://schemas.microsoft.com/office/drawing/2014/main" id="{1CCDCB17-2519-B057-9FD6-B26F0A1570CC}"/>
                </a:ext>
              </a:extLst>
            </p:cNvPr>
            <p:cNvSpPr/>
            <p:nvPr/>
          </p:nvSpPr>
          <p:spPr>
            <a:xfrm>
              <a:off x="300875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2" name="직사각형 6341">
              <a:extLst>
                <a:ext uri="{FF2B5EF4-FFF2-40B4-BE49-F238E27FC236}">
                  <a16:creationId xmlns:a16="http://schemas.microsoft.com/office/drawing/2014/main" id="{E5D4CE31-D1B5-760F-177F-33A166004613}"/>
                </a:ext>
              </a:extLst>
            </p:cNvPr>
            <p:cNvSpPr/>
            <p:nvPr/>
          </p:nvSpPr>
          <p:spPr>
            <a:xfrm>
              <a:off x="300875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3" name="직사각형 6342">
              <a:extLst>
                <a:ext uri="{FF2B5EF4-FFF2-40B4-BE49-F238E27FC236}">
                  <a16:creationId xmlns:a16="http://schemas.microsoft.com/office/drawing/2014/main" id="{3C5DFB95-1DE4-7AB7-7696-B124956799FB}"/>
                </a:ext>
              </a:extLst>
            </p:cNvPr>
            <p:cNvSpPr/>
            <p:nvPr/>
          </p:nvSpPr>
          <p:spPr>
            <a:xfrm>
              <a:off x="300875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4" name="직사각형 6343">
              <a:extLst>
                <a:ext uri="{FF2B5EF4-FFF2-40B4-BE49-F238E27FC236}">
                  <a16:creationId xmlns:a16="http://schemas.microsoft.com/office/drawing/2014/main" id="{C982A98E-30AB-1866-ECA8-1F2809B23FD0}"/>
                </a:ext>
              </a:extLst>
            </p:cNvPr>
            <p:cNvSpPr/>
            <p:nvPr/>
          </p:nvSpPr>
          <p:spPr>
            <a:xfrm>
              <a:off x="300875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5" name="직사각형 6344">
              <a:extLst>
                <a:ext uri="{FF2B5EF4-FFF2-40B4-BE49-F238E27FC236}">
                  <a16:creationId xmlns:a16="http://schemas.microsoft.com/office/drawing/2014/main" id="{B24517DD-BF64-CC68-BA0B-8BB347F775E5}"/>
                </a:ext>
              </a:extLst>
            </p:cNvPr>
            <p:cNvSpPr/>
            <p:nvPr/>
          </p:nvSpPr>
          <p:spPr>
            <a:xfrm>
              <a:off x="300875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6" name="직사각형 6345">
              <a:extLst>
                <a:ext uri="{FF2B5EF4-FFF2-40B4-BE49-F238E27FC236}">
                  <a16:creationId xmlns:a16="http://schemas.microsoft.com/office/drawing/2014/main" id="{5184938A-3445-95C4-1AB9-BC14066BC2EC}"/>
                </a:ext>
              </a:extLst>
            </p:cNvPr>
            <p:cNvSpPr/>
            <p:nvPr/>
          </p:nvSpPr>
          <p:spPr>
            <a:xfrm>
              <a:off x="300875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7" name="직사각형 6346">
              <a:extLst>
                <a:ext uri="{FF2B5EF4-FFF2-40B4-BE49-F238E27FC236}">
                  <a16:creationId xmlns:a16="http://schemas.microsoft.com/office/drawing/2014/main" id="{5497EE21-712E-79DF-D61C-4A07772E76F2}"/>
                </a:ext>
              </a:extLst>
            </p:cNvPr>
            <p:cNvSpPr/>
            <p:nvPr/>
          </p:nvSpPr>
          <p:spPr>
            <a:xfrm>
              <a:off x="300875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8" name="직사각형 6347">
              <a:extLst>
                <a:ext uri="{FF2B5EF4-FFF2-40B4-BE49-F238E27FC236}">
                  <a16:creationId xmlns:a16="http://schemas.microsoft.com/office/drawing/2014/main" id="{45B3CF97-BBB5-E45D-3CBE-014CE07D8AB7}"/>
                </a:ext>
              </a:extLst>
            </p:cNvPr>
            <p:cNvSpPr/>
            <p:nvPr/>
          </p:nvSpPr>
          <p:spPr>
            <a:xfrm>
              <a:off x="300875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49" name="직사각형 6348">
              <a:extLst>
                <a:ext uri="{FF2B5EF4-FFF2-40B4-BE49-F238E27FC236}">
                  <a16:creationId xmlns:a16="http://schemas.microsoft.com/office/drawing/2014/main" id="{7991B0E9-13EB-599E-06B5-B14BE946BE9D}"/>
                </a:ext>
              </a:extLst>
            </p:cNvPr>
            <p:cNvSpPr/>
            <p:nvPr/>
          </p:nvSpPr>
          <p:spPr>
            <a:xfrm>
              <a:off x="300875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0" name="직사각형 6349">
              <a:extLst>
                <a:ext uri="{FF2B5EF4-FFF2-40B4-BE49-F238E27FC236}">
                  <a16:creationId xmlns:a16="http://schemas.microsoft.com/office/drawing/2014/main" id="{CA58BC18-F71D-F20E-6B2D-6918B0F87FEE}"/>
                </a:ext>
              </a:extLst>
            </p:cNvPr>
            <p:cNvSpPr/>
            <p:nvPr/>
          </p:nvSpPr>
          <p:spPr>
            <a:xfrm>
              <a:off x="300875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1" name="직사각형 6350">
              <a:extLst>
                <a:ext uri="{FF2B5EF4-FFF2-40B4-BE49-F238E27FC236}">
                  <a16:creationId xmlns:a16="http://schemas.microsoft.com/office/drawing/2014/main" id="{B4A62175-6118-B8DC-1577-5D0691DF1C48}"/>
                </a:ext>
              </a:extLst>
            </p:cNvPr>
            <p:cNvSpPr/>
            <p:nvPr/>
          </p:nvSpPr>
          <p:spPr>
            <a:xfrm>
              <a:off x="300875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2" name="직사각형 6351">
              <a:extLst>
                <a:ext uri="{FF2B5EF4-FFF2-40B4-BE49-F238E27FC236}">
                  <a16:creationId xmlns:a16="http://schemas.microsoft.com/office/drawing/2014/main" id="{13BD16A6-F6A6-8297-8046-A564A529D76B}"/>
                </a:ext>
              </a:extLst>
            </p:cNvPr>
            <p:cNvSpPr/>
            <p:nvPr/>
          </p:nvSpPr>
          <p:spPr>
            <a:xfrm>
              <a:off x="300875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3" name="직사각형 6352">
              <a:extLst>
                <a:ext uri="{FF2B5EF4-FFF2-40B4-BE49-F238E27FC236}">
                  <a16:creationId xmlns:a16="http://schemas.microsoft.com/office/drawing/2014/main" id="{7C1FDC55-5DD1-AA1E-0DB4-4B76F840EC2E}"/>
                </a:ext>
              </a:extLst>
            </p:cNvPr>
            <p:cNvSpPr/>
            <p:nvPr/>
          </p:nvSpPr>
          <p:spPr>
            <a:xfrm>
              <a:off x="300875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4" name="직사각형 6353">
              <a:extLst>
                <a:ext uri="{FF2B5EF4-FFF2-40B4-BE49-F238E27FC236}">
                  <a16:creationId xmlns:a16="http://schemas.microsoft.com/office/drawing/2014/main" id="{5FB5C81B-5782-E239-2050-C0AAEFB1A0FD}"/>
                </a:ext>
              </a:extLst>
            </p:cNvPr>
            <p:cNvSpPr/>
            <p:nvPr/>
          </p:nvSpPr>
          <p:spPr>
            <a:xfrm>
              <a:off x="300875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5" name="직사각형 6354">
              <a:extLst>
                <a:ext uri="{FF2B5EF4-FFF2-40B4-BE49-F238E27FC236}">
                  <a16:creationId xmlns:a16="http://schemas.microsoft.com/office/drawing/2014/main" id="{099B8CCC-D1D8-205D-5D22-F5CF1F505408}"/>
                </a:ext>
              </a:extLst>
            </p:cNvPr>
            <p:cNvSpPr/>
            <p:nvPr/>
          </p:nvSpPr>
          <p:spPr>
            <a:xfrm>
              <a:off x="315278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6" name="직사각형 6355">
              <a:extLst>
                <a:ext uri="{FF2B5EF4-FFF2-40B4-BE49-F238E27FC236}">
                  <a16:creationId xmlns:a16="http://schemas.microsoft.com/office/drawing/2014/main" id="{C6110228-0469-5925-5B01-5ACECCBE4FE6}"/>
                </a:ext>
              </a:extLst>
            </p:cNvPr>
            <p:cNvSpPr/>
            <p:nvPr/>
          </p:nvSpPr>
          <p:spPr>
            <a:xfrm>
              <a:off x="315278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7" name="직사각형 6356">
              <a:extLst>
                <a:ext uri="{FF2B5EF4-FFF2-40B4-BE49-F238E27FC236}">
                  <a16:creationId xmlns:a16="http://schemas.microsoft.com/office/drawing/2014/main" id="{37927FD6-32C9-05BB-1C33-3BB56D7EB551}"/>
                </a:ext>
              </a:extLst>
            </p:cNvPr>
            <p:cNvSpPr/>
            <p:nvPr/>
          </p:nvSpPr>
          <p:spPr>
            <a:xfrm>
              <a:off x="315278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8" name="직사각형 6357">
              <a:extLst>
                <a:ext uri="{FF2B5EF4-FFF2-40B4-BE49-F238E27FC236}">
                  <a16:creationId xmlns:a16="http://schemas.microsoft.com/office/drawing/2014/main" id="{23B687E4-51E3-DA8B-0806-CB2C9E1C69B5}"/>
                </a:ext>
              </a:extLst>
            </p:cNvPr>
            <p:cNvSpPr/>
            <p:nvPr/>
          </p:nvSpPr>
          <p:spPr>
            <a:xfrm>
              <a:off x="315278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59" name="직사각형 6358">
              <a:extLst>
                <a:ext uri="{FF2B5EF4-FFF2-40B4-BE49-F238E27FC236}">
                  <a16:creationId xmlns:a16="http://schemas.microsoft.com/office/drawing/2014/main" id="{915B4CF2-1374-C941-EE9C-E9E0361B3E85}"/>
                </a:ext>
              </a:extLst>
            </p:cNvPr>
            <p:cNvSpPr/>
            <p:nvPr/>
          </p:nvSpPr>
          <p:spPr>
            <a:xfrm>
              <a:off x="315278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0" name="직사각형 6359">
              <a:extLst>
                <a:ext uri="{FF2B5EF4-FFF2-40B4-BE49-F238E27FC236}">
                  <a16:creationId xmlns:a16="http://schemas.microsoft.com/office/drawing/2014/main" id="{071D3833-227B-F993-A536-456BFCA4BB83}"/>
                </a:ext>
              </a:extLst>
            </p:cNvPr>
            <p:cNvSpPr/>
            <p:nvPr/>
          </p:nvSpPr>
          <p:spPr>
            <a:xfrm>
              <a:off x="315278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1" name="직사각형 6360">
              <a:extLst>
                <a:ext uri="{FF2B5EF4-FFF2-40B4-BE49-F238E27FC236}">
                  <a16:creationId xmlns:a16="http://schemas.microsoft.com/office/drawing/2014/main" id="{2839B71A-0E8B-30EE-9F03-5F7F7779FDC5}"/>
                </a:ext>
              </a:extLst>
            </p:cNvPr>
            <p:cNvSpPr/>
            <p:nvPr/>
          </p:nvSpPr>
          <p:spPr>
            <a:xfrm>
              <a:off x="315278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2" name="직사각형 6361">
              <a:extLst>
                <a:ext uri="{FF2B5EF4-FFF2-40B4-BE49-F238E27FC236}">
                  <a16:creationId xmlns:a16="http://schemas.microsoft.com/office/drawing/2014/main" id="{EAE5917B-06D1-19D7-0F72-1D1C6E12397C}"/>
                </a:ext>
              </a:extLst>
            </p:cNvPr>
            <p:cNvSpPr/>
            <p:nvPr/>
          </p:nvSpPr>
          <p:spPr>
            <a:xfrm>
              <a:off x="315278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3" name="직사각형 6362">
              <a:extLst>
                <a:ext uri="{FF2B5EF4-FFF2-40B4-BE49-F238E27FC236}">
                  <a16:creationId xmlns:a16="http://schemas.microsoft.com/office/drawing/2014/main" id="{A23B60B5-A513-C30D-B400-8FE4A6A839DA}"/>
                </a:ext>
              </a:extLst>
            </p:cNvPr>
            <p:cNvSpPr/>
            <p:nvPr/>
          </p:nvSpPr>
          <p:spPr>
            <a:xfrm>
              <a:off x="315278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4" name="직사각형 6363">
              <a:extLst>
                <a:ext uri="{FF2B5EF4-FFF2-40B4-BE49-F238E27FC236}">
                  <a16:creationId xmlns:a16="http://schemas.microsoft.com/office/drawing/2014/main" id="{9F50523D-C662-E9E1-7E64-44BFFD0338B7}"/>
                </a:ext>
              </a:extLst>
            </p:cNvPr>
            <p:cNvSpPr/>
            <p:nvPr/>
          </p:nvSpPr>
          <p:spPr>
            <a:xfrm>
              <a:off x="315278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5" name="직사각형 6364">
              <a:extLst>
                <a:ext uri="{FF2B5EF4-FFF2-40B4-BE49-F238E27FC236}">
                  <a16:creationId xmlns:a16="http://schemas.microsoft.com/office/drawing/2014/main" id="{8D6EDA99-91F9-6254-112C-CEA74E37B93E}"/>
                </a:ext>
              </a:extLst>
            </p:cNvPr>
            <p:cNvSpPr/>
            <p:nvPr/>
          </p:nvSpPr>
          <p:spPr>
            <a:xfrm>
              <a:off x="315278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6" name="직사각형 6365">
              <a:extLst>
                <a:ext uri="{FF2B5EF4-FFF2-40B4-BE49-F238E27FC236}">
                  <a16:creationId xmlns:a16="http://schemas.microsoft.com/office/drawing/2014/main" id="{03B304F8-A96F-7368-2C1E-90F6EA4C3D5F}"/>
                </a:ext>
              </a:extLst>
            </p:cNvPr>
            <p:cNvSpPr/>
            <p:nvPr/>
          </p:nvSpPr>
          <p:spPr>
            <a:xfrm>
              <a:off x="315278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7" name="직사각형 6366">
              <a:extLst>
                <a:ext uri="{FF2B5EF4-FFF2-40B4-BE49-F238E27FC236}">
                  <a16:creationId xmlns:a16="http://schemas.microsoft.com/office/drawing/2014/main" id="{5B7EC313-5000-39C8-A689-8D7120E793B1}"/>
                </a:ext>
              </a:extLst>
            </p:cNvPr>
            <p:cNvSpPr/>
            <p:nvPr/>
          </p:nvSpPr>
          <p:spPr>
            <a:xfrm>
              <a:off x="315278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8" name="직사각형 6367">
              <a:extLst>
                <a:ext uri="{FF2B5EF4-FFF2-40B4-BE49-F238E27FC236}">
                  <a16:creationId xmlns:a16="http://schemas.microsoft.com/office/drawing/2014/main" id="{B9A0A474-A27B-0FEE-0161-41B3B2D62AF9}"/>
                </a:ext>
              </a:extLst>
            </p:cNvPr>
            <p:cNvSpPr/>
            <p:nvPr/>
          </p:nvSpPr>
          <p:spPr>
            <a:xfrm>
              <a:off x="315278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69" name="직사각형 6368">
              <a:extLst>
                <a:ext uri="{FF2B5EF4-FFF2-40B4-BE49-F238E27FC236}">
                  <a16:creationId xmlns:a16="http://schemas.microsoft.com/office/drawing/2014/main" id="{AE65F3ED-21FD-93E7-9975-16766529F265}"/>
                </a:ext>
              </a:extLst>
            </p:cNvPr>
            <p:cNvSpPr/>
            <p:nvPr/>
          </p:nvSpPr>
          <p:spPr>
            <a:xfrm>
              <a:off x="315278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0" name="직사각형 6369">
              <a:extLst>
                <a:ext uri="{FF2B5EF4-FFF2-40B4-BE49-F238E27FC236}">
                  <a16:creationId xmlns:a16="http://schemas.microsoft.com/office/drawing/2014/main" id="{E953D29C-0086-E8C1-2458-22D6F466BA42}"/>
                </a:ext>
              </a:extLst>
            </p:cNvPr>
            <p:cNvSpPr/>
            <p:nvPr/>
          </p:nvSpPr>
          <p:spPr>
            <a:xfrm>
              <a:off x="315278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1" name="직사각형 6370">
              <a:extLst>
                <a:ext uri="{FF2B5EF4-FFF2-40B4-BE49-F238E27FC236}">
                  <a16:creationId xmlns:a16="http://schemas.microsoft.com/office/drawing/2014/main" id="{E56BB6CE-3274-C508-EE47-561EE1F9F876}"/>
                </a:ext>
              </a:extLst>
            </p:cNvPr>
            <p:cNvSpPr/>
            <p:nvPr/>
          </p:nvSpPr>
          <p:spPr>
            <a:xfrm>
              <a:off x="315278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2" name="직사각형 6371">
              <a:extLst>
                <a:ext uri="{FF2B5EF4-FFF2-40B4-BE49-F238E27FC236}">
                  <a16:creationId xmlns:a16="http://schemas.microsoft.com/office/drawing/2014/main" id="{DE16B160-98E7-1F82-55E2-940F8E7EA343}"/>
                </a:ext>
              </a:extLst>
            </p:cNvPr>
            <p:cNvSpPr/>
            <p:nvPr/>
          </p:nvSpPr>
          <p:spPr>
            <a:xfrm>
              <a:off x="315278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3" name="직사각형 6372">
              <a:extLst>
                <a:ext uri="{FF2B5EF4-FFF2-40B4-BE49-F238E27FC236}">
                  <a16:creationId xmlns:a16="http://schemas.microsoft.com/office/drawing/2014/main" id="{2005CC3A-4447-955F-D514-F093DD3EEEB5}"/>
                </a:ext>
              </a:extLst>
            </p:cNvPr>
            <p:cNvSpPr/>
            <p:nvPr/>
          </p:nvSpPr>
          <p:spPr>
            <a:xfrm>
              <a:off x="315278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4" name="직사각형 6373">
              <a:extLst>
                <a:ext uri="{FF2B5EF4-FFF2-40B4-BE49-F238E27FC236}">
                  <a16:creationId xmlns:a16="http://schemas.microsoft.com/office/drawing/2014/main" id="{8DF82634-3FB9-2EE4-436A-DDE607ED7BE3}"/>
                </a:ext>
              </a:extLst>
            </p:cNvPr>
            <p:cNvSpPr/>
            <p:nvPr/>
          </p:nvSpPr>
          <p:spPr>
            <a:xfrm>
              <a:off x="315278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5" name="직사각형 6374">
              <a:extLst>
                <a:ext uri="{FF2B5EF4-FFF2-40B4-BE49-F238E27FC236}">
                  <a16:creationId xmlns:a16="http://schemas.microsoft.com/office/drawing/2014/main" id="{3B06C0DE-B615-5A3F-1B41-A00FE702279E}"/>
                </a:ext>
              </a:extLst>
            </p:cNvPr>
            <p:cNvSpPr/>
            <p:nvPr/>
          </p:nvSpPr>
          <p:spPr>
            <a:xfrm>
              <a:off x="315278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6" name="직사각형 6375">
              <a:extLst>
                <a:ext uri="{FF2B5EF4-FFF2-40B4-BE49-F238E27FC236}">
                  <a16:creationId xmlns:a16="http://schemas.microsoft.com/office/drawing/2014/main" id="{52731E02-CC1B-C7C7-676C-F029943B9BE8}"/>
                </a:ext>
              </a:extLst>
            </p:cNvPr>
            <p:cNvSpPr/>
            <p:nvPr/>
          </p:nvSpPr>
          <p:spPr>
            <a:xfrm>
              <a:off x="315278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7" name="직사각형 6376">
              <a:extLst>
                <a:ext uri="{FF2B5EF4-FFF2-40B4-BE49-F238E27FC236}">
                  <a16:creationId xmlns:a16="http://schemas.microsoft.com/office/drawing/2014/main" id="{5037E84D-CF17-12CE-10E6-D26FD761B72D}"/>
                </a:ext>
              </a:extLst>
            </p:cNvPr>
            <p:cNvSpPr/>
            <p:nvPr/>
          </p:nvSpPr>
          <p:spPr>
            <a:xfrm>
              <a:off x="315278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8" name="직사각형 6377">
              <a:extLst>
                <a:ext uri="{FF2B5EF4-FFF2-40B4-BE49-F238E27FC236}">
                  <a16:creationId xmlns:a16="http://schemas.microsoft.com/office/drawing/2014/main" id="{69225735-D142-96DC-F8E6-72AE84886EA2}"/>
                </a:ext>
              </a:extLst>
            </p:cNvPr>
            <p:cNvSpPr/>
            <p:nvPr/>
          </p:nvSpPr>
          <p:spPr>
            <a:xfrm>
              <a:off x="315278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79" name="직사각형 6378">
              <a:extLst>
                <a:ext uri="{FF2B5EF4-FFF2-40B4-BE49-F238E27FC236}">
                  <a16:creationId xmlns:a16="http://schemas.microsoft.com/office/drawing/2014/main" id="{CF908C09-4D2F-1462-83BE-A6BBC75C7BB0}"/>
                </a:ext>
              </a:extLst>
            </p:cNvPr>
            <p:cNvSpPr/>
            <p:nvPr/>
          </p:nvSpPr>
          <p:spPr>
            <a:xfrm>
              <a:off x="315278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0" name="직사각형 6379">
              <a:extLst>
                <a:ext uri="{FF2B5EF4-FFF2-40B4-BE49-F238E27FC236}">
                  <a16:creationId xmlns:a16="http://schemas.microsoft.com/office/drawing/2014/main" id="{EB758531-FC0C-13DC-0783-85542D5CEC64}"/>
                </a:ext>
              </a:extLst>
            </p:cNvPr>
            <p:cNvSpPr/>
            <p:nvPr/>
          </p:nvSpPr>
          <p:spPr>
            <a:xfrm>
              <a:off x="315278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1" name="직사각형 6380">
              <a:extLst>
                <a:ext uri="{FF2B5EF4-FFF2-40B4-BE49-F238E27FC236}">
                  <a16:creationId xmlns:a16="http://schemas.microsoft.com/office/drawing/2014/main" id="{9DDBF945-355B-A0A5-F9FC-75917D91793C}"/>
                </a:ext>
              </a:extLst>
            </p:cNvPr>
            <p:cNvSpPr/>
            <p:nvPr/>
          </p:nvSpPr>
          <p:spPr>
            <a:xfrm>
              <a:off x="315278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2" name="직사각형 6381">
              <a:extLst>
                <a:ext uri="{FF2B5EF4-FFF2-40B4-BE49-F238E27FC236}">
                  <a16:creationId xmlns:a16="http://schemas.microsoft.com/office/drawing/2014/main" id="{531D3D6A-4EB1-F43C-95A5-0AD6F04C0B4B}"/>
                </a:ext>
              </a:extLst>
            </p:cNvPr>
            <p:cNvSpPr/>
            <p:nvPr/>
          </p:nvSpPr>
          <p:spPr>
            <a:xfrm>
              <a:off x="315278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3" name="직사각형 6382">
              <a:extLst>
                <a:ext uri="{FF2B5EF4-FFF2-40B4-BE49-F238E27FC236}">
                  <a16:creationId xmlns:a16="http://schemas.microsoft.com/office/drawing/2014/main" id="{02FCC740-A875-A4A4-F754-134C547FD019}"/>
                </a:ext>
              </a:extLst>
            </p:cNvPr>
            <p:cNvSpPr/>
            <p:nvPr/>
          </p:nvSpPr>
          <p:spPr>
            <a:xfrm>
              <a:off x="315278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4" name="직사각형 6383">
              <a:extLst>
                <a:ext uri="{FF2B5EF4-FFF2-40B4-BE49-F238E27FC236}">
                  <a16:creationId xmlns:a16="http://schemas.microsoft.com/office/drawing/2014/main" id="{4571E115-2BE3-855F-FCF8-F147DE31391E}"/>
                </a:ext>
              </a:extLst>
            </p:cNvPr>
            <p:cNvSpPr/>
            <p:nvPr/>
          </p:nvSpPr>
          <p:spPr>
            <a:xfrm>
              <a:off x="315278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5" name="직사각형 6384">
              <a:extLst>
                <a:ext uri="{FF2B5EF4-FFF2-40B4-BE49-F238E27FC236}">
                  <a16:creationId xmlns:a16="http://schemas.microsoft.com/office/drawing/2014/main" id="{877B13BB-1118-B9F6-352E-33E928839C36}"/>
                </a:ext>
              </a:extLst>
            </p:cNvPr>
            <p:cNvSpPr/>
            <p:nvPr/>
          </p:nvSpPr>
          <p:spPr>
            <a:xfrm>
              <a:off x="315278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6" name="직사각형 6385">
              <a:extLst>
                <a:ext uri="{FF2B5EF4-FFF2-40B4-BE49-F238E27FC236}">
                  <a16:creationId xmlns:a16="http://schemas.microsoft.com/office/drawing/2014/main" id="{0EE2954F-B4A1-C0E1-4832-58D027A853E7}"/>
                </a:ext>
              </a:extLst>
            </p:cNvPr>
            <p:cNvSpPr/>
            <p:nvPr/>
          </p:nvSpPr>
          <p:spPr>
            <a:xfrm>
              <a:off x="315278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7" name="직사각형 6386">
              <a:extLst>
                <a:ext uri="{FF2B5EF4-FFF2-40B4-BE49-F238E27FC236}">
                  <a16:creationId xmlns:a16="http://schemas.microsoft.com/office/drawing/2014/main" id="{D4B9BBE6-7DD7-E8E9-3096-0FC92E4D6D18}"/>
                </a:ext>
              </a:extLst>
            </p:cNvPr>
            <p:cNvSpPr/>
            <p:nvPr/>
          </p:nvSpPr>
          <p:spPr>
            <a:xfrm>
              <a:off x="315278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8" name="직사각형 6387">
              <a:extLst>
                <a:ext uri="{FF2B5EF4-FFF2-40B4-BE49-F238E27FC236}">
                  <a16:creationId xmlns:a16="http://schemas.microsoft.com/office/drawing/2014/main" id="{729B0282-50B7-C606-6789-335E5EEA3D35}"/>
                </a:ext>
              </a:extLst>
            </p:cNvPr>
            <p:cNvSpPr/>
            <p:nvPr/>
          </p:nvSpPr>
          <p:spPr>
            <a:xfrm>
              <a:off x="315278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89" name="직사각형 6388">
              <a:extLst>
                <a:ext uri="{FF2B5EF4-FFF2-40B4-BE49-F238E27FC236}">
                  <a16:creationId xmlns:a16="http://schemas.microsoft.com/office/drawing/2014/main" id="{ED49DB57-26D5-B997-48E3-9DA6F798E18F}"/>
                </a:ext>
              </a:extLst>
            </p:cNvPr>
            <p:cNvSpPr/>
            <p:nvPr/>
          </p:nvSpPr>
          <p:spPr>
            <a:xfrm>
              <a:off x="315278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0" name="직사각형 6389">
              <a:extLst>
                <a:ext uri="{FF2B5EF4-FFF2-40B4-BE49-F238E27FC236}">
                  <a16:creationId xmlns:a16="http://schemas.microsoft.com/office/drawing/2014/main" id="{6124E957-62FD-893A-83F1-0A4B38175D63}"/>
                </a:ext>
              </a:extLst>
            </p:cNvPr>
            <p:cNvSpPr/>
            <p:nvPr/>
          </p:nvSpPr>
          <p:spPr>
            <a:xfrm>
              <a:off x="315278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1" name="직사각형 6390">
              <a:extLst>
                <a:ext uri="{FF2B5EF4-FFF2-40B4-BE49-F238E27FC236}">
                  <a16:creationId xmlns:a16="http://schemas.microsoft.com/office/drawing/2014/main" id="{7B346C4A-121A-CC53-DD9F-B5E707F2D134}"/>
                </a:ext>
              </a:extLst>
            </p:cNvPr>
            <p:cNvSpPr/>
            <p:nvPr/>
          </p:nvSpPr>
          <p:spPr>
            <a:xfrm>
              <a:off x="329678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2" name="직사각형 6391">
              <a:extLst>
                <a:ext uri="{FF2B5EF4-FFF2-40B4-BE49-F238E27FC236}">
                  <a16:creationId xmlns:a16="http://schemas.microsoft.com/office/drawing/2014/main" id="{A09FBBEF-509F-8577-647F-356B9F6E7962}"/>
                </a:ext>
              </a:extLst>
            </p:cNvPr>
            <p:cNvSpPr/>
            <p:nvPr/>
          </p:nvSpPr>
          <p:spPr>
            <a:xfrm>
              <a:off x="3296784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3" name="직사각형 6392">
              <a:extLst>
                <a:ext uri="{FF2B5EF4-FFF2-40B4-BE49-F238E27FC236}">
                  <a16:creationId xmlns:a16="http://schemas.microsoft.com/office/drawing/2014/main" id="{4E59AC0A-C4ED-6BA9-0605-CE31D5D5D7F4}"/>
                </a:ext>
              </a:extLst>
            </p:cNvPr>
            <p:cNvSpPr/>
            <p:nvPr/>
          </p:nvSpPr>
          <p:spPr>
            <a:xfrm>
              <a:off x="3296784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4" name="직사각형 6393">
              <a:extLst>
                <a:ext uri="{FF2B5EF4-FFF2-40B4-BE49-F238E27FC236}">
                  <a16:creationId xmlns:a16="http://schemas.microsoft.com/office/drawing/2014/main" id="{7247AEBF-2A41-C305-AF8C-F07B0C980326}"/>
                </a:ext>
              </a:extLst>
            </p:cNvPr>
            <p:cNvSpPr/>
            <p:nvPr/>
          </p:nvSpPr>
          <p:spPr>
            <a:xfrm>
              <a:off x="3296784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5" name="직사각형 6394">
              <a:extLst>
                <a:ext uri="{FF2B5EF4-FFF2-40B4-BE49-F238E27FC236}">
                  <a16:creationId xmlns:a16="http://schemas.microsoft.com/office/drawing/2014/main" id="{0FD02EB3-5DC0-BC4A-3258-90B5CF8927D8}"/>
                </a:ext>
              </a:extLst>
            </p:cNvPr>
            <p:cNvSpPr/>
            <p:nvPr/>
          </p:nvSpPr>
          <p:spPr>
            <a:xfrm>
              <a:off x="3296784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6" name="직사각형 6395">
              <a:extLst>
                <a:ext uri="{FF2B5EF4-FFF2-40B4-BE49-F238E27FC236}">
                  <a16:creationId xmlns:a16="http://schemas.microsoft.com/office/drawing/2014/main" id="{B136D08F-4D54-79A4-7376-DDD02D241808}"/>
                </a:ext>
              </a:extLst>
            </p:cNvPr>
            <p:cNvSpPr/>
            <p:nvPr/>
          </p:nvSpPr>
          <p:spPr>
            <a:xfrm>
              <a:off x="3296784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7" name="직사각형 6396">
              <a:extLst>
                <a:ext uri="{FF2B5EF4-FFF2-40B4-BE49-F238E27FC236}">
                  <a16:creationId xmlns:a16="http://schemas.microsoft.com/office/drawing/2014/main" id="{278345CE-FC1E-A106-782C-28DE7FD24CA6}"/>
                </a:ext>
              </a:extLst>
            </p:cNvPr>
            <p:cNvSpPr/>
            <p:nvPr/>
          </p:nvSpPr>
          <p:spPr>
            <a:xfrm>
              <a:off x="3296784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8" name="직사각형 6397">
              <a:extLst>
                <a:ext uri="{FF2B5EF4-FFF2-40B4-BE49-F238E27FC236}">
                  <a16:creationId xmlns:a16="http://schemas.microsoft.com/office/drawing/2014/main" id="{AD2FAB34-52D3-2053-CAD4-4E2A4BDA030C}"/>
                </a:ext>
              </a:extLst>
            </p:cNvPr>
            <p:cNvSpPr/>
            <p:nvPr/>
          </p:nvSpPr>
          <p:spPr>
            <a:xfrm>
              <a:off x="3296784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99" name="직사각형 6398">
              <a:extLst>
                <a:ext uri="{FF2B5EF4-FFF2-40B4-BE49-F238E27FC236}">
                  <a16:creationId xmlns:a16="http://schemas.microsoft.com/office/drawing/2014/main" id="{EACA9903-80BA-476F-3635-0A1D915B1F98}"/>
                </a:ext>
              </a:extLst>
            </p:cNvPr>
            <p:cNvSpPr/>
            <p:nvPr/>
          </p:nvSpPr>
          <p:spPr>
            <a:xfrm>
              <a:off x="3296784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0" name="직사각형 6399">
              <a:extLst>
                <a:ext uri="{FF2B5EF4-FFF2-40B4-BE49-F238E27FC236}">
                  <a16:creationId xmlns:a16="http://schemas.microsoft.com/office/drawing/2014/main" id="{5BF3BDCF-3484-0F2D-7DF8-C0666BBBAD56}"/>
                </a:ext>
              </a:extLst>
            </p:cNvPr>
            <p:cNvSpPr/>
            <p:nvPr/>
          </p:nvSpPr>
          <p:spPr>
            <a:xfrm>
              <a:off x="3296784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1" name="직사각형 6400">
              <a:extLst>
                <a:ext uri="{FF2B5EF4-FFF2-40B4-BE49-F238E27FC236}">
                  <a16:creationId xmlns:a16="http://schemas.microsoft.com/office/drawing/2014/main" id="{7367F712-E8B4-3E16-6456-76743719D36B}"/>
                </a:ext>
              </a:extLst>
            </p:cNvPr>
            <p:cNvSpPr/>
            <p:nvPr/>
          </p:nvSpPr>
          <p:spPr>
            <a:xfrm>
              <a:off x="3296784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2" name="직사각형 6401">
              <a:extLst>
                <a:ext uri="{FF2B5EF4-FFF2-40B4-BE49-F238E27FC236}">
                  <a16:creationId xmlns:a16="http://schemas.microsoft.com/office/drawing/2014/main" id="{38AD758B-6598-78E8-42CF-686546C3E63B}"/>
                </a:ext>
              </a:extLst>
            </p:cNvPr>
            <p:cNvSpPr/>
            <p:nvPr/>
          </p:nvSpPr>
          <p:spPr>
            <a:xfrm>
              <a:off x="3296784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3" name="직사각형 6402">
              <a:extLst>
                <a:ext uri="{FF2B5EF4-FFF2-40B4-BE49-F238E27FC236}">
                  <a16:creationId xmlns:a16="http://schemas.microsoft.com/office/drawing/2014/main" id="{C65BFAE8-336A-BA2F-AC4B-A3D4F3C3F490}"/>
                </a:ext>
              </a:extLst>
            </p:cNvPr>
            <p:cNvSpPr/>
            <p:nvPr/>
          </p:nvSpPr>
          <p:spPr>
            <a:xfrm>
              <a:off x="3296784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4" name="직사각형 6403">
              <a:extLst>
                <a:ext uri="{FF2B5EF4-FFF2-40B4-BE49-F238E27FC236}">
                  <a16:creationId xmlns:a16="http://schemas.microsoft.com/office/drawing/2014/main" id="{463E1DC8-1568-7FB4-3B00-DEF7B73A9573}"/>
                </a:ext>
              </a:extLst>
            </p:cNvPr>
            <p:cNvSpPr/>
            <p:nvPr/>
          </p:nvSpPr>
          <p:spPr>
            <a:xfrm>
              <a:off x="3296784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5" name="직사각형 6404">
              <a:extLst>
                <a:ext uri="{FF2B5EF4-FFF2-40B4-BE49-F238E27FC236}">
                  <a16:creationId xmlns:a16="http://schemas.microsoft.com/office/drawing/2014/main" id="{42A64D89-4AD8-A615-3AC4-3F48C68D2778}"/>
                </a:ext>
              </a:extLst>
            </p:cNvPr>
            <p:cNvSpPr/>
            <p:nvPr/>
          </p:nvSpPr>
          <p:spPr>
            <a:xfrm>
              <a:off x="3296784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6" name="직사각형 6405">
              <a:extLst>
                <a:ext uri="{FF2B5EF4-FFF2-40B4-BE49-F238E27FC236}">
                  <a16:creationId xmlns:a16="http://schemas.microsoft.com/office/drawing/2014/main" id="{44D3B181-99CA-155D-D4A6-5FFAA54DCBC1}"/>
                </a:ext>
              </a:extLst>
            </p:cNvPr>
            <p:cNvSpPr/>
            <p:nvPr/>
          </p:nvSpPr>
          <p:spPr>
            <a:xfrm>
              <a:off x="3296784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7" name="직사각형 6406">
              <a:extLst>
                <a:ext uri="{FF2B5EF4-FFF2-40B4-BE49-F238E27FC236}">
                  <a16:creationId xmlns:a16="http://schemas.microsoft.com/office/drawing/2014/main" id="{47671677-5B65-D5FE-958B-2343552094F2}"/>
                </a:ext>
              </a:extLst>
            </p:cNvPr>
            <p:cNvSpPr/>
            <p:nvPr/>
          </p:nvSpPr>
          <p:spPr>
            <a:xfrm>
              <a:off x="3296784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8" name="직사각형 6407">
              <a:extLst>
                <a:ext uri="{FF2B5EF4-FFF2-40B4-BE49-F238E27FC236}">
                  <a16:creationId xmlns:a16="http://schemas.microsoft.com/office/drawing/2014/main" id="{7FF96D6A-27CE-6B5F-95AD-D22F8B8AA1B5}"/>
                </a:ext>
              </a:extLst>
            </p:cNvPr>
            <p:cNvSpPr/>
            <p:nvPr/>
          </p:nvSpPr>
          <p:spPr>
            <a:xfrm>
              <a:off x="3296784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09" name="직사각형 6408">
              <a:extLst>
                <a:ext uri="{FF2B5EF4-FFF2-40B4-BE49-F238E27FC236}">
                  <a16:creationId xmlns:a16="http://schemas.microsoft.com/office/drawing/2014/main" id="{089E31CF-3EF0-4EA3-3CE4-3AACB373199D}"/>
                </a:ext>
              </a:extLst>
            </p:cNvPr>
            <p:cNvSpPr/>
            <p:nvPr/>
          </p:nvSpPr>
          <p:spPr>
            <a:xfrm>
              <a:off x="3296784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0" name="직사각형 6409">
              <a:extLst>
                <a:ext uri="{FF2B5EF4-FFF2-40B4-BE49-F238E27FC236}">
                  <a16:creationId xmlns:a16="http://schemas.microsoft.com/office/drawing/2014/main" id="{2FA5CBEC-AF8A-4848-9154-7AC9AAB9E5FB}"/>
                </a:ext>
              </a:extLst>
            </p:cNvPr>
            <p:cNvSpPr/>
            <p:nvPr/>
          </p:nvSpPr>
          <p:spPr>
            <a:xfrm>
              <a:off x="3296784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1" name="직사각형 6410">
              <a:extLst>
                <a:ext uri="{FF2B5EF4-FFF2-40B4-BE49-F238E27FC236}">
                  <a16:creationId xmlns:a16="http://schemas.microsoft.com/office/drawing/2014/main" id="{73F27D6C-85AD-11EA-B023-B27FB0A37F7A}"/>
                </a:ext>
              </a:extLst>
            </p:cNvPr>
            <p:cNvSpPr/>
            <p:nvPr/>
          </p:nvSpPr>
          <p:spPr>
            <a:xfrm>
              <a:off x="3296784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2" name="직사각형 6411">
              <a:extLst>
                <a:ext uri="{FF2B5EF4-FFF2-40B4-BE49-F238E27FC236}">
                  <a16:creationId xmlns:a16="http://schemas.microsoft.com/office/drawing/2014/main" id="{911B6F98-39DC-4E2E-506F-3C0B0B75F77D}"/>
                </a:ext>
              </a:extLst>
            </p:cNvPr>
            <p:cNvSpPr/>
            <p:nvPr/>
          </p:nvSpPr>
          <p:spPr>
            <a:xfrm>
              <a:off x="3296784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3" name="직사각형 6412">
              <a:extLst>
                <a:ext uri="{FF2B5EF4-FFF2-40B4-BE49-F238E27FC236}">
                  <a16:creationId xmlns:a16="http://schemas.microsoft.com/office/drawing/2014/main" id="{40CD008F-264A-776E-91AC-07EB15C6667F}"/>
                </a:ext>
              </a:extLst>
            </p:cNvPr>
            <p:cNvSpPr/>
            <p:nvPr/>
          </p:nvSpPr>
          <p:spPr>
            <a:xfrm>
              <a:off x="3296784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4" name="직사각형 6413">
              <a:extLst>
                <a:ext uri="{FF2B5EF4-FFF2-40B4-BE49-F238E27FC236}">
                  <a16:creationId xmlns:a16="http://schemas.microsoft.com/office/drawing/2014/main" id="{2310CDB4-D7E9-A58E-BF92-C8C971B802AB}"/>
                </a:ext>
              </a:extLst>
            </p:cNvPr>
            <p:cNvSpPr/>
            <p:nvPr/>
          </p:nvSpPr>
          <p:spPr>
            <a:xfrm>
              <a:off x="329678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5" name="직사각형 6414">
              <a:extLst>
                <a:ext uri="{FF2B5EF4-FFF2-40B4-BE49-F238E27FC236}">
                  <a16:creationId xmlns:a16="http://schemas.microsoft.com/office/drawing/2014/main" id="{232C1C44-05A9-6FB3-F818-D7F6F58754F4}"/>
                </a:ext>
              </a:extLst>
            </p:cNvPr>
            <p:cNvSpPr/>
            <p:nvPr/>
          </p:nvSpPr>
          <p:spPr>
            <a:xfrm>
              <a:off x="3296784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6" name="직사각형 6415">
              <a:extLst>
                <a:ext uri="{FF2B5EF4-FFF2-40B4-BE49-F238E27FC236}">
                  <a16:creationId xmlns:a16="http://schemas.microsoft.com/office/drawing/2014/main" id="{E64AD63C-7160-856A-EB14-9CECC473D675}"/>
                </a:ext>
              </a:extLst>
            </p:cNvPr>
            <p:cNvSpPr/>
            <p:nvPr/>
          </p:nvSpPr>
          <p:spPr>
            <a:xfrm>
              <a:off x="3296784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7" name="직사각형 6416">
              <a:extLst>
                <a:ext uri="{FF2B5EF4-FFF2-40B4-BE49-F238E27FC236}">
                  <a16:creationId xmlns:a16="http://schemas.microsoft.com/office/drawing/2014/main" id="{B3A6506A-D788-A01A-4CA8-8E629045FB88}"/>
                </a:ext>
              </a:extLst>
            </p:cNvPr>
            <p:cNvSpPr/>
            <p:nvPr/>
          </p:nvSpPr>
          <p:spPr>
            <a:xfrm>
              <a:off x="3296784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8" name="직사각형 6417">
              <a:extLst>
                <a:ext uri="{FF2B5EF4-FFF2-40B4-BE49-F238E27FC236}">
                  <a16:creationId xmlns:a16="http://schemas.microsoft.com/office/drawing/2014/main" id="{EEE220A9-F59A-56C3-4382-83B90B5AEDFD}"/>
                </a:ext>
              </a:extLst>
            </p:cNvPr>
            <p:cNvSpPr/>
            <p:nvPr/>
          </p:nvSpPr>
          <p:spPr>
            <a:xfrm>
              <a:off x="3296784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19" name="직사각형 6418">
              <a:extLst>
                <a:ext uri="{FF2B5EF4-FFF2-40B4-BE49-F238E27FC236}">
                  <a16:creationId xmlns:a16="http://schemas.microsoft.com/office/drawing/2014/main" id="{EDE4B216-03FF-6A1A-1287-5845FA6AFF87}"/>
                </a:ext>
              </a:extLst>
            </p:cNvPr>
            <p:cNvSpPr/>
            <p:nvPr/>
          </p:nvSpPr>
          <p:spPr>
            <a:xfrm>
              <a:off x="3296784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0" name="직사각형 6419">
              <a:extLst>
                <a:ext uri="{FF2B5EF4-FFF2-40B4-BE49-F238E27FC236}">
                  <a16:creationId xmlns:a16="http://schemas.microsoft.com/office/drawing/2014/main" id="{D3747D81-8DEC-3BE0-6958-2A1C2D1EAD40}"/>
                </a:ext>
              </a:extLst>
            </p:cNvPr>
            <p:cNvSpPr/>
            <p:nvPr/>
          </p:nvSpPr>
          <p:spPr>
            <a:xfrm>
              <a:off x="3296784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1" name="직사각형 6420">
              <a:extLst>
                <a:ext uri="{FF2B5EF4-FFF2-40B4-BE49-F238E27FC236}">
                  <a16:creationId xmlns:a16="http://schemas.microsoft.com/office/drawing/2014/main" id="{85A0338B-CF40-11F0-8F73-17628D22147B}"/>
                </a:ext>
              </a:extLst>
            </p:cNvPr>
            <p:cNvSpPr/>
            <p:nvPr/>
          </p:nvSpPr>
          <p:spPr>
            <a:xfrm>
              <a:off x="3296784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2" name="직사각형 6421">
              <a:extLst>
                <a:ext uri="{FF2B5EF4-FFF2-40B4-BE49-F238E27FC236}">
                  <a16:creationId xmlns:a16="http://schemas.microsoft.com/office/drawing/2014/main" id="{CDB23539-23ED-8E4F-6F68-0C06397DD779}"/>
                </a:ext>
              </a:extLst>
            </p:cNvPr>
            <p:cNvSpPr/>
            <p:nvPr/>
          </p:nvSpPr>
          <p:spPr>
            <a:xfrm>
              <a:off x="3296784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3" name="직사각형 6422">
              <a:extLst>
                <a:ext uri="{FF2B5EF4-FFF2-40B4-BE49-F238E27FC236}">
                  <a16:creationId xmlns:a16="http://schemas.microsoft.com/office/drawing/2014/main" id="{7A0BD7C7-9A9A-63DE-4CC6-89A3DD0C8073}"/>
                </a:ext>
              </a:extLst>
            </p:cNvPr>
            <p:cNvSpPr/>
            <p:nvPr/>
          </p:nvSpPr>
          <p:spPr>
            <a:xfrm>
              <a:off x="3296784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4" name="직사각형 6423">
              <a:extLst>
                <a:ext uri="{FF2B5EF4-FFF2-40B4-BE49-F238E27FC236}">
                  <a16:creationId xmlns:a16="http://schemas.microsoft.com/office/drawing/2014/main" id="{BA7198F7-EB73-E87A-8AC4-C5BE380B0312}"/>
                </a:ext>
              </a:extLst>
            </p:cNvPr>
            <p:cNvSpPr/>
            <p:nvPr/>
          </p:nvSpPr>
          <p:spPr>
            <a:xfrm>
              <a:off x="3296784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5" name="직사각형 6424">
              <a:extLst>
                <a:ext uri="{FF2B5EF4-FFF2-40B4-BE49-F238E27FC236}">
                  <a16:creationId xmlns:a16="http://schemas.microsoft.com/office/drawing/2014/main" id="{D075081F-AF10-0BBE-75BE-FED95A25459F}"/>
                </a:ext>
              </a:extLst>
            </p:cNvPr>
            <p:cNvSpPr/>
            <p:nvPr/>
          </p:nvSpPr>
          <p:spPr>
            <a:xfrm>
              <a:off x="3296784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6" name="직사각형 6425">
              <a:extLst>
                <a:ext uri="{FF2B5EF4-FFF2-40B4-BE49-F238E27FC236}">
                  <a16:creationId xmlns:a16="http://schemas.microsoft.com/office/drawing/2014/main" id="{F4E66842-64E5-2B9B-0C43-2F10E7B9B0E2}"/>
                </a:ext>
              </a:extLst>
            </p:cNvPr>
            <p:cNvSpPr/>
            <p:nvPr/>
          </p:nvSpPr>
          <p:spPr>
            <a:xfrm>
              <a:off x="3296784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7" name="직사각형 6426">
              <a:extLst>
                <a:ext uri="{FF2B5EF4-FFF2-40B4-BE49-F238E27FC236}">
                  <a16:creationId xmlns:a16="http://schemas.microsoft.com/office/drawing/2014/main" id="{6424012E-1CEC-1E48-50D0-9706D8A931F8}"/>
                </a:ext>
              </a:extLst>
            </p:cNvPr>
            <p:cNvSpPr/>
            <p:nvPr/>
          </p:nvSpPr>
          <p:spPr>
            <a:xfrm>
              <a:off x="344080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8" name="직사각형 6427">
              <a:extLst>
                <a:ext uri="{FF2B5EF4-FFF2-40B4-BE49-F238E27FC236}">
                  <a16:creationId xmlns:a16="http://schemas.microsoft.com/office/drawing/2014/main" id="{44002F52-F2C2-D311-DEB7-5A996E2B6E9A}"/>
                </a:ext>
              </a:extLst>
            </p:cNvPr>
            <p:cNvSpPr/>
            <p:nvPr/>
          </p:nvSpPr>
          <p:spPr>
            <a:xfrm>
              <a:off x="344080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29" name="직사각형 6428">
              <a:extLst>
                <a:ext uri="{FF2B5EF4-FFF2-40B4-BE49-F238E27FC236}">
                  <a16:creationId xmlns:a16="http://schemas.microsoft.com/office/drawing/2014/main" id="{3A47AF49-8F97-914A-296A-DECDCAFCC8AE}"/>
                </a:ext>
              </a:extLst>
            </p:cNvPr>
            <p:cNvSpPr/>
            <p:nvPr/>
          </p:nvSpPr>
          <p:spPr>
            <a:xfrm>
              <a:off x="344080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0" name="직사각형 6429">
              <a:extLst>
                <a:ext uri="{FF2B5EF4-FFF2-40B4-BE49-F238E27FC236}">
                  <a16:creationId xmlns:a16="http://schemas.microsoft.com/office/drawing/2014/main" id="{A31D2895-84E8-514E-494B-8BAC971F64E8}"/>
                </a:ext>
              </a:extLst>
            </p:cNvPr>
            <p:cNvSpPr/>
            <p:nvPr/>
          </p:nvSpPr>
          <p:spPr>
            <a:xfrm>
              <a:off x="344080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1" name="직사각형 6430">
              <a:extLst>
                <a:ext uri="{FF2B5EF4-FFF2-40B4-BE49-F238E27FC236}">
                  <a16:creationId xmlns:a16="http://schemas.microsoft.com/office/drawing/2014/main" id="{BB642F3A-0F13-25A9-0600-9CACCFE3B345}"/>
                </a:ext>
              </a:extLst>
            </p:cNvPr>
            <p:cNvSpPr/>
            <p:nvPr/>
          </p:nvSpPr>
          <p:spPr>
            <a:xfrm>
              <a:off x="344080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2" name="직사각형 6431">
              <a:extLst>
                <a:ext uri="{FF2B5EF4-FFF2-40B4-BE49-F238E27FC236}">
                  <a16:creationId xmlns:a16="http://schemas.microsoft.com/office/drawing/2014/main" id="{06E01849-68D7-64C3-3260-1917B3A4ABFD}"/>
                </a:ext>
              </a:extLst>
            </p:cNvPr>
            <p:cNvSpPr/>
            <p:nvPr/>
          </p:nvSpPr>
          <p:spPr>
            <a:xfrm>
              <a:off x="344080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3" name="직사각형 6432">
              <a:extLst>
                <a:ext uri="{FF2B5EF4-FFF2-40B4-BE49-F238E27FC236}">
                  <a16:creationId xmlns:a16="http://schemas.microsoft.com/office/drawing/2014/main" id="{D27F923E-7106-735F-E1E6-2A92C310AC55}"/>
                </a:ext>
              </a:extLst>
            </p:cNvPr>
            <p:cNvSpPr/>
            <p:nvPr/>
          </p:nvSpPr>
          <p:spPr>
            <a:xfrm>
              <a:off x="344080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4" name="직사각형 6433">
              <a:extLst>
                <a:ext uri="{FF2B5EF4-FFF2-40B4-BE49-F238E27FC236}">
                  <a16:creationId xmlns:a16="http://schemas.microsoft.com/office/drawing/2014/main" id="{B16DA071-65B5-7E06-D951-FB12BE7D937C}"/>
                </a:ext>
              </a:extLst>
            </p:cNvPr>
            <p:cNvSpPr/>
            <p:nvPr/>
          </p:nvSpPr>
          <p:spPr>
            <a:xfrm>
              <a:off x="344080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5" name="직사각형 6434">
              <a:extLst>
                <a:ext uri="{FF2B5EF4-FFF2-40B4-BE49-F238E27FC236}">
                  <a16:creationId xmlns:a16="http://schemas.microsoft.com/office/drawing/2014/main" id="{AA95AFBF-5339-AB9D-4C81-2B739719B9BF}"/>
                </a:ext>
              </a:extLst>
            </p:cNvPr>
            <p:cNvSpPr/>
            <p:nvPr/>
          </p:nvSpPr>
          <p:spPr>
            <a:xfrm>
              <a:off x="344080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6" name="직사각형 6435">
              <a:extLst>
                <a:ext uri="{FF2B5EF4-FFF2-40B4-BE49-F238E27FC236}">
                  <a16:creationId xmlns:a16="http://schemas.microsoft.com/office/drawing/2014/main" id="{C101F5F9-DC2A-ECEE-55AD-AE19FC23C4DA}"/>
                </a:ext>
              </a:extLst>
            </p:cNvPr>
            <p:cNvSpPr/>
            <p:nvPr/>
          </p:nvSpPr>
          <p:spPr>
            <a:xfrm>
              <a:off x="344080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7" name="직사각형 6436">
              <a:extLst>
                <a:ext uri="{FF2B5EF4-FFF2-40B4-BE49-F238E27FC236}">
                  <a16:creationId xmlns:a16="http://schemas.microsoft.com/office/drawing/2014/main" id="{ABF769FF-FFBF-DACE-24A6-B79C10024D75}"/>
                </a:ext>
              </a:extLst>
            </p:cNvPr>
            <p:cNvSpPr/>
            <p:nvPr/>
          </p:nvSpPr>
          <p:spPr>
            <a:xfrm>
              <a:off x="344080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8" name="직사각형 6437">
              <a:extLst>
                <a:ext uri="{FF2B5EF4-FFF2-40B4-BE49-F238E27FC236}">
                  <a16:creationId xmlns:a16="http://schemas.microsoft.com/office/drawing/2014/main" id="{05579B85-31AD-2B9F-0140-275DFFD2DF9D}"/>
                </a:ext>
              </a:extLst>
            </p:cNvPr>
            <p:cNvSpPr/>
            <p:nvPr/>
          </p:nvSpPr>
          <p:spPr>
            <a:xfrm>
              <a:off x="344080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39" name="직사각형 6438">
              <a:extLst>
                <a:ext uri="{FF2B5EF4-FFF2-40B4-BE49-F238E27FC236}">
                  <a16:creationId xmlns:a16="http://schemas.microsoft.com/office/drawing/2014/main" id="{55B8FBB2-9AB5-92A4-B395-3DCBD546BE3E}"/>
                </a:ext>
              </a:extLst>
            </p:cNvPr>
            <p:cNvSpPr/>
            <p:nvPr/>
          </p:nvSpPr>
          <p:spPr>
            <a:xfrm>
              <a:off x="344080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0" name="직사각형 6439">
              <a:extLst>
                <a:ext uri="{FF2B5EF4-FFF2-40B4-BE49-F238E27FC236}">
                  <a16:creationId xmlns:a16="http://schemas.microsoft.com/office/drawing/2014/main" id="{E2162B89-5FE8-FC71-3EC3-B8778ED6FAB9}"/>
                </a:ext>
              </a:extLst>
            </p:cNvPr>
            <p:cNvSpPr/>
            <p:nvPr/>
          </p:nvSpPr>
          <p:spPr>
            <a:xfrm>
              <a:off x="344080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1" name="직사각형 6440">
              <a:extLst>
                <a:ext uri="{FF2B5EF4-FFF2-40B4-BE49-F238E27FC236}">
                  <a16:creationId xmlns:a16="http://schemas.microsoft.com/office/drawing/2014/main" id="{0A9C36E8-82F7-169E-3027-BD0719B65BBF}"/>
                </a:ext>
              </a:extLst>
            </p:cNvPr>
            <p:cNvSpPr/>
            <p:nvPr/>
          </p:nvSpPr>
          <p:spPr>
            <a:xfrm>
              <a:off x="344080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2" name="직사각형 6441">
              <a:extLst>
                <a:ext uri="{FF2B5EF4-FFF2-40B4-BE49-F238E27FC236}">
                  <a16:creationId xmlns:a16="http://schemas.microsoft.com/office/drawing/2014/main" id="{8467E760-5FAB-1857-B6F0-9B7A139863A3}"/>
                </a:ext>
              </a:extLst>
            </p:cNvPr>
            <p:cNvSpPr/>
            <p:nvPr/>
          </p:nvSpPr>
          <p:spPr>
            <a:xfrm>
              <a:off x="344080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3" name="직사각형 6442">
              <a:extLst>
                <a:ext uri="{FF2B5EF4-FFF2-40B4-BE49-F238E27FC236}">
                  <a16:creationId xmlns:a16="http://schemas.microsoft.com/office/drawing/2014/main" id="{9AFB2261-FB8E-6557-4D32-9288D0E844F7}"/>
                </a:ext>
              </a:extLst>
            </p:cNvPr>
            <p:cNvSpPr/>
            <p:nvPr/>
          </p:nvSpPr>
          <p:spPr>
            <a:xfrm>
              <a:off x="344080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4" name="직사각형 6443">
              <a:extLst>
                <a:ext uri="{FF2B5EF4-FFF2-40B4-BE49-F238E27FC236}">
                  <a16:creationId xmlns:a16="http://schemas.microsoft.com/office/drawing/2014/main" id="{5A979856-FD11-5CC3-592D-0CCE0348BF55}"/>
                </a:ext>
              </a:extLst>
            </p:cNvPr>
            <p:cNvSpPr/>
            <p:nvPr/>
          </p:nvSpPr>
          <p:spPr>
            <a:xfrm>
              <a:off x="344080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5" name="직사각형 6444">
              <a:extLst>
                <a:ext uri="{FF2B5EF4-FFF2-40B4-BE49-F238E27FC236}">
                  <a16:creationId xmlns:a16="http://schemas.microsoft.com/office/drawing/2014/main" id="{85027448-6701-4B1B-4FA9-CE9AF9DD3AB6}"/>
                </a:ext>
              </a:extLst>
            </p:cNvPr>
            <p:cNvSpPr/>
            <p:nvPr/>
          </p:nvSpPr>
          <p:spPr>
            <a:xfrm>
              <a:off x="344080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6" name="직사각형 6445">
              <a:extLst>
                <a:ext uri="{FF2B5EF4-FFF2-40B4-BE49-F238E27FC236}">
                  <a16:creationId xmlns:a16="http://schemas.microsoft.com/office/drawing/2014/main" id="{23FA557C-E77B-D5DC-59BE-93D4A0478351}"/>
                </a:ext>
              </a:extLst>
            </p:cNvPr>
            <p:cNvSpPr/>
            <p:nvPr/>
          </p:nvSpPr>
          <p:spPr>
            <a:xfrm>
              <a:off x="344080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7" name="직사각형 6446">
              <a:extLst>
                <a:ext uri="{FF2B5EF4-FFF2-40B4-BE49-F238E27FC236}">
                  <a16:creationId xmlns:a16="http://schemas.microsoft.com/office/drawing/2014/main" id="{59AAB196-7F65-B51C-4AC6-0316F24D8EEF}"/>
                </a:ext>
              </a:extLst>
            </p:cNvPr>
            <p:cNvSpPr/>
            <p:nvPr/>
          </p:nvSpPr>
          <p:spPr>
            <a:xfrm>
              <a:off x="344080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8" name="직사각형 6447">
              <a:extLst>
                <a:ext uri="{FF2B5EF4-FFF2-40B4-BE49-F238E27FC236}">
                  <a16:creationId xmlns:a16="http://schemas.microsoft.com/office/drawing/2014/main" id="{B5313AB7-ED48-1A04-073C-DB1AB252040B}"/>
                </a:ext>
              </a:extLst>
            </p:cNvPr>
            <p:cNvSpPr/>
            <p:nvPr/>
          </p:nvSpPr>
          <p:spPr>
            <a:xfrm>
              <a:off x="344080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49" name="직사각형 6448">
              <a:extLst>
                <a:ext uri="{FF2B5EF4-FFF2-40B4-BE49-F238E27FC236}">
                  <a16:creationId xmlns:a16="http://schemas.microsoft.com/office/drawing/2014/main" id="{C829B5A9-8B8A-6E63-FB62-3ED4E8963BC9}"/>
                </a:ext>
              </a:extLst>
            </p:cNvPr>
            <p:cNvSpPr/>
            <p:nvPr/>
          </p:nvSpPr>
          <p:spPr>
            <a:xfrm>
              <a:off x="344080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0" name="직사각형 6449">
              <a:extLst>
                <a:ext uri="{FF2B5EF4-FFF2-40B4-BE49-F238E27FC236}">
                  <a16:creationId xmlns:a16="http://schemas.microsoft.com/office/drawing/2014/main" id="{566F954E-CEBC-F237-08A1-AB8AEBDE3CDB}"/>
                </a:ext>
              </a:extLst>
            </p:cNvPr>
            <p:cNvSpPr/>
            <p:nvPr/>
          </p:nvSpPr>
          <p:spPr>
            <a:xfrm>
              <a:off x="344080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1" name="직사각형 6450">
              <a:extLst>
                <a:ext uri="{FF2B5EF4-FFF2-40B4-BE49-F238E27FC236}">
                  <a16:creationId xmlns:a16="http://schemas.microsoft.com/office/drawing/2014/main" id="{2778E2E5-7AA2-85B4-CFAA-308C40E4DF73}"/>
                </a:ext>
              </a:extLst>
            </p:cNvPr>
            <p:cNvSpPr/>
            <p:nvPr/>
          </p:nvSpPr>
          <p:spPr>
            <a:xfrm>
              <a:off x="344080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2" name="직사각형 6451">
              <a:extLst>
                <a:ext uri="{FF2B5EF4-FFF2-40B4-BE49-F238E27FC236}">
                  <a16:creationId xmlns:a16="http://schemas.microsoft.com/office/drawing/2014/main" id="{56A0302C-201C-473B-CE85-FBE1293C4739}"/>
                </a:ext>
              </a:extLst>
            </p:cNvPr>
            <p:cNvSpPr/>
            <p:nvPr/>
          </p:nvSpPr>
          <p:spPr>
            <a:xfrm>
              <a:off x="344080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3" name="직사각형 6452">
              <a:extLst>
                <a:ext uri="{FF2B5EF4-FFF2-40B4-BE49-F238E27FC236}">
                  <a16:creationId xmlns:a16="http://schemas.microsoft.com/office/drawing/2014/main" id="{2490ABFF-BBA6-CF56-9981-960BF6BCEADD}"/>
                </a:ext>
              </a:extLst>
            </p:cNvPr>
            <p:cNvSpPr/>
            <p:nvPr/>
          </p:nvSpPr>
          <p:spPr>
            <a:xfrm>
              <a:off x="344080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4" name="직사각형 6453">
              <a:extLst>
                <a:ext uri="{FF2B5EF4-FFF2-40B4-BE49-F238E27FC236}">
                  <a16:creationId xmlns:a16="http://schemas.microsoft.com/office/drawing/2014/main" id="{FDD4EC51-810E-B07C-55B9-CA97BE741531}"/>
                </a:ext>
              </a:extLst>
            </p:cNvPr>
            <p:cNvSpPr/>
            <p:nvPr/>
          </p:nvSpPr>
          <p:spPr>
            <a:xfrm>
              <a:off x="344080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5" name="직사각형 6454">
              <a:extLst>
                <a:ext uri="{FF2B5EF4-FFF2-40B4-BE49-F238E27FC236}">
                  <a16:creationId xmlns:a16="http://schemas.microsoft.com/office/drawing/2014/main" id="{B08CAB9C-9424-171F-D52D-FDE968DE4F4D}"/>
                </a:ext>
              </a:extLst>
            </p:cNvPr>
            <p:cNvSpPr/>
            <p:nvPr/>
          </p:nvSpPr>
          <p:spPr>
            <a:xfrm>
              <a:off x="344080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6" name="직사각형 6455">
              <a:extLst>
                <a:ext uri="{FF2B5EF4-FFF2-40B4-BE49-F238E27FC236}">
                  <a16:creationId xmlns:a16="http://schemas.microsoft.com/office/drawing/2014/main" id="{796A8D97-5FB9-95EC-BFD7-AD656C964958}"/>
                </a:ext>
              </a:extLst>
            </p:cNvPr>
            <p:cNvSpPr/>
            <p:nvPr/>
          </p:nvSpPr>
          <p:spPr>
            <a:xfrm>
              <a:off x="344080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7" name="직사각형 6456">
              <a:extLst>
                <a:ext uri="{FF2B5EF4-FFF2-40B4-BE49-F238E27FC236}">
                  <a16:creationId xmlns:a16="http://schemas.microsoft.com/office/drawing/2014/main" id="{1B487CE3-5FFC-980B-3E48-2AF6698E054C}"/>
                </a:ext>
              </a:extLst>
            </p:cNvPr>
            <p:cNvSpPr/>
            <p:nvPr/>
          </p:nvSpPr>
          <p:spPr>
            <a:xfrm>
              <a:off x="344080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8" name="직사각형 6457">
              <a:extLst>
                <a:ext uri="{FF2B5EF4-FFF2-40B4-BE49-F238E27FC236}">
                  <a16:creationId xmlns:a16="http://schemas.microsoft.com/office/drawing/2014/main" id="{6340F3A2-7692-51FF-9A60-8938F7135903}"/>
                </a:ext>
              </a:extLst>
            </p:cNvPr>
            <p:cNvSpPr/>
            <p:nvPr/>
          </p:nvSpPr>
          <p:spPr>
            <a:xfrm>
              <a:off x="344080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59" name="직사각형 6458">
              <a:extLst>
                <a:ext uri="{FF2B5EF4-FFF2-40B4-BE49-F238E27FC236}">
                  <a16:creationId xmlns:a16="http://schemas.microsoft.com/office/drawing/2014/main" id="{F3C0D16E-65AD-619E-15C1-0ED65A7BE53A}"/>
                </a:ext>
              </a:extLst>
            </p:cNvPr>
            <p:cNvSpPr/>
            <p:nvPr/>
          </p:nvSpPr>
          <p:spPr>
            <a:xfrm>
              <a:off x="344080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0" name="직사각형 6459">
              <a:extLst>
                <a:ext uri="{FF2B5EF4-FFF2-40B4-BE49-F238E27FC236}">
                  <a16:creationId xmlns:a16="http://schemas.microsoft.com/office/drawing/2014/main" id="{E994C1BF-BC5C-65CD-C75E-CB33AECC38FC}"/>
                </a:ext>
              </a:extLst>
            </p:cNvPr>
            <p:cNvSpPr/>
            <p:nvPr/>
          </p:nvSpPr>
          <p:spPr>
            <a:xfrm>
              <a:off x="344080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1" name="직사각형 6460">
              <a:extLst>
                <a:ext uri="{FF2B5EF4-FFF2-40B4-BE49-F238E27FC236}">
                  <a16:creationId xmlns:a16="http://schemas.microsoft.com/office/drawing/2014/main" id="{67433D8E-E8B3-E595-604D-9AB4D9C60EA5}"/>
                </a:ext>
              </a:extLst>
            </p:cNvPr>
            <p:cNvSpPr/>
            <p:nvPr/>
          </p:nvSpPr>
          <p:spPr>
            <a:xfrm>
              <a:off x="344080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2" name="직사각형 6461">
              <a:extLst>
                <a:ext uri="{FF2B5EF4-FFF2-40B4-BE49-F238E27FC236}">
                  <a16:creationId xmlns:a16="http://schemas.microsoft.com/office/drawing/2014/main" id="{69149923-C31A-D869-553E-D9C8023927D9}"/>
                </a:ext>
              </a:extLst>
            </p:cNvPr>
            <p:cNvSpPr/>
            <p:nvPr/>
          </p:nvSpPr>
          <p:spPr>
            <a:xfrm>
              <a:off x="344080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3" name="직사각형 6462">
              <a:extLst>
                <a:ext uri="{FF2B5EF4-FFF2-40B4-BE49-F238E27FC236}">
                  <a16:creationId xmlns:a16="http://schemas.microsoft.com/office/drawing/2014/main" id="{47AD1485-4B45-3BB2-AF4C-49CFD1E58EF2}"/>
                </a:ext>
              </a:extLst>
            </p:cNvPr>
            <p:cNvSpPr/>
            <p:nvPr/>
          </p:nvSpPr>
          <p:spPr>
            <a:xfrm>
              <a:off x="358480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4" name="직사각형 6463">
              <a:extLst>
                <a:ext uri="{FF2B5EF4-FFF2-40B4-BE49-F238E27FC236}">
                  <a16:creationId xmlns:a16="http://schemas.microsoft.com/office/drawing/2014/main" id="{0A77581B-1006-8D6F-2D55-262976E5FDDF}"/>
                </a:ext>
              </a:extLst>
            </p:cNvPr>
            <p:cNvSpPr/>
            <p:nvPr/>
          </p:nvSpPr>
          <p:spPr>
            <a:xfrm>
              <a:off x="3584800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5" name="직사각형 6464">
              <a:extLst>
                <a:ext uri="{FF2B5EF4-FFF2-40B4-BE49-F238E27FC236}">
                  <a16:creationId xmlns:a16="http://schemas.microsoft.com/office/drawing/2014/main" id="{08844A80-C7FC-31C8-6F54-90F76F205A51}"/>
                </a:ext>
              </a:extLst>
            </p:cNvPr>
            <p:cNvSpPr/>
            <p:nvPr/>
          </p:nvSpPr>
          <p:spPr>
            <a:xfrm>
              <a:off x="3584800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6" name="직사각형 6465">
              <a:extLst>
                <a:ext uri="{FF2B5EF4-FFF2-40B4-BE49-F238E27FC236}">
                  <a16:creationId xmlns:a16="http://schemas.microsoft.com/office/drawing/2014/main" id="{0890435A-D42D-06BC-5CE0-89266E64DED2}"/>
                </a:ext>
              </a:extLst>
            </p:cNvPr>
            <p:cNvSpPr/>
            <p:nvPr/>
          </p:nvSpPr>
          <p:spPr>
            <a:xfrm>
              <a:off x="3584800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7" name="직사각형 6466">
              <a:extLst>
                <a:ext uri="{FF2B5EF4-FFF2-40B4-BE49-F238E27FC236}">
                  <a16:creationId xmlns:a16="http://schemas.microsoft.com/office/drawing/2014/main" id="{9632142B-8E8E-C345-70A3-9D9BAEB6CE6A}"/>
                </a:ext>
              </a:extLst>
            </p:cNvPr>
            <p:cNvSpPr/>
            <p:nvPr/>
          </p:nvSpPr>
          <p:spPr>
            <a:xfrm>
              <a:off x="3584800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8" name="직사각형 6467">
              <a:extLst>
                <a:ext uri="{FF2B5EF4-FFF2-40B4-BE49-F238E27FC236}">
                  <a16:creationId xmlns:a16="http://schemas.microsoft.com/office/drawing/2014/main" id="{2E36D943-EEE9-AE53-FBD8-000EBC330528}"/>
                </a:ext>
              </a:extLst>
            </p:cNvPr>
            <p:cNvSpPr/>
            <p:nvPr/>
          </p:nvSpPr>
          <p:spPr>
            <a:xfrm>
              <a:off x="3584800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69" name="직사각형 6468">
              <a:extLst>
                <a:ext uri="{FF2B5EF4-FFF2-40B4-BE49-F238E27FC236}">
                  <a16:creationId xmlns:a16="http://schemas.microsoft.com/office/drawing/2014/main" id="{4AFED896-8740-96F3-4F7E-23568668E3B5}"/>
                </a:ext>
              </a:extLst>
            </p:cNvPr>
            <p:cNvSpPr/>
            <p:nvPr/>
          </p:nvSpPr>
          <p:spPr>
            <a:xfrm>
              <a:off x="3584800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0" name="직사각형 6469">
              <a:extLst>
                <a:ext uri="{FF2B5EF4-FFF2-40B4-BE49-F238E27FC236}">
                  <a16:creationId xmlns:a16="http://schemas.microsoft.com/office/drawing/2014/main" id="{744E07AC-1CE1-F578-F31B-896AE84518C7}"/>
                </a:ext>
              </a:extLst>
            </p:cNvPr>
            <p:cNvSpPr/>
            <p:nvPr/>
          </p:nvSpPr>
          <p:spPr>
            <a:xfrm>
              <a:off x="3584800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1" name="직사각형 6470">
              <a:extLst>
                <a:ext uri="{FF2B5EF4-FFF2-40B4-BE49-F238E27FC236}">
                  <a16:creationId xmlns:a16="http://schemas.microsoft.com/office/drawing/2014/main" id="{74764543-4F83-36D5-D99B-1A0A596AE288}"/>
                </a:ext>
              </a:extLst>
            </p:cNvPr>
            <p:cNvSpPr/>
            <p:nvPr/>
          </p:nvSpPr>
          <p:spPr>
            <a:xfrm>
              <a:off x="3584800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2" name="직사각형 6471">
              <a:extLst>
                <a:ext uri="{FF2B5EF4-FFF2-40B4-BE49-F238E27FC236}">
                  <a16:creationId xmlns:a16="http://schemas.microsoft.com/office/drawing/2014/main" id="{CC285588-94D0-25BA-7E22-2AA2C4ECD44E}"/>
                </a:ext>
              </a:extLst>
            </p:cNvPr>
            <p:cNvSpPr/>
            <p:nvPr/>
          </p:nvSpPr>
          <p:spPr>
            <a:xfrm>
              <a:off x="3584800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3" name="직사각형 6472">
              <a:extLst>
                <a:ext uri="{FF2B5EF4-FFF2-40B4-BE49-F238E27FC236}">
                  <a16:creationId xmlns:a16="http://schemas.microsoft.com/office/drawing/2014/main" id="{CD76AB91-90AA-6EDA-78D9-5017D071D71F}"/>
                </a:ext>
              </a:extLst>
            </p:cNvPr>
            <p:cNvSpPr/>
            <p:nvPr/>
          </p:nvSpPr>
          <p:spPr>
            <a:xfrm>
              <a:off x="3584800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4" name="직사각형 6473">
              <a:extLst>
                <a:ext uri="{FF2B5EF4-FFF2-40B4-BE49-F238E27FC236}">
                  <a16:creationId xmlns:a16="http://schemas.microsoft.com/office/drawing/2014/main" id="{1F289591-D39E-B7DE-FF72-009D8A00735F}"/>
                </a:ext>
              </a:extLst>
            </p:cNvPr>
            <p:cNvSpPr/>
            <p:nvPr/>
          </p:nvSpPr>
          <p:spPr>
            <a:xfrm>
              <a:off x="3584800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5" name="직사각형 6474">
              <a:extLst>
                <a:ext uri="{FF2B5EF4-FFF2-40B4-BE49-F238E27FC236}">
                  <a16:creationId xmlns:a16="http://schemas.microsoft.com/office/drawing/2014/main" id="{5843994D-A1CF-B5C6-C83E-E2C7BBAA9868}"/>
                </a:ext>
              </a:extLst>
            </p:cNvPr>
            <p:cNvSpPr/>
            <p:nvPr/>
          </p:nvSpPr>
          <p:spPr>
            <a:xfrm>
              <a:off x="3584800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6" name="직사각형 6475">
              <a:extLst>
                <a:ext uri="{FF2B5EF4-FFF2-40B4-BE49-F238E27FC236}">
                  <a16:creationId xmlns:a16="http://schemas.microsoft.com/office/drawing/2014/main" id="{EB7DF942-83E2-B9BE-7C47-4017705F8424}"/>
                </a:ext>
              </a:extLst>
            </p:cNvPr>
            <p:cNvSpPr/>
            <p:nvPr/>
          </p:nvSpPr>
          <p:spPr>
            <a:xfrm>
              <a:off x="3584800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7" name="직사각형 6476">
              <a:extLst>
                <a:ext uri="{FF2B5EF4-FFF2-40B4-BE49-F238E27FC236}">
                  <a16:creationId xmlns:a16="http://schemas.microsoft.com/office/drawing/2014/main" id="{612E90EC-E862-8292-02AD-A9F8C18AC79B}"/>
                </a:ext>
              </a:extLst>
            </p:cNvPr>
            <p:cNvSpPr/>
            <p:nvPr/>
          </p:nvSpPr>
          <p:spPr>
            <a:xfrm>
              <a:off x="3584800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8" name="직사각형 6477">
              <a:extLst>
                <a:ext uri="{FF2B5EF4-FFF2-40B4-BE49-F238E27FC236}">
                  <a16:creationId xmlns:a16="http://schemas.microsoft.com/office/drawing/2014/main" id="{4DDFCC13-59C2-2103-4EC0-5F6044D03E16}"/>
                </a:ext>
              </a:extLst>
            </p:cNvPr>
            <p:cNvSpPr/>
            <p:nvPr/>
          </p:nvSpPr>
          <p:spPr>
            <a:xfrm>
              <a:off x="3584800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79" name="직사각형 6478">
              <a:extLst>
                <a:ext uri="{FF2B5EF4-FFF2-40B4-BE49-F238E27FC236}">
                  <a16:creationId xmlns:a16="http://schemas.microsoft.com/office/drawing/2014/main" id="{AEDD1D5A-4056-4A31-BA94-84F930BE89A4}"/>
                </a:ext>
              </a:extLst>
            </p:cNvPr>
            <p:cNvSpPr/>
            <p:nvPr/>
          </p:nvSpPr>
          <p:spPr>
            <a:xfrm>
              <a:off x="3584800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0" name="직사각형 6479">
              <a:extLst>
                <a:ext uri="{FF2B5EF4-FFF2-40B4-BE49-F238E27FC236}">
                  <a16:creationId xmlns:a16="http://schemas.microsoft.com/office/drawing/2014/main" id="{BABDABD1-3941-E3F5-0DED-C03BC3E53F7D}"/>
                </a:ext>
              </a:extLst>
            </p:cNvPr>
            <p:cNvSpPr/>
            <p:nvPr/>
          </p:nvSpPr>
          <p:spPr>
            <a:xfrm>
              <a:off x="3584800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1" name="직사각형 6480">
              <a:extLst>
                <a:ext uri="{FF2B5EF4-FFF2-40B4-BE49-F238E27FC236}">
                  <a16:creationId xmlns:a16="http://schemas.microsoft.com/office/drawing/2014/main" id="{91C27C41-B189-49BA-912F-B66098516924}"/>
                </a:ext>
              </a:extLst>
            </p:cNvPr>
            <p:cNvSpPr/>
            <p:nvPr/>
          </p:nvSpPr>
          <p:spPr>
            <a:xfrm>
              <a:off x="3584800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2" name="직사각형 6481">
              <a:extLst>
                <a:ext uri="{FF2B5EF4-FFF2-40B4-BE49-F238E27FC236}">
                  <a16:creationId xmlns:a16="http://schemas.microsoft.com/office/drawing/2014/main" id="{6A0C0507-3A5D-52F7-0650-E1E617B1A75A}"/>
                </a:ext>
              </a:extLst>
            </p:cNvPr>
            <p:cNvSpPr/>
            <p:nvPr/>
          </p:nvSpPr>
          <p:spPr>
            <a:xfrm>
              <a:off x="3584800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3" name="직사각형 6482">
              <a:extLst>
                <a:ext uri="{FF2B5EF4-FFF2-40B4-BE49-F238E27FC236}">
                  <a16:creationId xmlns:a16="http://schemas.microsoft.com/office/drawing/2014/main" id="{6946681B-61CE-3A40-AEFB-0FB30688229B}"/>
                </a:ext>
              </a:extLst>
            </p:cNvPr>
            <p:cNvSpPr/>
            <p:nvPr/>
          </p:nvSpPr>
          <p:spPr>
            <a:xfrm>
              <a:off x="3584800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4" name="직사각형 6483">
              <a:extLst>
                <a:ext uri="{FF2B5EF4-FFF2-40B4-BE49-F238E27FC236}">
                  <a16:creationId xmlns:a16="http://schemas.microsoft.com/office/drawing/2014/main" id="{7D56E15F-B23D-32A0-0C44-9C189BB296B3}"/>
                </a:ext>
              </a:extLst>
            </p:cNvPr>
            <p:cNvSpPr/>
            <p:nvPr/>
          </p:nvSpPr>
          <p:spPr>
            <a:xfrm>
              <a:off x="3584800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5" name="직사각형 6484">
              <a:extLst>
                <a:ext uri="{FF2B5EF4-FFF2-40B4-BE49-F238E27FC236}">
                  <a16:creationId xmlns:a16="http://schemas.microsoft.com/office/drawing/2014/main" id="{DACC9AC7-30C2-83AD-8912-6010C95611C4}"/>
                </a:ext>
              </a:extLst>
            </p:cNvPr>
            <p:cNvSpPr/>
            <p:nvPr/>
          </p:nvSpPr>
          <p:spPr>
            <a:xfrm>
              <a:off x="3584800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6" name="직사각형 6485">
              <a:extLst>
                <a:ext uri="{FF2B5EF4-FFF2-40B4-BE49-F238E27FC236}">
                  <a16:creationId xmlns:a16="http://schemas.microsoft.com/office/drawing/2014/main" id="{159CD728-9EB3-A931-D4E9-A8B08BCD70DA}"/>
                </a:ext>
              </a:extLst>
            </p:cNvPr>
            <p:cNvSpPr/>
            <p:nvPr/>
          </p:nvSpPr>
          <p:spPr>
            <a:xfrm>
              <a:off x="358480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7" name="직사각형 6486">
              <a:extLst>
                <a:ext uri="{FF2B5EF4-FFF2-40B4-BE49-F238E27FC236}">
                  <a16:creationId xmlns:a16="http://schemas.microsoft.com/office/drawing/2014/main" id="{D395EB0B-AE15-F8A7-D9FC-791426691164}"/>
                </a:ext>
              </a:extLst>
            </p:cNvPr>
            <p:cNvSpPr/>
            <p:nvPr/>
          </p:nvSpPr>
          <p:spPr>
            <a:xfrm>
              <a:off x="3584800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8" name="직사각형 6487">
              <a:extLst>
                <a:ext uri="{FF2B5EF4-FFF2-40B4-BE49-F238E27FC236}">
                  <a16:creationId xmlns:a16="http://schemas.microsoft.com/office/drawing/2014/main" id="{EFF82C5D-17D7-7878-7069-3A5612FAC7E1}"/>
                </a:ext>
              </a:extLst>
            </p:cNvPr>
            <p:cNvSpPr/>
            <p:nvPr/>
          </p:nvSpPr>
          <p:spPr>
            <a:xfrm>
              <a:off x="3584800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89" name="직사각형 6488">
              <a:extLst>
                <a:ext uri="{FF2B5EF4-FFF2-40B4-BE49-F238E27FC236}">
                  <a16:creationId xmlns:a16="http://schemas.microsoft.com/office/drawing/2014/main" id="{27511653-C6F2-8460-0A49-E640D8856394}"/>
                </a:ext>
              </a:extLst>
            </p:cNvPr>
            <p:cNvSpPr/>
            <p:nvPr/>
          </p:nvSpPr>
          <p:spPr>
            <a:xfrm>
              <a:off x="3584800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0" name="직사각형 6489">
              <a:extLst>
                <a:ext uri="{FF2B5EF4-FFF2-40B4-BE49-F238E27FC236}">
                  <a16:creationId xmlns:a16="http://schemas.microsoft.com/office/drawing/2014/main" id="{D03B31A3-4C39-1D96-52D2-5BF85645E30B}"/>
                </a:ext>
              </a:extLst>
            </p:cNvPr>
            <p:cNvSpPr/>
            <p:nvPr/>
          </p:nvSpPr>
          <p:spPr>
            <a:xfrm>
              <a:off x="3584800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1" name="직사각형 6490">
              <a:extLst>
                <a:ext uri="{FF2B5EF4-FFF2-40B4-BE49-F238E27FC236}">
                  <a16:creationId xmlns:a16="http://schemas.microsoft.com/office/drawing/2014/main" id="{6E4F0EB1-41CA-67FE-3889-C55E0B782074}"/>
                </a:ext>
              </a:extLst>
            </p:cNvPr>
            <p:cNvSpPr/>
            <p:nvPr/>
          </p:nvSpPr>
          <p:spPr>
            <a:xfrm>
              <a:off x="3584800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2" name="직사각형 6491">
              <a:extLst>
                <a:ext uri="{FF2B5EF4-FFF2-40B4-BE49-F238E27FC236}">
                  <a16:creationId xmlns:a16="http://schemas.microsoft.com/office/drawing/2014/main" id="{7F28EEFB-C947-C29E-6EAB-3749B7BFB9B0}"/>
                </a:ext>
              </a:extLst>
            </p:cNvPr>
            <p:cNvSpPr/>
            <p:nvPr/>
          </p:nvSpPr>
          <p:spPr>
            <a:xfrm>
              <a:off x="3584800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3" name="직사각형 6492">
              <a:extLst>
                <a:ext uri="{FF2B5EF4-FFF2-40B4-BE49-F238E27FC236}">
                  <a16:creationId xmlns:a16="http://schemas.microsoft.com/office/drawing/2014/main" id="{AEA2229C-04CC-1758-0770-19B2AC7393D9}"/>
                </a:ext>
              </a:extLst>
            </p:cNvPr>
            <p:cNvSpPr/>
            <p:nvPr/>
          </p:nvSpPr>
          <p:spPr>
            <a:xfrm>
              <a:off x="3584800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4" name="직사각형 6493">
              <a:extLst>
                <a:ext uri="{FF2B5EF4-FFF2-40B4-BE49-F238E27FC236}">
                  <a16:creationId xmlns:a16="http://schemas.microsoft.com/office/drawing/2014/main" id="{5E51A2CE-B7CA-047B-634C-60D8542BB0B3}"/>
                </a:ext>
              </a:extLst>
            </p:cNvPr>
            <p:cNvSpPr/>
            <p:nvPr/>
          </p:nvSpPr>
          <p:spPr>
            <a:xfrm>
              <a:off x="3584800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5" name="직사각형 6494">
              <a:extLst>
                <a:ext uri="{FF2B5EF4-FFF2-40B4-BE49-F238E27FC236}">
                  <a16:creationId xmlns:a16="http://schemas.microsoft.com/office/drawing/2014/main" id="{B288AEAD-315F-ABE9-8E19-CB7E2CCD81B6}"/>
                </a:ext>
              </a:extLst>
            </p:cNvPr>
            <p:cNvSpPr/>
            <p:nvPr/>
          </p:nvSpPr>
          <p:spPr>
            <a:xfrm>
              <a:off x="3584800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6" name="직사각형 6495">
              <a:extLst>
                <a:ext uri="{FF2B5EF4-FFF2-40B4-BE49-F238E27FC236}">
                  <a16:creationId xmlns:a16="http://schemas.microsoft.com/office/drawing/2014/main" id="{8768F781-B7BE-DEB9-1AA4-02435C5D7391}"/>
                </a:ext>
              </a:extLst>
            </p:cNvPr>
            <p:cNvSpPr/>
            <p:nvPr/>
          </p:nvSpPr>
          <p:spPr>
            <a:xfrm>
              <a:off x="3584800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7" name="직사각형 6496">
              <a:extLst>
                <a:ext uri="{FF2B5EF4-FFF2-40B4-BE49-F238E27FC236}">
                  <a16:creationId xmlns:a16="http://schemas.microsoft.com/office/drawing/2014/main" id="{2006DB1E-7B68-0532-D942-2FA2BCC5B3EC}"/>
                </a:ext>
              </a:extLst>
            </p:cNvPr>
            <p:cNvSpPr/>
            <p:nvPr/>
          </p:nvSpPr>
          <p:spPr>
            <a:xfrm>
              <a:off x="3584800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8" name="직사각형 6497">
              <a:extLst>
                <a:ext uri="{FF2B5EF4-FFF2-40B4-BE49-F238E27FC236}">
                  <a16:creationId xmlns:a16="http://schemas.microsoft.com/office/drawing/2014/main" id="{AAE2E2F1-6AE2-D2A9-F368-953950EBB546}"/>
                </a:ext>
              </a:extLst>
            </p:cNvPr>
            <p:cNvSpPr/>
            <p:nvPr/>
          </p:nvSpPr>
          <p:spPr>
            <a:xfrm>
              <a:off x="3584800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499" name="직사각형 6498">
              <a:extLst>
                <a:ext uri="{FF2B5EF4-FFF2-40B4-BE49-F238E27FC236}">
                  <a16:creationId xmlns:a16="http://schemas.microsoft.com/office/drawing/2014/main" id="{ED283F4B-7F3E-A36F-3645-4011FCA7454F}"/>
                </a:ext>
              </a:extLst>
            </p:cNvPr>
            <p:cNvSpPr/>
            <p:nvPr/>
          </p:nvSpPr>
          <p:spPr>
            <a:xfrm>
              <a:off x="372884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0" name="직사각형 6499">
              <a:extLst>
                <a:ext uri="{FF2B5EF4-FFF2-40B4-BE49-F238E27FC236}">
                  <a16:creationId xmlns:a16="http://schemas.microsoft.com/office/drawing/2014/main" id="{B76CB787-91D9-30D0-AAAA-3F6790EC2B98}"/>
                </a:ext>
              </a:extLst>
            </p:cNvPr>
            <p:cNvSpPr/>
            <p:nvPr/>
          </p:nvSpPr>
          <p:spPr>
            <a:xfrm>
              <a:off x="3728848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1" name="직사각형 6500">
              <a:extLst>
                <a:ext uri="{FF2B5EF4-FFF2-40B4-BE49-F238E27FC236}">
                  <a16:creationId xmlns:a16="http://schemas.microsoft.com/office/drawing/2014/main" id="{B03E06F0-C1DC-0B95-9EDD-70B8FCBAA146}"/>
                </a:ext>
              </a:extLst>
            </p:cNvPr>
            <p:cNvSpPr/>
            <p:nvPr/>
          </p:nvSpPr>
          <p:spPr>
            <a:xfrm>
              <a:off x="3728848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2" name="직사각형 6501">
              <a:extLst>
                <a:ext uri="{FF2B5EF4-FFF2-40B4-BE49-F238E27FC236}">
                  <a16:creationId xmlns:a16="http://schemas.microsoft.com/office/drawing/2014/main" id="{8E668980-D529-75BD-2F0A-9634B726B532}"/>
                </a:ext>
              </a:extLst>
            </p:cNvPr>
            <p:cNvSpPr/>
            <p:nvPr/>
          </p:nvSpPr>
          <p:spPr>
            <a:xfrm>
              <a:off x="3728848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3" name="직사각형 6502">
              <a:extLst>
                <a:ext uri="{FF2B5EF4-FFF2-40B4-BE49-F238E27FC236}">
                  <a16:creationId xmlns:a16="http://schemas.microsoft.com/office/drawing/2014/main" id="{4E4A34A9-CA54-50D9-E411-9ED8FE5E011E}"/>
                </a:ext>
              </a:extLst>
            </p:cNvPr>
            <p:cNvSpPr/>
            <p:nvPr/>
          </p:nvSpPr>
          <p:spPr>
            <a:xfrm>
              <a:off x="3728848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4" name="직사각형 6503">
              <a:extLst>
                <a:ext uri="{FF2B5EF4-FFF2-40B4-BE49-F238E27FC236}">
                  <a16:creationId xmlns:a16="http://schemas.microsoft.com/office/drawing/2014/main" id="{BA8F55AC-3185-76C6-BFDF-702C3BD3E597}"/>
                </a:ext>
              </a:extLst>
            </p:cNvPr>
            <p:cNvSpPr/>
            <p:nvPr/>
          </p:nvSpPr>
          <p:spPr>
            <a:xfrm>
              <a:off x="3728848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5" name="직사각형 6504">
              <a:extLst>
                <a:ext uri="{FF2B5EF4-FFF2-40B4-BE49-F238E27FC236}">
                  <a16:creationId xmlns:a16="http://schemas.microsoft.com/office/drawing/2014/main" id="{7DB769DF-CB82-AEEE-59D1-A62CB846E134}"/>
                </a:ext>
              </a:extLst>
            </p:cNvPr>
            <p:cNvSpPr/>
            <p:nvPr/>
          </p:nvSpPr>
          <p:spPr>
            <a:xfrm>
              <a:off x="3728848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6" name="직사각형 6505">
              <a:extLst>
                <a:ext uri="{FF2B5EF4-FFF2-40B4-BE49-F238E27FC236}">
                  <a16:creationId xmlns:a16="http://schemas.microsoft.com/office/drawing/2014/main" id="{891EEDEA-9667-23B5-2B2A-268FC745BEDF}"/>
                </a:ext>
              </a:extLst>
            </p:cNvPr>
            <p:cNvSpPr/>
            <p:nvPr/>
          </p:nvSpPr>
          <p:spPr>
            <a:xfrm>
              <a:off x="3728848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7" name="직사각형 6506">
              <a:extLst>
                <a:ext uri="{FF2B5EF4-FFF2-40B4-BE49-F238E27FC236}">
                  <a16:creationId xmlns:a16="http://schemas.microsoft.com/office/drawing/2014/main" id="{66BB9AAD-81D4-A092-1F6C-6257B8848EFC}"/>
                </a:ext>
              </a:extLst>
            </p:cNvPr>
            <p:cNvSpPr/>
            <p:nvPr/>
          </p:nvSpPr>
          <p:spPr>
            <a:xfrm>
              <a:off x="3728848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8" name="직사각형 6507">
              <a:extLst>
                <a:ext uri="{FF2B5EF4-FFF2-40B4-BE49-F238E27FC236}">
                  <a16:creationId xmlns:a16="http://schemas.microsoft.com/office/drawing/2014/main" id="{941A41BC-0917-AFB2-5423-6B82D1087825}"/>
                </a:ext>
              </a:extLst>
            </p:cNvPr>
            <p:cNvSpPr/>
            <p:nvPr/>
          </p:nvSpPr>
          <p:spPr>
            <a:xfrm>
              <a:off x="3728848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09" name="직사각형 6508">
              <a:extLst>
                <a:ext uri="{FF2B5EF4-FFF2-40B4-BE49-F238E27FC236}">
                  <a16:creationId xmlns:a16="http://schemas.microsoft.com/office/drawing/2014/main" id="{E844554F-6264-CFA9-E8CC-36DC88E0BB2C}"/>
                </a:ext>
              </a:extLst>
            </p:cNvPr>
            <p:cNvSpPr/>
            <p:nvPr/>
          </p:nvSpPr>
          <p:spPr>
            <a:xfrm>
              <a:off x="3728848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0" name="직사각형 6509">
              <a:extLst>
                <a:ext uri="{FF2B5EF4-FFF2-40B4-BE49-F238E27FC236}">
                  <a16:creationId xmlns:a16="http://schemas.microsoft.com/office/drawing/2014/main" id="{AD61297F-DAD7-ADC9-D83A-D902EF902AD1}"/>
                </a:ext>
              </a:extLst>
            </p:cNvPr>
            <p:cNvSpPr/>
            <p:nvPr/>
          </p:nvSpPr>
          <p:spPr>
            <a:xfrm>
              <a:off x="3728848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1" name="직사각형 6510">
              <a:extLst>
                <a:ext uri="{FF2B5EF4-FFF2-40B4-BE49-F238E27FC236}">
                  <a16:creationId xmlns:a16="http://schemas.microsoft.com/office/drawing/2014/main" id="{7A2A199A-56D6-BFC1-86D7-B831C94AA4B5}"/>
                </a:ext>
              </a:extLst>
            </p:cNvPr>
            <p:cNvSpPr/>
            <p:nvPr/>
          </p:nvSpPr>
          <p:spPr>
            <a:xfrm>
              <a:off x="3728848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2" name="직사각형 6511">
              <a:extLst>
                <a:ext uri="{FF2B5EF4-FFF2-40B4-BE49-F238E27FC236}">
                  <a16:creationId xmlns:a16="http://schemas.microsoft.com/office/drawing/2014/main" id="{739F03D1-FA4D-8B50-6D3D-95EDF8E5AD86}"/>
                </a:ext>
              </a:extLst>
            </p:cNvPr>
            <p:cNvSpPr/>
            <p:nvPr/>
          </p:nvSpPr>
          <p:spPr>
            <a:xfrm>
              <a:off x="3728848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3" name="직사각형 6512">
              <a:extLst>
                <a:ext uri="{FF2B5EF4-FFF2-40B4-BE49-F238E27FC236}">
                  <a16:creationId xmlns:a16="http://schemas.microsoft.com/office/drawing/2014/main" id="{A07F00C9-9DC1-15F9-D500-574554E7EBAF}"/>
                </a:ext>
              </a:extLst>
            </p:cNvPr>
            <p:cNvSpPr/>
            <p:nvPr/>
          </p:nvSpPr>
          <p:spPr>
            <a:xfrm>
              <a:off x="3728848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4" name="직사각형 6513">
              <a:extLst>
                <a:ext uri="{FF2B5EF4-FFF2-40B4-BE49-F238E27FC236}">
                  <a16:creationId xmlns:a16="http://schemas.microsoft.com/office/drawing/2014/main" id="{C5C792C9-5519-4821-8C9A-E7C128B2D278}"/>
                </a:ext>
              </a:extLst>
            </p:cNvPr>
            <p:cNvSpPr/>
            <p:nvPr/>
          </p:nvSpPr>
          <p:spPr>
            <a:xfrm>
              <a:off x="3728848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5" name="직사각형 6514">
              <a:extLst>
                <a:ext uri="{FF2B5EF4-FFF2-40B4-BE49-F238E27FC236}">
                  <a16:creationId xmlns:a16="http://schemas.microsoft.com/office/drawing/2014/main" id="{4BE76746-FB46-99FC-96FE-9ACC7162813F}"/>
                </a:ext>
              </a:extLst>
            </p:cNvPr>
            <p:cNvSpPr/>
            <p:nvPr/>
          </p:nvSpPr>
          <p:spPr>
            <a:xfrm>
              <a:off x="3728848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6" name="직사각형 6515">
              <a:extLst>
                <a:ext uri="{FF2B5EF4-FFF2-40B4-BE49-F238E27FC236}">
                  <a16:creationId xmlns:a16="http://schemas.microsoft.com/office/drawing/2014/main" id="{B64EC56C-C3DB-FA32-2501-F3D74EC30203}"/>
                </a:ext>
              </a:extLst>
            </p:cNvPr>
            <p:cNvSpPr/>
            <p:nvPr/>
          </p:nvSpPr>
          <p:spPr>
            <a:xfrm>
              <a:off x="3728848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7" name="직사각형 6516">
              <a:extLst>
                <a:ext uri="{FF2B5EF4-FFF2-40B4-BE49-F238E27FC236}">
                  <a16:creationId xmlns:a16="http://schemas.microsoft.com/office/drawing/2014/main" id="{696FD4E5-7758-DB57-04E8-234D78B74A3B}"/>
                </a:ext>
              </a:extLst>
            </p:cNvPr>
            <p:cNvSpPr/>
            <p:nvPr/>
          </p:nvSpPr>
          <p:spPr>
            <a:xfrm>
              <a:off x="3728848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8" name="직사각형 6517">
              <a:extLst>
                <a:ext uri="{FF2B5EF4-FFF2-40B4-BE49-F238E27FC236}">
                  <a16:creationId xmlns:a16="http://schemas.microsoft.com/office/drawing/2014/main" id="{CF1F97B1-25EF-948E-32FC-C43EE0D305D8}"/>
                </a:ext>
              </a:extLst>
            </p:cNvPr>
            <p:cNvSpPr/>
            <p:nvPr/>
          </p:nvSpPr>
          <p:spPr>
            <a:xfrm>
              <a:off x="3728848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19" name="직사각형 6518">
              <a:extLst>
                <a:ext uri="{FF2B5EF4-FFF2-40B4-BE49-F238E27FC236}">
                  <a16:creationId xmlns:a16="http://schemas.microsoft.com/office/drawing/2014/main" id="{A3325737-286B-0E28-986F-8D2FD67694CC}"/>
                </a:ext>
              </a:extLst>
            </p:cNvPr>
            <p:cNvSpPr/>
            <p:nvPr/>
          </p:nvSpPr>
          <p:spPr>
            <a:xfrm>
              <a:off x="3728848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0" name="직사각형 6519">
              <a:extLst>
                <a:ext uri="{FF2B5EF4-FFF2-40B4-BE49-F238E27FC236}">
                  <a16:creationId xmlns:a16="http://schemas.microsoft.com/office/drawing/2014/main" id="{4A72310F-AB28-C8B4-2B85-EC10FDC75035}"/>
                </a:ext>
              </a:extLst>
            </p:cNvPr>
            <p:cNvSpPr/>
            <p:nvPr/>
          </p:nvSpPr>
          <p:spPr>
            <a:xfrm>
              <a:off x="3728848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1" name="직사각형 6520">
              <a:extLst>
                <a:ext uri="{FF2B5EF4-FFF2-40B4-BE49-F238E27FC236}">
                  <a16:creationId xmlns:a16="http://schemas.microsoft.com/office/drawing/2014/main" id="{E1B301E5-062D-3147-C056-B5EBA7327D54}"/>
                </a:ext>
              </a:extLst>
            </p:cNvPr>
            <p:cNvSpPr/>
            <p:nvPr/>
          </p:nvSpPr>
          <p:spPr>
            <a:xfrm>
              <a:off x="3728848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2" name="직사각형 6521">
              <a:extLst>
                <a:ext uri="{FF2B5EF4-FFF2-40B4-BE49-F238E27FC236}">
                  <a16:creationId xmlns:a16="http://schemas.microsoft.com/office/drawing/2014/main" id="{CDFA6221-8270-5753-8C61-F22B26A7DF44}"/>
                </a:ext>
              </a:extLst>
            </p:cNvPr>
            <p:cNvSpPr/>
            <p:nvPr/>
          </p:nvSpPr>
          <p:spPr>
            <a:xfrm>
              <a:off x="372884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3" name="직사각형 6522">
              <a:extLst>
                <a:ext uri="{FF2B5EF4-FFF2-40B4-BE49-F238E27FC236}">
                  <a16:creationId xmlns:a16="http://schemas.microsoft.com/office/drawing/2014/main" id="{15157673-20AA-880F-1872-E213A92C98ED}"/>
                </a:ext>
              </a:extLst>
            </p:cNvPr>
            <p:cNvSpPr/>
            <p:nvPr/>
          </p:nvSpPr>
          <p:spPr>
            <a:xfrm>
              <a:off x="3728848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4" name="직사각형 6523">
              <a:extLst>
                <a:ext uri="{FF2B5EF4-FFF2-40B4-BE49-F238E27FC236}">
                  <a16:creationId xmlns:a16="http://schemas.microsoft.com/office/drawing/2014/main" id="{A09C6D30-5CB4-F556-FA71-18E575A56CFB}"/>
                </a:ext>
              </a:extLst>
            </p:cNvPr>
            <p:cNvSpPr/>
            <p:nvPr/>
          </p:nvSpPr>
          <p:spPr>
            <a:xfrm>
              <a:off x="3728848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5" name="직사각형 6524">
              <a:extLst>
                <a:ext uri="{FF2B5EF4-FFF2-40B4-BE49-F238E27FC236}">
                  <a16:creationId xmlns:a16="http://schemas.microsoft.com/office/drawing/2014/main" id="{54DD8309-93E7-7BAF-B482-9643C9FA38A1}"/>
                </a:ext>
              </a:extLst>
            </p:cNvPr>
            <p:cNvSpPr/>
            <p:nvPr/>
          </p:nvSpPr>
          <p:spPr>
            <a:xfrm>
              <a:off x="3728848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6" name="직사각형 6525">
              <a:extLst>
                <a:ext uri="{FF2B5EF4-FFF2-40B4-BE49-F238E27FC236}">
                  <a16:creationId xmlns:a16="http://schemas.microsoft.com/office/drawing/2014/main" id="{5DC33DFD-31EC-ED5F-427E-F78FC5532AFE}"/>
                </a:ext>
              </a:extLst>
            </p:cNvPr>
            <p:cNvSpPr/>
            <p:nvPr/>
          </p:nvSpPr>
          <p:spPr>
            <a:xfrm>
              <a:off x="3728848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7" name="직사각형 6526">
              <a:extLst>
                <a:ext uri="{FF2B5EF4-FFF2-40B4-BE49-F238E27FC236}">
                  <a16:creationId xmlns:a16="http://schemas.microsoft.com/office/drawing/2014/main" id="{BE9FD684-67B1-1264-C07F-01B878CC4FBD}"/>
                </a:ext>
              </a:extLst>
            </p:cNvPr>
            <p:cNvSpPr/>
            <p:nvPr/>
          </p:nvSpPr>
          <p:spPr>
            <a:xfrm>
              <a:off x="3728848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8" name="직사각형 6527">
              <a:extLst>
                <a:ext uri="{FF2B5EF4-FFF2-40B4-BE49-F238E27FC236}">
                  <a16:creationId xmlns:a16="http://schemas.microsoft.com/office/drawing/2014/main" id="{958486D6-1ADF-3B00-FA6F-297722512D21}"/>
                </a:ext>
              </a:extLst>
            </p:cNvPr>
            <p:cNvSpPr/>
            <p:nvPr/>
          </p:nvSpPr>
          <p:spPr>
            <a:xfrm>
              <a:off x="3728848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29" name="직사각형 6528">
              <a:extLst>
                <a:ext uri="{FF2B5EF4-FFF2-40B4-BE49-F238E27FC236}">
                  <a16:creationId xmlns:a16="http://schemas.microsoft.com/office/drawing/2014/main" id="{08068586-8344-C784-EAE2-A95919B239D6}"/>
                </a:ext>
              </a:extLst>
            </p:cNvPr>
            <p:cNvSpPr/>
            <p:nvPr/>
          </p:nvSpPr>
          <p:spPr>
            <a:xfrm>
              <a:off x="3728848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0" name="직사각형 6529">
              <a:extLst>
                <a:ext uri="{FF2B5EF4-FFF2-40B4-BE49-F238E27FC236}">
                  <a16:creationId xmlns:a16="http://schemas.microsoft.com/office/drawing/2014/main" id="{807DD7D7-08B1-258C-D7E6-7FB5D50AFE3F}"/>
                </a:ext>
              </a:extLst>
            </p:cNvPr>
            <p:cNvSpPr/>
            <p:nvPr/>
          </p:nvSpPr>
          <p:spPr>
            <a:xfrm>
              <a:off x="3728848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1" name="직사각형 6530">
              <a:extLst>
                <a:ext uri="{FF2B5EF4-FFF2-40B4-BE49-F238E27FC236}">
                  <a16:creationId xmlns:a16="http://schemas.microsoft.com/office/drawing/2014/main" id="{5D2588BC-BC32-B6E5-6D66-14AAC7ADF644}"/>
                </a:ext>
              </a:extLst>
            </p:cNvPr>
            <p:cNvSpPr/>
            <p:nvPr/>
          </p:nvSpPr>
          <p:spPr>
            <a:xfrm>
              <a:off x="3728848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2" name="직사각형 6531">
              <a:extLst>
                <a:ext uri="{FF2B5EF4-FFF2-40B4-BE49-F238E27FC236}">
                  <a16:creationId xmlns:a16="http://schemas.microsoft.com/office/drawing/2014/main" id="{18782087-9565-F494-9B93-84F8C7EE43B7}"/>
                </a:ext>
              </a:extLst>
            </p:cNvPr>
            <p:cNvSpPr/>
            <p:nvPr/>
          </p:nvSpPr>
          <p:spPr>
            <a:xfrm>
              <a:off x="3728848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3" name="직사각형 6532">
              <a:extLst>
                <a:ext uri="{FF2B5EF4-FFF2-40B4-BE49-F238E27FC236}">
                  <a16:creationId xmlns:a16="http://schemas.microsoft.com/office/drawing/2014/main" id="{1F4AC83F-C9C2-D631-4521-0D248035AC38}"/>
                </a:ext>
              </a:extLst>
            </p:cNvPr>
            <p:cNvSpPr/>
            <p:nvPr/>
          </p:nvSpPr>
          <p:spPr>
            <a:xfrm>
              <a:off x="3728848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4" name="직사각형 6533">
              <a:extLst>
                <a:ext uri="{FF2B5EF4-FFF2-40B4-BE49-F238E27FC236}">
                  <a16:creationId xmlns:a16="http://schemas.microsoft.com/office/drawing/2014/main" id="{46114DAA-92E6-97B0-2CC2-0EB41EC30670}"/>
                </a:ext>
              </a:extLst>
            </p:cNvPr>
            <p:cNvSpPr/>
            <p:nvPr/>
          </p:nvSpPr>
          <p:spPr>
            <a:xfrm>
              <a:off x="3728848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5" name="직사각형 6534">
              <a:extLst>
                <a:ext uri="{FF2B5EF4-FFF2-40B4-BE49-F238E27FC236}">
                  <a16:creationId xmlns:a16="http://schemas.microsoft.com/office/drawing/2014/main" id="{AF5427CD-7E01-1E9A-8B6A-2F29DA99F594}"/>
                </a:ext>
              </a:extLst>
            </p:cNvPr>
            <p:cNvSpPr/>
            <p:nvPr/>
          </p:nvSpPr>
          <p:spPr>
            <a:xfrm>
              <a:off x="387284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6" name="직사각형 6535">
              <a:extLst>
                <a:ext uri="{FF2B5EF4-FFF2-40B4-BE49-F238E27FC236}">
                  <a16:creationId xmlns:a16="http://schemas.microsoft.com/office/drawing/2014/main" id="{EA50BF19-2B51-280F-ED90-25DF1C41DE7D}"/>
                </a:ext>
              </a:extLst>
            </p:cNvPr>
            <p:cNvSpPr/>
            <p:nvPr/>
          </p:nvSpPr>
          <p:spPr>
            <a:xfrm>
              <a:off x="387284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7" name="직사각형 6536">
              <a:extLst>
                <a:ext uri="{FF2B5EF4-FFF2-40B4-BE49-F238E27FC236}">
                  <a16:creationId xmlns:a16="http://schemas.microsoft.com/office/drawing/2014/main" id="{9B1A5D05-6C1B-C841-60B1-8911069F1C30}"/>
                </a:ext>
              </a:extLst>
            </p:cNvPr>
            <p:cNvSpPr/>
            <p:nvPr/>
          </p:nvSpPr>
          <p:spPr>
            <a:xfrm>
              <a:off x="387284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8" name="직사각형 6537">
              <a:extLst>
                <a:ext uri="{FF2B5EF4-FFF2-40B4-BE49-F238E27FC236}">
                  <a16:creationId xmlns:a16="http://schemas.microsoft.com/office/drawing/2014/main" id="{EECB7EF2-4386-4EA9-B456-6C4B94A31D8A}"/>
                </a:ext>
              </a:extLst>
            </p:cNvPr>
            <p:cNvSpPr/>
            <p:nvPr/>
          </p:nvSpPr>
          <p:spPr>
            <a:xfrm>
              <a:off x="387284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39" name="직사각형 6538">
              <a:extLst>
                <a:ext uri="{FF2B5EF4-FFF2-40B4-BE49-F238E27FC236}">
                  <a16:creationId xmlns:a16="http://schemas.microsoft.com/office/drawing/2014/main" id="{3A0F7525-989D-B1B8-6E5E-E1D20FB053CE}"/>
                </a:ext>
              </a:extLst>
            </p:cNvPr>
            <p:cNvSpPr/>
            <p:nvPr/>
          </p:nvSpPr>
          <p:spPr>
            <a:xfrm>
              <a:off x="387284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0" name="직사각형 6539">
              <a:extLst>
                <a:ext uri="{FF2B5EF4-FFF2-40B4-BE49-F238E27FC236}">
                  <a16:creationId xmlns:a16="http://schemas.microsoft.com/office/drawing/2014/main" id="{8B376765-D07C-66C0-76AE-7E1DEF37886B}"/>
                </a:ext>
              </a:extLst>
            </p:cNvPr>
            <p:cNvSpPr/>
            <p:nvPr/>
          </p:nvSpPr>
          <p:spPr>
            <a:xfrm>
              <a:off x="387284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1" name="직사각형 6540">
              <a:extLst>
                <a:ext uri="{FF2B5EF4-FFF2-40B4-BE49-F238E27FC236}">
                  <a16:creationId xmlns:a16="http://schemas.microsoft.com/office/drawing/2014/main" id="{A60FCA0B-D702-9483-192F-E88D7B0FFF46}"/>
                </a:ext>
              </a:extLst>
            </p:cNvPr>
            <p:cNvSpPr/>
            <p:nvPr/>
          </p:nvSpPr>
          <p:spPr>
            <a:xfrm>
              <a:off x="387284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2" name="직사각형 6541">
              <a:extLst>
                <a:ext uri="{FF2B5EF4-FFF2-40B4-BE49-F238E27FC236}">
                  <a16:creationId xmlns:a16="http://schemas.microsoft.com/office/drawing/2014/main" id="{48EA390C-91AD-2743-9CB3-54787108F138}"/>
                </a:ext>
              </a:extLst>
            </p:cNvPr>
            <p:cNvSpPr/>
            <p:nvPr/>
          </p:nvSpPr>
          <p:spPr>
            <a:xfrm>
              <a:off x="387284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3" name="직사각형 6542">
              <a:extLst>
                <a:ext uri="{FF2B5EF4-FFF2-40B4-BE49-F238E27FC236}">
                  <a16:creationId xmlns:a16="http://schemas.microsoft.com/office/drawing/2014/main" id="{E62F25E6-7451-5587-A6E5-7E49671B9993}"/>
                </a:ext>
              </a:extLst>
            </p:cNvPr>
            <p:cNvSpPr/>
            <p:nvPr/>
          </p:nvSpPr>
          <p:spPr>
            <a:xfrm>
              <a:off x="387284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4" name="직사각형 6543">
              <a:extLst>
                <a:ext uri="{FF2B5EF4-FFF2-40B4-BE49-F238E27FC236}">
                  <a16:creationId xmlns:a16="http://schemas.microsoft.com/office/drawing/2014/main" id="{5E840BCB-1C0E-04D6-EB35-5FCD9766F8AD}"/>
                </a:ext>
              </a:extLst>
            </p:cNvPr>
            <p:cNvSpPr/>
            <p:nvPr/>
          </p:nvSpPr>
          <p:spPr>
            <a:xfrm>
              <a:off x="387284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5" name="직사각형 6544">
              <a:extLst>
                <a:ext uri="{FF2B5EF4-FFF2-40B4-BE49-F238E27FC236}">
                  <a16:creationId xmlns:a16="http://schemas.microsoft.com/office/drawing/2014/main" id="{781A508E-8435-F248-DA4F-1A1C072EB4C7}"/>
                </a:ext>
              </a:extLst>
            </p:cNvPr>
            <p:cNvSpPr/>
            <p:nvPr/>
          </p:nvSpPr>
          <p:spPr>
            <a:xfrm>
              <a:off x="387284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6" name="직사각형 6545">
              <a:extLst>
                <a:ext uri="{FF2B5EF4-FFF2-40B4-BE49-F238E27FC236}">
                  <a16:creationId xmlns:a16="http://schemas.microsoft.com/office/drawing/2014/main" id="{295265B4-5A6A-93D2-F7CA-CCD5F8F7C509}"/>
                </a:ext>
              </a:extLst>
            </p:cNvPr>
            <p:cNvSpPr/>
            <p:nvPr/>
          </p:nvSpPr>
          <p:spPr>
            <a:xfrm>
              <a:off x="387284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7" name="직사각형 6546">
              <a:extLst>
                <a:ext uri="{FF2B5EF4-FFF2-40B4-BE49-F238E27FC236}">
                  <a16:creationId xmlns:a16="http://schemas.microsoft.com/office/drawing/2014/main" id="{29C80985-6FCD-0F9B-6DE4-3A4480AB1817}"/>
                </a:ext>
              </a:extLst>
            </p:cNvPr>
            <p:cNvSpPr/>
            <p:nvPr/>
          </p:nvSpPr>
          <p:spPr>
            <a:xfrm>
              <a:off x="387284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8" name="직사각형 6547">
              <a:extLst>
                <a:ext uri="{FF2B5EF4-FFF2-40B4-BE49-F238E27FC236}">
                  <a16:creationId xmlns:a16="http://schemas.microsoft.com/office/drawing/2014/main" id="{7A7CD5C0-C0CE-1BD1-777C-A385FB0C87E1}"/>
                </a:ext>
              </a:extLst>
            </p:cNvPr>
            <p:cNvSpPr/>
            <p:nvPr/>
          </p:nvSpPr>
          <p:spPr>
            <a:xfrm>
              <a:off x="387284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49" name="직사각형 6548">
              <a:extLst>
                <a:ext uri="{FF2B5EF4-FFF2-40B4-BE49-F238E27FC236}">
                  <a16:creationId xmlns:a16="http://schemas.microsoft.com/office/drawing/2014/main" id="{6DE95443-77B7-DFDC-A6D9-F3E10179EFF1}"/>
                </a:ext>
              </a:extLst>
            </p:cNvPr>
            <p:cNvSpPr/>
            <p:nvPr/>
          </p:nvSpPr>
          <p:spPr>
            <a:xfrm>
              <a:off x="387284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0" name="직사각형 6549">
              <a:extLst>
                <a:ext uri="{FF2B5EF4-FFF2-40B4-BE49-F238E27FC236}">
                  <a16:creationId xmlns:a16="http://schemas.microsoft.com/office/drawing/2014/main" id="{9F437309-06A8-F834-127A-A6CD3084F7B0}"/>
                </a:ext>
              </a:extLst>
            </p:cNvPr>
            <p:cNvSpPr/>
            <p:nvPr/>
          </p:nvSpPr>
          <p:spPr>
            <a:xfrm>
              <a:off x="387284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1" name="직사각형 6550">
              <a:extLst>
                <a:ext uri="{FF2B5EF4-FFF2-40B4-BE49-F238E27FC236}">
                  <a16:creationId xmlns:a16="http://schemas.microsoft.com/office/drawing/2014/main" id="{61CD0D45-DD28-79E3-3F90-084261824C1D}"/>
                </a:ext>
              </a:extLst>
            </p:cNvPr>
            <p:cNvSpPr/>
            <p:nvPr/>
          </p:nvSpPr>
          <p:spPr>
            <a:xfrm>
              <a:off x="387284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2" name="직사각형 6551">
              <a:extLst>
                <a:ext uri="{FF2B5EF4-FFF2-40B4-BE49-F238E27FC236}">
                  <a16:creationId xmlns:a16="http://schemas.microsoft.com/office/drawing/2014/main" id="{ECF985C3-843B-68FC-4389-643035712272}"/>
                </a:ext>
              </a:extLst>
            </p:cNvPr>
            <p:cNvSpPr/>
            <p:nvPr/>
          </p:nvSpPr>
          <p:spPr>
            <a:xfrm>
              <a:off x="387284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3" name="직사각형 6552">
              <a:extLst>
                <a:ext uri="{FF2B5EF4-FFF2-40B4-BE49-F238E27FC236}">
                  <a16:creationId xmlns:a16="http://schemas.microsoft.com/office/drawing/2014/main" id="{DF25F8E0-5669-530A-4F09-5023D97FB7CE}"/>
                </a:ext>
              </a:extLst>
            </p:cNvPr>
            <p:cNvSpPr/>
            <p:nvPr/>
          </p:nvSpPr>
          <p:spPr>
            <a:xfrm>
              <a:off x="387284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4" name="직사각형 6553">
              <a:extLst>
                <a:ext uri="{FF2B5EF4-FFF2-40B4-BE49-F238E27FC236}">
                  <a16:creationId xmlns:a16="http://schemas.microsoft.com/office/drawing/2014/main" id="{0A1F11D3-27EE-5F8F-C4E3-843C4CBC523C}"/>
                </a:ext>
              </a:extLst>
            </p:cNvPr>
            <p:cNvSpPr/>
            <p:nvPr/>
          </p:nvSpPr>
          <p:spPr>
            <a:xfrm>
              <a:off x="387284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5" name="직사각형 6554">
              <a:extLst>
                <a:ext uri="{FF2B5EF4-FFF2-40B4-BE49-F238E27FC236}">
                  <a16:creationId xmlns:a16="http://schemas.microsoft.com/office/drawing/2014/main" id="{DC1F22FE-265B-6E64-D807-44B992FF53C2}"/>
                </a:ext>
              </a:extLst>
            </p:cNvPr>
            <p:cNvSpPr/>
            <p:nvPr/>
          </p:nvSpPr>
          <p:spPr>
            <a:xfrm>
              <a:off x="387284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6" name="직사각형 6555">
              <a:extLst>
                <a:ext uri="{FF2B5EF4-FFF2-40B4-BE49-F238E27FC236}">
                  <a16:creationId xmlns:a16="http://schemas.microsoft.com/office/drawing/2014/main" id="{F722E50F-F172-D4E1-9C0A-34B5AF19B0E0}"/>
                </a:ext>
              </a:extLst>
            </p:cNvPr>
            <p:cNvSpPr/>
            <p:nvPr/>
          </p:nvSpPr>
          <p:spPr>
            <a:xfrm>
              <a:off x="387284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7" name="직사각형 6556">
              <a:extLst>
                <a:ext uri="{FF2B5EF4-FFF2-40B4-BE49-F238E27FC236}">
                  <a16:creationId xmlns:a16="http://schemas.microsoft.com/office/drawing/2014/main" id="{786EBE0F-F8D4-D7EE-4640-2BDD45889049}"/>
                </a:ext>
              </a:extLst>
            </p:cNvPr>
            <p:cNvSpPr/>
            <p:nvPr/>
          </p:nvSpPr>
          <p:spPr>
            <a:xfrm>
              <a:off x="387284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8" name="직사각형 6557">
              <a:extLst>
                <a:ext uri="{FF2B5EF4-FFF2-40B4-BE49-F238E27FC236}">
                  <a16:creationId xmlns:a16="http://schemas.microsoft.com/office/drawing/2014/main" id="{086CF6C8-AFE5-A289-D30F-D43E6D9DCAC2}"/>
                </a:ext>
              </a:extLst>
            </p:cNvPr>
            <p:cNvSpPr/>
            <p:nvPr/>
          </p:nvSpPr>
          <p:spPr>
            <a:xfrm>
              <a:off x="387284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59" name="직사각형 6558">
              <a:extLst>
                <a:ext uri="{FF2B5EF4-FFF2-40B4-BE49-F238E27FC236}">
                  <a16:creationId xmlns:a16="http://schemas.microsoft.com/office/drawing/2014/main" id="{2B382150-8F8D-52BA-79B6-AD239F7250A5}"/>
                </a:ext>
              </a:extLst>
            </p:cNvPr>
            <p:cNvSpPr/>
            <p:nvPr/>
          </p:nvSpPr>
          <p:spPr>
            <a:xfrm>
              <a:off x="387284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0" name="직사각형 6559">
              <a:extLst>
                <a:ext uri="{FF2B5EF4-FFF2-40B4-BE49-F238E27FC236}">
                  <a16:creationId xmlns:a16="http://schemas.microsoft.com/office/drawing/2014/main" id="{79AB299F-7865-338D-EAA9-2E151EF70A6A}"/>
                </a:ext>
              </a:extLst>
            </p:cNvPr>
            <p:cNvSpPr/>
            <p:nvPr/>
          </p:nvSpPr>
          <p:spPr>
            <a:xfrm>
              <a:off x="387284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1" name="직사각형 6560">
              <a:extLst>
                <a:ext uri="{FF2B5EF4-FFF2-40B4-BE49-F238E27FC236}">
                  <a16:creationId xmlns:a16="http://schemas.microsoft.com/office/drawing/2014/main" id="{65E5E3DC-7F0A-BC4D-3F89-C73E8631E948}"/>
                </a:ext>
              </a:extLst>
            </p:cNvPr>
            <p:cNvSpPr/>
            <p:nvPr/>
          </p:nvSpPr>
          <p:spPr>
            <a:xfrm>
              <a:off x="387284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2" name="직사각형 6561">
              <a:extLst>
                <a:ext uri="{FF2B5EF4-FFF2-40B4-BE49-F238E27FC236}">
                  <a16:creationId xmlns:a16="http://schemas.microsoft.com/office/drawing/2014/main" id="{ACFD9766-215A-FE7A-10BD-A30B776C2825}"/>
                </a:ext>
              </a:extLst>
            </p:cNvPr>
            <p:cNvSpPr/>
            <p:nvPr/>
          </p:nvSpPr>
          <p:spPr>
            <a:xfrm>
              <a:off x="387284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3" name="직사각형 6562">
              <a:extLst>
                <a:ext uri="{FF2B5EF4-FFF2-40B4-BE49-F238E27FC236}">
                  <a16:creationId xmlns:a16="http://schemas.microsoft.com/office/drawing/2014/main" id="{FB9EE1B6-96E7-73BA-E205-3CD5DA3E4106}"/>
                </a:ext>
              </a:extLst>
            </p:cNvPr>
            <p:cNvSpPr/>
            <p:nvPr/>
          </p:nvSpPr>
          <p:spPr>
            <a:xfrm>
              <a:off x="387284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4" name="직사각형 6563">
              <a:extLst>
                <a:ext uri="{FF2B5EF4-FFF2-40B4-BE49-F238E27FC236}">
                  <a16:creationId xmlns:a16="http://schemas.microsoft.com/office/drawing/2014/main" id="{80195D4E-B64A-7AAF-BD51-1C79BA259935}"/>
                </a:ext>
              </a:extLst>
            </p:cNvPr>
            <p:cNvSpPr/>
            <p:nvPr/>
          </p:nvSpPr>
          <p:spPr>
            <a:xfrm>
              <a:off x="387284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5" name="직사각형 6564">
              <a:extLst>
                <a:ext uri="{FF2B5EF4-FFF2-40B4-BE49-F238E27FC236}">
                  <a16:creationId xmlns:a16="http://schemas.microsoft.com/office/drawing/2014/main" id="{EFC008DA-1BAB-C4BE-7365-078A8F2F2D9D}"/>
                </a:ext>
              </a:extLst>
            </p:cNvPr>
            <p:cNvSpPr/>
            <p:nvPr/>
          </p:nvSpPr>
          <p:spPr>
            <a:xfrm>
              <a:off x="387284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6" name="직사각형 6565">
              <a:extLst>
                <a:ext uri="{FF2B5EF4-FFF2-40B4-BE49-F238E27FC236}">
                  <a16:creationId xmlns:a16="http://schemas.microsoft.com/office/drawing/2014/main" id="{C14ECEE9-ADE2-D3F3-C26E-8360CE1C8F29}"/>
                </a:ext>
              </a:extLst>
            </p:cNvPr>
            <p:cNvSpPr/>
            <p:nvPr/>
          </p:nvSpPr>
          <p:spPr>
            <a:xfrm>
              <a:off x="387284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7" name="직사각형 6566">
              <a:extLst>
                <a:ext uri="{FF2B5EF4-FFF2-40B4-BE49-F238E27FC236}">
                  <a16:creationId xmlns:a16="http://schemas.microsoft.com/office/drawing/2014/main" id="{BACE432C-2D6E-70D4-88E0-2883334437EB}"/>
                </a:ext>
              </a:extLst>
            </p:cNvPr>
            <p:cNvSpPr/>
            <p:nvPr/>
          </p:nvSpPr>
          <p:spPr>
            <a:xfrm>
              <a:off x="387284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8" name="직사각형 6567">
              <a:extLst>
                <a:ext uri="{FF2B5EF4-FFF2-40B4-BE49-F238E27FC236}">
                  <a16:creationId xmlns:a16="http://schemas.microsoft.com/office/drawing/2014/main" id="{90A14755-9118-476C-DB64-90F042D44E16}"/>
                </a:ext>
              </a:extLst>
            </p:cNvPr>
            <p:cNvSpPr/>
            <p:nvPr/>
          </p:nvSpPr>
          <p:spPr>
            <a:xfrm>
              <a:off x="387284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69" name="직사각형 6568">
              <a:extLst>
                <a:ext uri="{FF2B5EF4-FFF2-40B4-BE49-F238E27FC236}">
                  <a16:creationId xmlns:a16="http://schemas.microsoft.com/office/drawing/2014/main" id="{F0DC4F8A-924C-8391-29BA-325AEDFD3536}"/>
                </a:ext>
              </a:extLst>
            </p:cNvPr>
            <p:cNvSpPr/>
            <p:nvPr/>
          </p:nvSpPr>
          <p:spPr>
            <a:xfrm>
              <a:off x="387284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0" name="직사각형 6569">
              <a:extLst>
                <a:ext uri="{FF2B5EF4-FFF2-40B4-BE49-F238E27FC236}">
                  <a16:creationId xmlns:a16="http://schemas.microsoft.com/office/drawing/2014/main" id="{FD0A79F8-857A-20A9-1B70-4EB84F95B59F}"/>
                </a:ext>
              </a:extLst>
            </p:cNvPr>
            <p:cNvSpPr/>
            <p:nvPr/>
          </p:nvSpPr>
          <p:spPr>
            <a:xfrm>
              <a:off x="387284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1" name="직사각형 6570">
              <a:extLst>
                <a:ext uri="{FF2B5EF4-FFF2-40B4-BE49-F238E27FC236}">
                  <a16:creationId xmlns:a16="http://schemas.microsoft.com/office/drawing/2014/main" id="{EC1B8716-546D-B3C9-450E-A733F0042FE4}"/>
                </a:ext>
              </a:extLst>
            </p:cNvPr>
            <p:cNvSpPr/>
            <p:nvPr/>
          </p:nvSpPr>
          <p:spPr>
            <a:xfrm>
              <a:off x="401686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2" name="직사각형 6571">
              <a:extLst>
                <a:ext uri="{FF2B5EF4-FFF2-40B4-BE49-F238E27FC236}">
                  <a16:creationId xmlns:a16="http://schemas.microsoft.com/office/drawing/2014/main" id="{71CF46EC-6D11-8A88-4E1A-68E55520DF93}"/>
                </a:ext>
              </a:extLst>
            </p:cNvPr>
            <p:cNvSpPr/>
            <p:nvPr/>
          </p:nvSpPr>
          <p:spPr>
            <a:xfrm>
              <a:off x="4016864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3" name="직사각형 6572">
              <a:extLst>
                <a:ext uri="{FF2B5EF4-FFF2-40B4-BE49-F238E27FC236}">
                  <a16:creationId xmlns:a16="http://schemas.microsoft.com/office/drawing/2014/main" id="{8EDC8578-299E-0D3E-E551-3D01F000CEDD}"/>
                </a:ext>
              </a:extLst>
            </p:cNvPr>
            <p:cNvSpPr/>
            <p:nvPr/>
          </p:nvSpPr>
          <p:spPr>
            <a:xfrm>
              <a:off x="4016864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4" name="직사각형 6573">
              <a:extLst>
                <a:ext uri="{FF2B5EF4-FFF2-40B4-BE49-F238E27FC236}">
                  <a16:creationId xmlns:a16="http://schemas.microsoft.com/office/drawing/2014/main" id="{462CDE01-4ED9-CBB6-E40F-006113D1848F}"/>
                </a:ext>
              </a:extLst>
            </p:cNvPr>
            <p:cNvSpPr/>
            <p:nvPr/>
          </p:nvSpPr>
          <p:spPr>
            <a:xfrm>
              <a:off x="4016864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5" name="직사각형 6574">
              <a:extLst>
                <a:ext uri="{FF2B5EF4-FFF2-40B4-BE49-F238E27FC236}">
                  <a16:creationId xmlns:a16="http://schemas.microsoft.com/office/drawing/2014/main" id="{A0FA2B87-E626-0FCD-0CF9-53A008CFC005}"/>
                </a:ext>
              </a:extLst>
            </p:cNvPr>
            <p:cNvSpPr/>
            <p:nvPr/>
          </p:nvSpPr>
          <p:spPr>
            <a:xfrm>
              <a:off x="4016864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6" name="직사각형 6575">
              <a:extLst>
                <a:ext uri="{FF2B5EF4-FFF2-40B4-BE49-F238E27FC236}">
                  <a16:creationId xmlns:a16="http://schemas.microsoft.com/office/drawing/2014/main" id="{AD75751C-8F5A-9D80-16B8-6A6BAEC8BF8E}"/>
                </a:ext>
              </a:extLst>
            </p:cNvPr>
            <p:cNvSpPr/>
            <p:nvPr/>
          </p:nvSpPr>
          <p:spPr>
            <a:xfrm>
              <a:off x="4016864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7" name="직사각형 6576">
              <a:extLst>
                <a:ext uri="{FF2B5EF4-FFF2-40B4-BE49-F238E27FC236}">
                  <a16:creationId xmlns:a16="http://schemas.microsoft.com/office/drawing/2014/main" id="{0269E7B2-2364-EE6B-99C3-6FCF8D43E0BF}"/>
                </a:ext>
              </a:extLst>
            </p:cNvPr>
            <p:cNvSpPr/>
            <p:nvPr/>
          </p:nvSpPr>
          <p:spPr>
            <a:xfrm>
              <a:off x="4016864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8" name="직사각형 6577">
              <a:extLst>
                <a:ext uri="{FF2B5EF4-FFF2-40B4-BE49-F238E27FC236}">
                  <a16:creationId xmlns:a16="http://schemas.microsoft.com/office/drawing/2014/main" id="{9361A8CA-C228-80C2-C09F-59B18B4B280E}"/>
                </a:ext>
              </a:extLst>
            </p:cNvPr>
            <p:cNvSpPr/>
            <p:nvPr/>
          </p:nvSpPr>
          <p:spPr>
            <a:xfrm>
              <a:off x="4016864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79" name="직사각형 6578">
              <a:extLst>
                <a:ext uri="{FF2B5EF4-FFF2-40B4-BE49-F238E27FC236}">
                  <a16:creationId xmlns:a16="http://schemas.microsoft.com/office/drawing/2014/main" id="{0F004750-7670-F6ED-BAC1-DE8F18143D69}"/>
                </a:ext>
              </a:extLst>
            </p:cNvPr>
            <p:cNvSpPr/>
            <p:nvPr/>
          </p:nvSpPr>
          <p:spPr>
            <a:xfrm>
              <a:off x="4016864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0" name="직사각형 6579">
              <a:extLst>
                <a:ext uri="{FF2B5EF4-FFF2-40B4-BE49-F238E27FC236}">
                  <a16:creationId xmlns:a16="http://schemas.microsoft.com/office/drawing/2014/main" id="{8421705E-861C-57E7-8D95-F7E6B3ABBBBB}"/>
                </a:ext>
              </a:extLst>
            </p:cNvPr>
            <p:cNvSpPr/>
            <p:nvPr/>
          </p:nvSpPr>
          <p:spPr>
            <a:xfrm>
              <a:off x="4016864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1" name="직사각형 6580">
              <a:extLst>
                <a:ext uri="{FF2B5EF4-FFF2-40B4-BE49-F238E27FC236}">
                  <a16:creationId xmlns:a16="http://schemas.microsoft.com/office/drawing/2014/main" id="{730BB79C-6164-047E-60E9-50F2366D1FD9}"/>
                </a:ext>
              </a:extLst>
            </p:cNvPr>
            <p:cNvSpPr/>
            <p:nvPr/>
          </p:nvSpPr>
          <p:spPr>
            <a:xfrm>
              <a:off x="4016864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2" name="직사각형 6581">
              <a:extLst>
                <a:ext uri="{FF2B5EF4-FFF2-40B4-BE49-F238E27FC236}">
                  <a16:creationId xmlns:a16="http://schemas.microsoft.com/office/drawing/2014/main" id="{E519ADCA-0CE8-5F87-BB47-A3DE734F9374}"/>
                </a:ext>
              </a:extLst>
            </p:cNvPr>
            <p:cNvSpPr/>
            <p:nvPr/>
          </p:nvSpPr>
          <p:spPr>
            <a:xfrm>
              <a:off x="4016864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3" name="직사각형 6582">
              <a:extLst>
                <a:ext uri="{FF2B5EF4-FFF2-40B4-BE49-F238E27FC236}">
                  <a16:creationId xmlns:a16="http://schemas.microsoft.com/office/drawing/2014/main" id="{7A39808B-201C-56E3-E397-14A6EC4B4B85}"/>
                </a:ext>
              </a:extLst>
            </p:cNvPr>
            <p:cNvSpPr/>
            <p:nvPr/>
          </p:nvSpPr>
          <p:spPr>
            <a:xfrm>
              <a:off x="4016864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4" name="직사각형 6583">
              <a:extLst>
                <a:ext uri="{FF2B5EF4-FFF2-40B4-BE49-F238E27FC236}">
                  <a16:creationId xmlns:a16="http://schemas.microsoft.com/office/drawing/2014/main" id="{B669E467-2BED-2BD0-2310-E30212E280FE}"/>
                </a:ext>
              </a:extLst>
            </p:cNvPr>
            <p:cNvSpPr/>
            <p:nvPr/>
          </p:nvSpPr>
          <p:spPr>
            <a:xfrm>
              <a:off x="4016864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5" name="직사각형 6584">
              <a:extLst>
                <a:ext uri="{FF2B5EF4-FFF2-40B4-BE49-F238E27FC236}">
                  <a16:creationId xmlns:a16="http://schemas.microsoft.com/office/drawing/2014/main" id="{2ACBEDE4-AE9B-B360-904B-D758D3C176FC}"/>
                </a:ext>
              </a:extLst>
            </p:cNvPr>
            <p:cNvSpPr/>
            <p:nvPr/>
          </p:nvSpPr>
          <p:spPr>
            <a:xfrm>
              <a:off x="4016864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6" name="직사각형 6585">
              <a:extLst>
                <a:ext uri="{FF2B5EF4-FFF2-40B4-BE49-F238E27FC236}">
                  <a16:creationId xmlns:a16="http://schemas.microsoft.com/office/drawing/2014/main" id="{705C054A-5D82-AF1B-F1A7-429463013A10}"/>
                </a:ext>
              </a:extLst>
            </p:cNvPr>
            <p:cNvSpPr/>
            <p:nvPr/>
          </p:nvSpPr>
          <p:spPr>
            <a:xfrm>
              <a:off x="4016864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7" name="직사각형 6586">
              <a:extLst>
                <a:ext uri="{FF2B5EF4-FFF2-40B4-BE49-F238E27FC236}">
                  <a16:creationId xmlns:a16="http://schemas.microsoft.com/office/drawing/2014/main" id="{AE6EC526-C7A6-8A89-40CE-EB61A9F27E69}"/>
                </a:ext>
              </a:extLst>
            </p:cNvPr>
            <p:cNvSpPr/>
            <p:nvPr/>
          </p:nvSpPr>
          <p:spPr>
            <a:xfrm>
              <a:off x="4016864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8" name="직사각형 6587">
              <a:extLst>
                <a:ext uri="{FF2B5EF4-FFF2-40B4-BE49-F238E27FC236}">
                  <a16:creationId xmlns:a16="http://schemas.microsoft.com/office/drawing/2014/main" id="{DAA499D3-328B-3933-170F-46413276389F}"/>
                </a:ext>
              </a:extLst>
            </p:cNvPr>
            <p:cNvSpPr/>
            <p:nvPr/>
          </p:nvSpPr>
          <p:spPr>
            <a:xfrm>
              <a:off x="4016864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89" name="직사각형 6588">
              <a:extLst>
                <a:ext uri="{FF2B5EF4-FFF2-40B4-BE49-F238E27FC236}">
                  <a16:creationId xmlns:a16="http://schemas.microsoft.com/office/drawing/2014/main" id="{C6B34451-6E84-E1A8-A476-87C22CDB8960}"/>
                </a:ext>
              </a:extLst>
            </p:cNvPr>
            <p:cNvSpPr/>
            <p:nvPr/>
          </p:nvSpPr>
          <p:spPr>
            <a:xfrm>
              <a:off x="4016864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0" name="직사각형 6589">
              <a:extLst>
                <a:ext uri="{FF2B5EF4-FFF2-40B4-BE49-F238E27FC236}">
                  <a16:creationId xmlns:a16="http://schemas.microsoft.com/office/drawing/2014/main" id="{2DFCC567-638F-AB4F-1AD9-C8041DA1458F}"/>
                </a:ext>
              </a:extLst>
            </p:cNvPr>
            <p:cNvSpPr/>
            <p:nvPr/>
          </p:nvSpPr>
          <p:spPr>
            <a:xfrm>
              <a:off x="4016864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1" name="직사각형 6590">
              <a:extLst>
                <a:ext uri="{FF2B5EF4-FFF2-40B4-BE49-F238E27FC236}">
                  <a16:creationId xmlns:a16="http://schemas.microsoft.com/office/drawing/2014/main" id="{2F0380BF-3B5A-C088-2570-7BC83E230E1A}"/>
                </a:ext>
              </a:extLst>
            </p:cNvPr>
            <p:cNvSpPr/>
            <p:nvPr/>
          </p:nvSpPr>
          <p:spPr>
            <a:xfrm>
              <a:off x="4016864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2" name="직사각형 6591">
              <a:extLst>
                <a:ext uri="{FF2B5EF4-FFF2-40B4-BE49-F238E27FC236}">
                  <a16:creationId xmlns:a16="http://schemas.microsoft.com/office/drawing/2014/main" id="{0B2EB12B-331B-06E9-18FE-79C57A140E06}"/>
                </a:ext>
              </a:extLst>
            </p:cNvPr>
            <p:cNvSpPr/>
            <p:nvPr/>
          </p:nvSpPr>
          <p:spPr>
            <a:xfrm>
              <a:off x="4016864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3" name="직사각형 6592">
              <a:extLst>
                <a:ext uri="{FF2B5EF4-FFF2-40B4-BE49-F238E27FC236}">
                  <a16:creationId xmlns:a16="http://schemas.microsoft.com/office/drawing/2014/main" id="{0E5D25EF-7CFF-76F4-09F4-2227435397AA}"/>
                </a:ext>
              </a:extLst>
            </p:cNvPr>
            <p:cNvSpPr/>
            <p:nvPr/>
          </p:nvSpPr>
          <p:spPr>
            <a:xfrm>
              <a:off x="4016864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4" name="직사각형 6593">
              <a:extLst>
                <a:ext uri="{FF2B5EF4-FFF2-40B4-BE49-F238E27FC236}">
                  <a16:creationId xmlns:a16="http://schemas.microsoft.com/office/drawing/2014/main" id="{FA5B7133-3DFD-CF8A-80ED-22C0AA6CE70C}"/>
                </a:ext>
              </a:extLst>
            </p:cNvPr>
            <p:cNvSpPr/>
            <p:nvPr/>
          </p:nvSpPr>
          <p:spPr>
            <a:xfrm>
              <a:off x="401686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5" name="직사각형 6594">
              <a:extLst>
                <a:ext uri="{FF2B5EF4-FFF2-40B4-BE49-F238E27FC236}">
                  <a16:creationId xmlns:a16="http://schemas.microsoft.com/office/drawing/2014/main" id="{0A86E5A5-43D0-6E15-05E6-FF8D5E1F9ADA}"/>
                </a:ext>
              </a:extLst>
            </p:cNvPr>
            <p:cNvSpPr/>
            <p:nvPr/>
          </p:nvSpPr>
          <p:spPr>
            <a:xfrm>
              <a:off x="4016864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6" name="직사각형 6595">
              <a:extLst>
                <a:ext uri="{FF2B5EF4-FFF2-40B4-BE49-F238E27FC236}">
                  <a16:creationId xmlns:a16="http://schemas.microsoft.com/office/drawing/2014/main" id="{1B89A38A-38C6-0549-3A99-6CDE6DA2B1A2}"/>
                </a:ext>
              </a:extLst>
            </p:cNvPr>
            <p:cNvSpPr/>
            <p:nvPr/>
          </p:nvSpPr>
          <p:spPr>
            <a:xfrm>
              <a:off x="4016864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7" name="직사각형 6596">
              <a:extLst>
                <a:ext uri="{FF2B5EF4-FFF2-40B4-BE49-F238E27FC236}">
                  <a16:creationId xmlns:a16="http://schemas.microsoft.com/office/drawing/2014/main" id="{4C0F231C-0257-7746-EFAC-86D2A9FAFABF}"/>
                </a:ext>
              </a:extLst>
            </p:cNvPr>
            <p:cNvSpPr/>
            <p:nvPr/>
          </p:nvSpPr>
          <p:spPr>
            <a:xfrm>
              <a:off x="4016864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8" name="직사각형 6597">
              <a:extLst>
                <a:ext uri="{FF2B5EF4-FFF2-40B4-BE49-F238E27FC236}">
                  <a16:creationId xmlns:a16="http://schemas.microsoft.com/office/drawing/2014/main" id="{70F492F4-9B5F-22BF-6E1C-F7DCFE041BBA}"/>
                </a:ext>
              </a:extLst>
            </p:cNvPr>
            <p:cNvSpPr/>
            <p:nvPr/>
          </p:nvSpPr>
          <p:spPr>
            <a:xfrm>
              <a:off x="4016864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99" name="직사각형 6598">
              <a:extLst>
                <a:ext uri="{FF2B5EF4-FFF2-40B4-BE49-F238E27FC236}">
                  <a16:creationId xmlns:a16="http://schemas.microsoft.com/office/drawing/2014/main" id="{C9F58610-8420-8B4B-16D2-874485A87184}"/>
                </a:ext>
              </a:extLst>
            </p:cNvPr>
            <p:cNvSpPr/>
            <p:nvPr/>
          </p:nvSpPr>
          <p:spPr>
            <a:xfrm>
              <a:off x="4016864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0" name="직사각형 6599">
              <a:extLst>
                <a:ext uri="{FF2B5EF4-FFF2-40B4-BE49-F238E27FC236}">
                  <a16:creationId xmlns:a16="http://schemas.microsoft.com/office/drawing/2014/main" id="{A11ABADA-B318-7126-D34A-AFAC18358A28}"/>
                </a:ext>
              </a:extLst>
            </p:cNvPr>
            <p:cNvSpPr/>
            <p:nvPr/>
          </p:nvSpPr>
          <p:spPr>
            <a:xfrm>
              <a:off x="4016864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1" name="직사각형 6600">
              <a:extLst>
                <a:ext uri="{FF2B5EF4-FFF2-40B4-BE49-F238E27FC236}">
                  <a16:creationId xmlns:a16="http://schemas.microsoft.com/office/drawing/2014/main" id="{A646E270-7B7E-C70B-1ADD-526CE2304C90}"/>
                </a:ext>
              </a:extLst>
            </p:cNvPr>
            <p:cNvSpPr/>
            <p:nvPr/>
          </p:nvSpPr>
          <p:spPr>
            <a:xfrm>
              <a:off x="4016864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2" name="직사각형 6601">
              <a:extLst>
                <a:ext uri="{FF2B5EF4-FFF2-40B4-BE49-F238E27FC236}">
                  <a16:creationId xmlns:a16="http://schemas.microsoft.com/office/drawing/2014/main" id="{6AB8B2F9-C04D-F8D3-8BCA-9422455D176E}"/>
                </a:ext>
              </a:extLst>
            </p:cNvPr>
            <p:cNvSpPr/>
            <p:nvPr/>
          </p:nvSpPr>
          <p:spPr>
            <a:xfrm>
              <a:off x="4016864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3" name="직사각형 6602">
              <a:extLst>
                <a:ext uri="{FF2B5EF4-FFF2-40B4-BE49-F238E27FC236}">
                  <a16:creationId xmlns:a16="http://schemas.microsoft.com/office/drawing/2014/main" id="{AC3DEC1A-A1DB-859B-B198-AE4EC2C213F4}"/>
                </a:ext>
              </a:extLst>
            </p:cNvPr>
            <p:cNvSpPr/>
            <p:nvPr/>
          </p:nvSpPr>
          <p:spPr>
            <a:xfrm>
              <a:off x="4016864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4" name="직사각형 6603">
              <a:extLst>
                <a:ext uri="{FF2B5EF4-FFF2-40B4-BE49-F238E27FC236}">
                  <a16:creationId xmlns:a16="http://schemas.microsoft.com/office/drawing/2014/main" id="{87638508-ACC7-1ADF-68E5-EE642955CD03}"/>
                </a:ext>
              </a:extLst>
            </p:cNvPr>
            <p:cNvSpPr/>
            <p:nvPr/>
          </p:nvSpPr>
          <p:spPr>
            <a:xfrm>
              <a:off x="4016864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5" name="직사각형 6604">
              <a:extLst>
                <a:ext uri="{FF2B5EF4-FFF2-40B4-BE49-F238E27FC236}">
                  <a16:creationId xmlns:a16="http://schemas.microsoft.com/office/drawing/2014/main" id="{2102DEEE-DA23-3BC0-CF9C-2E9129145B9F}"/>
                </a:ext>
              </a:extLst>
            </p:cNvPr>
            <p:cNvSpPr/>
            <p:nvPr/>
          </p:nvSpPr>
          <p:spPr>
            <a:xfrm>
              <a:off x="4016864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6" name="직사각형 6605">
              <a:extLst>
                <a:ext uri="{FF2B5EF4-FFF2-40B4-BE49-F238E27FC236}">
                  <a16:creationId xmlns:a16="http://schemas.microsoft.com/office/drawing/2014/main" id="{ED6F81CD-CDFF-976A-D6E1-223809E7D131}"/>
                </a:ext>
              </a:extLst>
            </p:cNvPr>
            <p:cNvSpPr/>
            <p:nvPr/>
          </p:nvSpPr>
          <p:spPr>
            <a:xfrm>
              <a:off x="4016864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7" name="직사각형 6606">
              <a:extLst>
                <a:ext uri="{FF2B5EF4-FFF2-40B4-BE49-F238E27FC236}">
                  <a16:creationId xmlns:a16="http://schemas.microsoft.com/office/drawing/2014/main" id="{9ACEB68C-1606-375C-FBCF-D583D717AC29}"/>
                </a:ext>
              </a:extLst>
            </p:cNvPr>
            <p:cNvSpPr/>
            <p:nvPr/>
          </p:nvSpPr>
          <p:spPr>
            <a:xfrm>
              <a:off x="416086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8" name="직사각형 6607">
              <a:extLst>
                <a:ext uri="{FF2B5EF4-FFF2-40B4-BE49-F238E27FC236}">
                  <a16:creationId xmlns:a16="http://schemas.microsoft.com/office/drawing/2014/main" id="{29F45562-9DC1-8B4E-F93C-6E5257075208}"/>
                </a:ext>
              </a:extLst>
            </p:cNvPr>
            <p:cNvSpPr/>
            <p:nvPr/>
          </p:nvSpPr>
          <p:spPr>
            <a:xfrm>
              <a:off x="416086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09" name="직사각형 6608">
              <a:extLst>
                <a:ext uri="{FF2B5EF4-FFF2-40B4-BE49-F238E27FC236}">
                  <a16:creationId xmlns:a16="http://schemas.microsoft.com/office/drawing/2014/main" id="{A5C135D4-A62C-288E-53F7-90C8714C8849}"/>
                </a:ext>
              </a:extLst>
            </p:cNvPr>
            <p:cNvSpPr/>
            <p:nvPr/>
          </p:nvSpPr>
          <p:spPr>
            <a:xfrm>
              <a:off x="416086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0" name="직사각형 6609">
              <a:extLst>
                <a:ext uri="{FF2B5EF4-FFF2-40B4-BE49-F238E27FC236}">
                  <a16:creationId xmlns:a16="http://schemas.microsoft.com/office/drawing/2014/main" id="{1338DEF8-AD3B-2894-E645-2E0E02E99F67}"/>
                </a:ext>
              </a:extLst>
            </p:cNvPr>
            <p:cNvSpPr/>
            <p:nvPr/>
          </p:nvSpPr>
          <p:spPr>
            <a:xfrm>
              <a:off x="416086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1" name="직사각형 6610">
              <a:extLst>
                <a:ext uri="{FF2B5EF4-FFF2-40B4-BE49-F238E27FC236}">
                  <a16:creationId xmlns:a16="http://schemas.microsoft.com/office/drawing/2014/main" id="{9D9BC475-A9D2-6AC6-4E0F-F9F302BACD0B}"/>
                </a:ext>
              </a:extLst>
            </p:cNvPr>
            <p:cNvSpPr/>
            <p:nvPr/>
          </p:nvSpPr>
          <p:spPr>
            <a:xfrm>
              <a:off x="416086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2" name="직사각형 6611">
              <a:extLst>
                <a:ext uri="{FF2B5EF4-FFF2-40B4-BE49-F238E27FC236}">
                  <a16:creationId xmlns:a16="http://schemas.microsoft.com/office/drawing/2014/main" id="{F9CDF3ED-181D-CDE5-2079-25F532889867}"/>
                </a:ext>
              </a:extLst>
            </p:cNvPr>
            <p:cNvSpPr/>
            <p:nvPr/>
          </p:nvSpPr>
          <p:spPr>
            <a:xfrm>
              <a:off x="416086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3" name="직사각형 6612">
              <a:extLst>
                <a:ext uri="{FF2B5EF4-FFF2-40B4-BE49-F238E27FC236}">
                  <a16:creationId xmlns:a16="http://schemas.microsoft.com/office/drawing/2014/main" id="{89729964-8A4E-0A31-56E2-7F7362883F3D}"/>
                </a:ext>
              </a:extLst>
            </p:cNvPr>
            <p:cNvSpPr/>
            <p:nvPr/>
          </p:nvSpPr>
          <p:spPr>
            <a:xfrm>
              <a:off x="416086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4" name="직사각형 6613">
              <a:extLst>
                <a:ext uri="{FF2B5EF4-FFF2-40B4-BE49-F238E27FC236}">
                  <a16:creationId xmlns:a16="http://schemas.microsoft.com/office/drawing/2014/main" id="{D3858089-1442-2CF6-7B63-9FA016C6FD5B}"/>
                </a:ext>
              </a:extLst>
            </p:cNvPr>
            <p:cNvSpPr/>
            <p:nvPr/>
          </p:nvSpPr>
          <p:spPr>
            <a:xfrm>
              <a:off x="416086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5" name="직사각형 6614">
              <a:extLst>
                <a:ext uri="{FF2B5EF4-FFF2-40B4-BE49-F238E27FC236}">
                  <a16:creationId xmlns:a16="http://schemas.microsoft.com/office/drawing/2014/main" id="{656EBB71-78B8-B54F-94AE-90D8EAE38629}"/>
                </a:ext>
              </a:extLst>
            </p:cNvPr>
            <p:cNvSpPr/>
            <p:nvPr/>
          </p:nvSpPr>
          <p:spPr>
            <a:xfrm>
              <a:off x="416086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6" name="직사각형 6615">
              <a:extLst>
                <a:ext uri="{FF2B5EF4-FFF2-40B4-BE49-F238E27FC236}">
                  <a16:creationId xmlns:a16="http://schemas.microsoft.com/office/drawing/2014/main" id="{0DB074CD-0E33-817F-1DC8-6ACF8F23E10C}"/>
                </a:ext>
              </a:extLst>
            </p:cNvPr>
            <p:cNvSpPr/>
            <p:nvPr/>
          </p:nvSpPr>
          <p:spPr>
            <a:xfrm>
              <a:off x="416086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7" name="직사각형 6616">
              <a:extLst>
                <a:ext uri="{FF2B5EF4-FFF2-40B4-BE49-F238E27FC236}">
                  <a16:creationId xmlns:a16="http://schemas.microsoft.com/office/drawing/2014/main" id="{9BB8512E-39E6-75E3-4301-AAA8FC8D55B2}"/>
                </a:ext>
              </a:extLst>
            </p:cNvPr>
            <p:cNvSpPr/>
            <p:nvPr/>
          </p:nvSpPr>
          <p:spPr>
            <a:xfrm>
              <a:off x="416086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8" name="직사각형 6617">
              <a:extLst>
                <a:ext uri="{FF2B5EF4-FFF2-40B4-BE49-F238E27FC236}">
                  <a16:creationId xmlns:a16="http://schemas.microsoft.com/office/drawing/2014/main" id="{6DEECB2C-AB57-4E9E-DBFD-561B4F7B8DE4}"/>
                </a:ext>
              </a:extLst>
            </p:cNvPr>
            <p:cNvSpPr/>
            <p:nvPr/>
          </p:nvSpPr>
          <p:spPr>
            <a:xfrm>
              <a:off x="416086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19" name="직사각형 6618">
              <a:extLst>
                <a:ext uri="{FF2B5EF4-FFF2-40B4-BE49-F238E27FC236}">
                  <a16:creationId xmlns:a16="http://schemas.microsoft.com/office/drawing/2014/main" id="{1F4E1DAA-09D4-BA2D-2570-ED390C8678FF}"/>
                </a:ext>
              </a:extLst>
            </p:cNvPr>
            <p:cNvSpPr/>
            <p:nvPr/>
          </p:nvSpPr>
          <p:spPr>
            <a:xfrm>
              <a:off x="416086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0" name="직사각형 6619">
              <a:extLst>
                <a:ext uri="{FF2B5EF4-FFF2-40B4-BE49-F238E27FC236}">
                  <a16:creationId xmlns:a16="http://schemas.microsoft.com/office/drawing/2014/main" id="{EC5670A0-F0D2-7142-82D1-A16F404BC948}"/>
                </a:ext>
              </a:extLst>
            </p:cNvPr>
            <p:cNvSpPr/>
            <p:nvPr/>
          </p:nvSpPr>
          <p:spPr>
            <a:xfrm>
              <a:off x="416086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1" name="직사각형 6620">
              <a:extLst>
                <a:ext uri="{FF2B5EF4-FFF2-40B4-BE49-F238E27FC236}">
                  <a16:creationId xmlns:a16="http://schemas.microsoft.com/office/drawing/2014/main" id="{CAA4F98A-545A-D966-B90E-18E05A835037}"/>
                </a:ext>
              </a:extLst>
            </p:cNvPr>
            <p:cNvSpPr/>
            <p:nvPr/>
          </p:nvSpPr>
          <p:spPr>
            <a:xfrm>
              <a:off x="416086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2" name="직사각형 6621">
              <a:extLst>
                <a:ext uri="{FF2B5EF4-FFF2-40B4-BE49-F238E27FC236}">
                  <a16:creationId xmlns:a16="http://schemas.microsoft.com/office/drawing/2014/main" id="{C03AE532-4A64-70A7-51F2-CD4C33660892}"/>
                </a:ext>
              </a:extLst>
            </p:cNvPr>
            <p:cNvSpPr/>
            <p:nvPr/>
          </p:nvSpPr>
          <p:spPr>
            <a:xfrm>
              <a:off x="416086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3" name="직사각형 6622">
              <a:extLst>
                <a:ext uri="{FF2B5EF4-FFF2-40B4-BE49-F238E27FC236}">
                  <a16:creationId xmlns:a16="http://schemas.microsoft.com/office/drawing/2014/main" id="{4609E252-3798-F126-D270-E0078931729B}"/>
                </a:ext>
              </a:extLst>
            </p:cNvPr>
            <p:cNvSpPr/>
            <p:nvPr/>
          </p:nvSpPr>
          <p:spPr>
            <a:xfrm>
              <a:off x="416086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4" name="직사각형 6623">
              <a:extLst>
                <a:ext uri="{FF2B5EF4-FFF2-40B4-BE49-F238E27FC236}">
                  <a16:creationId xmlns:a16="http://schemas.microsoft.com/office/drawing/2014/main" id="{C95F4C5E-036C-9194-3537-9603CA658AE0}"/>
                </a:ext>
              </a:extLst>
            </p:cNvPr>
            <p:cNvSpPr/>
            <p:nvPr/>
          </p:nvSpPr>
          <p:spPr>
            <a:xfrm>
              <a:off x="416086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5" name="직사각형 6624">
              <a:extLst>
                <a:ext uri="{FF2B5EF4-FFF2-40B4-BE49-F238E27FC236}">
                  <a16:creationId xmlns:a16="http://schemas.microsoft.com/office/drawing/2014/main" id="{A15EE3E4-4B71-F90A-59D4-54B14D1F533E}"/>
                </a:ext>
              </a:extLst>
            </p:cNvPr>
            <p:cNvSpPr/>
            <p:nvPr/>
          </p:nvSpPr>
          <p:spPr>
            <a:xfrm>
              <a:off x="416086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6" name="직사각형 6625">
              <a:extLst>
                <a:ext uri="{FF2B5EF4-FFF2-40B4-BE49-F238E27FC236}">
                  <a16:creationId xmlns:a16="http://schemas.microsoft.com/office/drawing/2014/main" id="{E4F80185-873D-6E51-2456-AB48E793A2FA}"/>
                </a:ext>
              </a:extLst>
            </p:cNvPr>
            <p:cNvSpPr/>
            <p:nvPr/>
          </p:nvSpPr>
          <p:spPr>
            <a:xfrm>
              <a:off x="416086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7" name="직사각형 6626">
              <a:extLst>
                <a:ext uri="{FF2B5EF4-FFF2-40B4-BE49-F238E27FC236}">
                  <a16:creationId xmlns:a16="http://schemas.microsoft.com/office/drawing/2014/main" id="{F6D9C991-F269-3F93-344E-6198179C9785}"/>
                </a:ext>
              </a:extLst>
            </p:cNvPr>
            <p:cNvSpPr/>
            <p:nvPr/>
          </p:nvSpPr>
          <p:spPr>
            <a:xfrm>
              <a:off x="416086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8" name="직사각형 6627">
              <a:extLst>
                <a:ext uri="{FF2B5EF4-FFF2-40B4-BE49-F238E27FC236}">
                  <a16:creationId xmlns:a16="http://schemas.microsoft.com/office/drawing/2014/main" id="{960F6558-C703-F106-67EA-B56967D185DE}"/>
                </a:ext>
              </a:extLst>
            </p:cNvPr>
            <p:cNvSpPr/>
            <p:nvPr/>
          </p:nvSpPr>
          <p:spPr>
            <a:xfrm>
              <a:off x="416086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29" name="직사각형 6628">
              <a:extLst>
                <a:ext uri="{FF2B5EF4-FFF2-40B4-BE49-F238E27FC236}">
                  <a16:creationId xmlns:a16="http://schemas.microsoft.com/office/drawing/2014/main" id="{E46CCFF7-798D-A1B9-D037-A4C7FFF2055F}"/>
                </a:ext>
              </a:extLst>
            </p:cNvPr>
            <p:cNvSpPr/>
            <p:nvPr/>
          </p:nvSpPr>
          <p:spPr>
            <a:xfrm>
              <a:off x="416086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0" name="직사각형 6629">
              <a:extLst>
                <a:ext uri="{FF2B5EF4-FFF2-40B4-BE49-F238E27FC236}">
                  <a16:creationId xmlns:a16="http://schemas.microsoft.com/office/drawing/2014/main" id="{F9041422-ABB8-EBD5-5CA8-ABA41E7DF57D}"/>
                </a:ext>
              </a:extLst>
            </p:cNvPr>
            <p:cNvSpPr/>
            <p:nvPr/>
          </p:nvSpPr>
          <p:spPr>
            <a:xfrm>
              <a:off x="416086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1" name="직사각형 6630">
              <a:extLst>
                <a:ext uri="{FF2B5EF4-FFF2-40B4-BE49-F238E27FC236}">
                  <a16:creationId xmlns:a16="http://schemas.microsoft.com/office/drawing/2014/main" id="{A8FCA6BC-8E32-1B6B-0FEC-483705765A0D}"/>
                </a:ext>
              </a:extLst>
            </p:cNvPr>
            <p:cNvSpPr/>
            <p:nvPr/>
          </p:nvSpPr>
          <p:spPr>
            <a:xfrm>
              <a:off x="416086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2" name="직사각형 6631">
              <a:extLst>
                <a:ext uri="{FF2B5EF4-FFF2-40B4-BE49-F238E27FC236}">
                  <a16:creationId xmlns:a16="http://schemas.microsoft.com/office/drawing/2014/main" id="{9EDE4759-E3EB-DC2F-A1FC-CCB426293F67}"/>
                </a:ext>
              </a:extLst>
            </p:cNvPr>
            <p:cNvSpPr/>
            <p:nvPr/>
          </p:nvSpPr>
          <p:spPr>
            <a:xfrm>
              <a:off x="416086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3" name="직사각형 6632">
              <a:extLst>
                <a:ext uri="{FF2B5EF4-FFF2-40B4-BE49-F238E27FC236}">
                  <a16:creationId xmlns:a16="http://schemas.microsoft.com/office/drawing/2014/main" id="{BC88904F-C80B-002C-5572-30F098F119DA}"/>
                </a:ext>
              </a:extLst>
            </p:cNvPr>
            <p:cNvSpPr/>
            <p:nvPr/>
          </p:nvSpPr>
          <p:spPr>
            <a:xfrm>
              <a:off x="416086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4" name="직사각형 6633">
              <a:extLst>
                <a:ext uri="{FF2B5EF4-FFF2-40B4-BE49-F238E27FC236}">
                  <a16:creationId xmlns:a16="http://schemas.microsoft.com/office/drawing/2014/main" id="{1738EE75-285F-9A33-2192-45964C0B147E}"/>
                </a:ext>
              </a:extLst>
            </p:cNvPr>
            <p:cNvSpPr/>
            <p:nvPr/>
          </p:nvSpPr>
          <p:spPr>
            <a:xfrm>
              <a:off x="416086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5" name="직사각형 6634">
              <a:extLst>
                <a:ext uri="{FF2B5EF4-FFF2-40B4-BE49-F238E27FC236}">
                  <a16:creationId xmlns:a16="http://schemas.microsoft.com/office/drawing/2014/main" id="{E13019EE-A8BF-EDE9-8D57-B0E6E4E5C577}"/>
                </a:ext>
              </a:extLst>
            </p:cNvPr>
            <p:cNvSpPr/>
            <p:nvPr/>
          </p:nvSpPr>
          <p:spPr>
            <a:xfrm>
              <a:off x="416086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6" name="직사각형 6635">
              <a:extLst>
                <a:ext uri="{FF2B5EF4-FFF2-40B4-BE49-F238E27FC236}">
                  <a16:creationId xmlns:a16="http://schemas.microsoft.com/office/drawing/2014/main" id="{DE506C91-83AC-FC8B-2ABA-731261C54DFA}"/>
                </a:ext>
              </a:extLst>
            </p:cNvPr>
            <p:cNvSpPr/>
            <p:nvPr/>
          </p:nvSpPr>
          <p:spPr>
            <a:xfrm>
              <a:off x="416086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7" name="직사각형 6636">
              <a:extLst>
                <a:ext uri="{FF2B5EF4-FFF2-40B4-BE49-F238E27FC236}">
                  <a16:creationId xmlns:a16="http://schemas.microsoft.com/office/drawing/2014/main" id="{2C0806E2-94B7-C093-D601-2155C9AAB81D}"/>
                </a:ext>
              </a:extLst>
            </p:cNvPr>
            <p:cNvSpPr/>
            <p:nvPr/>
          </p:nvSpPr>
          <p:spPr>
            <a:xfrm>
              <a:off x="416086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8" name="직사각형 6637">
              <a:extLst>
                <a:ext uri="{FF2B5EF4-FFF2-40B4-BE49-F238E27FC236}">
                  <a16:creationId xmlns:a16="http://schemas.microsoft.com/office/drawing/2014/main" id="{1F436C01-AF14-9221-29D4-8D951D4DC8F8}"/>
                </a:ext>
              </a:extLst>
            </p:cNvPr>
            <p:cNvSpPr/>
            <p:nvPr/>
          </p:nvSpPr>
          <p:spPr>
            <a:xfrm>
              <a:off x="416086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39" name="직사각형 6638">
              <a:extLst>
                <a:ext uri="{FF2B5EF4-FFF2-40B4-BE49-F238E27FC236}">
                  <a16:creationId xmlns:a16="http://schemas.microsoft.com/office/drawing/2014/main" id="{A8FDD93A-453D-A2C0-F7E7-2A7A15C2FE7B}"/>
                </a:ext>
              </a:extLst>
            </p:cNvPr>
            <p:cNvSpPr/>
            <p:nvPr/>
          </p:nvSpPr>
          <p:spPr>
            <a:xfrm>
              <a:off x="416086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0" name="직사각형 6639">
              <a:extLst>
                <a:ext uri="{FF2B5EF4-FFF2-40B4-BE49-F238E27FC236}">
                  <a16:creationId xmlns:a16="http://schemas.microsoft.com/office/drawing/2014/main" id="{880C696E-D21B-36DB-2D64-6CA544A08E5A}"/>
                </a:ext>
              </a:extLst>
            </p:cNvPr>
            <p:cNvSpPr/>
            <p:nvPr/>
          </p:nvSpPr>
          <p:spPr>
            <a:xfrm>
              <a:off x="416086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1" name="직사각형 6640">
              <a:extLst>
                <a:ext uri="{FF2B5EF4-FFF2-40B4-BE49-F238E27FC236}">
                  <a16:creationId xmlns:a16="http://schemas.microsoft.com/office/drawing/2014/main" id="{18D10060-B8E7-35F3-433F-8DCDC797FEDA}"/>
                </a:ext>
              </a:extLst>
            </p:cNvPr>
            <p:cNvSpPr/>
            <p:nvPr/>
          </p:nvSpPr>
          <p:spPr>
            <a:xfrm>
              <a:off x="416086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2" name="직사각형 6641">
              <a:extLst>
                <a:ext uri="{FF2B5EF4-FFF2-40B4-BE49-F238E27FC236}">
                  <a16:creationId xmlns:a16="http://schemas.microsoft.com/office/drawing/2014/main" id="{F60C1E48-9B49-488B-0919-20934E3692B6}"/>
                </a:ext>
              </a:extLst>
            </p:cNvPr>
            <p:cNvSpPr/>
            <p:nvPr/>
          </p:nvSpPr>
          <p:spPr>
            <a:xfrm>
              <a:off x="416086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3" name="직사각형 6642">
              <a:extLst>
                <a:ext uri="{FF2B5EF4-FFF2-40B4-BE49-F238E27FC236}">
                  <a16:creationId xmlns:a16="http://schemas.microsoft.com/office/drawing/2014/main" id="{FD86D2C6-AB2B-6217-5566-948A4955C7A5}"/>
                </a:ext>
              </a:extLst>
            </p:cNvPr>
            <p:cNvSpPr/>
            <p:nvPr/>
          </p:nvSpPr>
          <p:spPr>
            <a:xfrm>
              <a:off x="43048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4" name="직사각형 6643">
              <a:extLst>
                <a:ext uri="{FF2B5EF4-FFF2-40B4-BE49-F238E27FC236}">
                  <a16:creationId xmlns:a16="http://schemas.microsoft.com/office/drawing/2014/main" id="{6F94208B-A612-0529-C1B9-7505ECF9ACFD}"/>
                </a:ext>
              </a:extLst>
            </p:cNvPr>
            <p:cNvSpPr/>
            <p:nvPr/>
          </p:nvSpPr>
          <p:spPr>
            <a:xfrm>
              <a:off x="430489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5" name="직사각형 6644">
              <a:extLst>
                <a:ext uri="{FF2B5EF4-FFF2-40B4-BE49-F238E27FC236}">
                  <a16:creationId xmlns:a16="http://schemas.microsoft.com/office/drawing/2014/main" id="{1B2A96E1-4C9C-37D2-45E2-74E24BDF5C85}"/>
                </a:ext>
              </a:extLst>
            </p:cNvPr>
            <p:cNvSpPr/>
            <p:nvPr/>
          </p:nvSpPr>
          <p:spPr>
            <a:xfrm>
              <a:off x="430489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6" name="직사각형 6645">
              <a:extLst>
                <a:ext uri="{FF2B5EF4-FFF2-40B4-BE49-F238E27FC236}">
                  <a16:creationId xmlns:a16="http://schemas.microsoft.com/office/drawing/2014/main" id="{5923A133-B816-E0FD-978B-CD92F6C79985}"/>
                </a:ext>
              </a:extLst>
            </p:cNvPr>
            <p:cNvSpPr/>
            <p:nvPr/>
          </p:nvSpPr>
          <p:spPr>
            <a:xfrm>
              <a:off x="430489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7" name="직사각형 6646">
              <a:extLst>
                <a:ext uri="{FF2B5EF4-FFF2-40B4-BE49-F238E27FC236}">
                  <a16:creationId xmlns:a16="http://schemas.microsoft.com/office/drawing/2014/main" id="{1A7E9612-96BF-609A-4D80-DD2DC7D3E0D6}"/>
                </a:ext>
              </a:extLst>
            </p:cNvPr>
            <p:cNvSpPr/>
            <p:nvPr/>
          </p:nvSpPr>
          <p:spPr>
            <a:xfrm>
              <a:off x="430489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8" name="직사각형 6647">
              <a:extLst>
                <a:ext uri="{FF2B5EF4-FFF2-40B4-BE49-F238E27FC236}">
                  <a16:creationId xmlns:a16="http://schemas.microsoft.com/office/drawing/2014/main" id="{1802B125-925D-88F2-46C9-501437504FA0}"/>
                </a:ext>
              </a:extLst>
            </p:cNvPr>
            <p:cNvSpPr/>
            <p:nvPr/>
          </p:nvSpPr>
          <p:spPr>
            <a:xfrm>
              <a:off x="430489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49" name="직사각형 6648">
              <a:extLst>
                <a:ext uri="{FF2B5EF4-FFF2-40B4-BE49-F238E27FC236}">
                  <a16:creationId xmlns:a16="http://schemas.microsoft.com/office/drawing/2014/main" id="{6CE2B474-1E6E-585C-27C2-B16EB5188592}"/>
                </a:ext>
              </a:extLst>
            </p:cNvPr>
            <p:cNvSpPr/>
            <p:nvPr/>
          </p:nvSpPr>
          <p:spPr>
            <a:xfrm>
              <a:off x="430489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0" name="직사각형 6649">
              <a:extLst>
                <a:ext uri="{FF2B5EF4-FFF2-40B4-BE49-F238E27FC236}">
                  <a16:creationId xmlns:a16="http://schemas.microsoft.com/office/drawing/2014/main" id="{A5B0A5D1-8ACB-BC1E-014F-B0B38E49BCDA}"/>
                </a:ext>
              </a:extLst>
            </p:cNvPr>
            <p:cNvSpPr/>
            <p:nvPr/>
          </p:nvSpPr>
          <p:spPr>
            <a:xfrm>
              <a:off x="430489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1" name="직사각형 6650">
              <a:extLst>
                <a:ext uri="{FF2B5EF4-FFF2-40B4-BE49-F238E27FC236}">
                  <a16:creationId xmlns:a16="http://schemas.microsoft.com/office/drawing/2014/main" id="{1BD826D3-3B68-969F-0D63-D9CD86F7A154}"/>
                </a:ext>
              </a:extLst>
            </p:cNvPr>
            <p:cNvSpPr/>
            <p:nvPr/>
          </p:nvSpPr>
          <p:spPr>
            <a:xfrm>
              <a:off x="430489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2" name="직사각형 6651">
              <a:extLst>
                <a:ext uri="{FF2B5EF4-FFF2-40B4-BE49-F238E27FC236}">
                  <a16:creationId xmlns:a16="http://schemas.microsoft.com/office/drawing/2014/main" id="{81323B8B-3E8F-60BD-980A-3E10E107E57E}"/>
                </a:ext>
              </a:extLst>
            </p:cNvPr>
            <p:cNvSpPr/>
            <p:nvPr/>
          </p:nvSpPr>
          <p:spPr>
            <a:xfrm>
              <a:off x="430489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3" name="직사각형 6652">
              <a:extLst>
                <a:ext uri="{FF2B5EF4-FFF2-40B4-BE49-F238E27FC236}">
                  <a16:creationId xmlns:a16="http://schemas.microsoft.com/office/drawing/2014/main" id="{384FC721-DFE4-2380-5DFE-CC6F59B9EE70}"/>
                </a:ext>
              </a:extLst>
            </p:cNvPr>
            <p:cNvSpPr/>
            <p:nvPr/>
          </p:nvSpPr>
          <p:spPr>
            <a:xfrm>
              <a:off x="430489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4" name="직사각형 6653">
              <a:extLst>
                <a:ext uri="{FF2B5EF4-FFF2-40B4-BE49-F238E27FC236}">
                  <a16:creationId xmlns:a16="http://schemas.microsoft.com/office/drawing/2014/main" id="{FDD83B71-2066-5D59-335F-C0EB1A021AF8}"/>
                </a:ext>
              </a:extLst>
            </p:cNvPr>
            <p:cNvSpPr/>
            <p:nvPr/>
          </p:nvSpPr>
          <p:spPr>
            <a:xfrm>
              <a:off x="430489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5" name="직사각형 6654">
              <a:extLst>
                <a:ext uri="{FF2B5EF4-FFF2-40B4-BE49-F238E27FC236}">
                  <a16:creationId xmlns:a16="http://schemas.microsoft.com/office/drawing/2014/main" id="{3339FF51-A1FA-311D-39CB-E80D05D464DF}"/>
                </a:ext>
              </a:extLst>
            </p:cNvPr>
            <p:cNvSpPr/>
            <p:nvPr/>
          </p:nvSpPr>
          <p:spPr>
            <a:xfrm>
              <a:off x="430489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6" name="직사각형 6655">
              <a:extLst>
                <a:ext uri="{FF2B5EF4-FFF2-40B4-BE49-F238E27FC236}">
                  <a16:creationId xmlns:a16="http://schemas.microsoft.com/office/drawing/2014/main" id="{EA6C84AB-9124-20A2-54B6-BAF833C110AD}"/>
                </a:ext>
              </a:extLst>
            </p:cNvPr>
            <p:cNvSpPr/>
            <p:nvPr/>
          </p:nvSpPr>
          <p:spPr>
            <a:xfrm>
              <a:off x="430489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7" name="직사각형 6656">
              <a:extLst>
                <a:ext uri="{FF2B5EF4-FFF2-40B4-BE49-F238E27FC236}">
                  <a16:creationId xmlns:a16="http://schemas.microsoft.com/office/drawing/2014/main" id="{D3154DC4-DD6B-EF6B-772E-A270114CA405}"/>
                </a:ext>
              </a:extLst>
            </p:cNvPr>
            <p:cNvSpPr/>
            <p:nvPr/>
          </p:nvSpPr>
          <p:spPr>
            <a:xfrm>
              <a:off x="430489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8" name="직사각형 6657">
              <a:extLst>
                <a:ext uri="{FF2B5EF4-FFF2-40B4-BE49-F238E27FC236}">
                  <a16:creationId xmlns:a16="http://schemas.microsoft.com/office/drawing/2014/main" id="{DD0F1053-E568-8667-F463-F675AC53BA38}"/>
                </a:ext>
              </a:extLst>
            </p:cNvPr>
            <p:cNvSpPr/>
            <p:nvPr/>
          </p:nvSpPr>
          <p:spPr>
            <a:xfrm>
              <a:off x="430489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59" name="직사각형 6658">
              <a:extLst>
                <a:ext uri="{FF2B5EF4-FFF2-40B4-BE49-F238E27FC236}">
                  <a16:creationId xmlns:a16="http://schemas.microsoft.com/office/drawing/2014/main" id="{281AFED3-CFC8-CA38-F260-DF377B0ED74E}"/>
                </a:ext>
              </a:extLst>
            </p:cNvPr>
            <p:cNvSpPr/>
            <p:nvPr/>
          </p:nvSpPr>
          <p:spPr>
            <a:xfrm>
              <a:off x="430489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0" name="직사각형 6659">
              <a:extLst>
                <a:ext uri="{FF2B5EF4-FFF2-40B4-BE49-F238E27FC236}">
                  <a16:creationId xmlns:a16="http://schemas.microsoft.com/office/drawing/2014/main" id="{A4C081D6-E986-3DB7-E930-59F4B738A533}"/>
                </a:ext>
              </a:extLst>
            </p:cNvPr>
            <p:cNvSpPr/>
            <p:nvPr/>
          </p:nvSpPr>
          <p:spPr>
            <a:xfrm>
              <a:off x="430489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1" name="직사각형 6660">
              <a:extLst>
                <a:ext uri="{FF2B5EF4-FFF2-40B4-BE49-F238E27FC236}">
                  <a16:creationId xmlns:a16="http://schemas.microsoft.com/office/drawing/2014/main" id="{3B07D21B-073F-4267-A72E-766458B3B93A}"/>
                </a:ext>
              </a:extLst>
            </p:cNvPr>
            <p:cNvSpPr/>
            <p:nvPr/>
          </p:nvSpPr>
          <p:spPr>
            <a:xfrm>
              <a:off x="430489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2" name="직사각형 6661">
              <a:extLst>
                <a:ext uri="{FF2B5EF4-FFF2-40B4-BE49-F238E27FC236}">
                  <a16:creationId xmlns:a16="http://schemas.microsoft.com/office/drawing/2014/main" id="{CA202989-751B-0B73-30E9-3A9DCAA02259}"/>
                </a:ext>
              </a:extLst>
            </p:cNvPr>
            <p:cNvSpPr/>
            <p:nvPr/>
          </p:nvSpPr>
          <p:spPr>
            <a:xfrm>
              <a:off x="430489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3" name="직사각형 6662">
              <a:extLst>
                <a:ext uri="{FF2B5EF4-FFF2-40B4-BE49-F238E27FC236}">
                  <a16:creationId xmlns:a16="http://schemas.microsoft.com/office/drawing/2014/main" id="{67277680-4C4E-6A09-ED0D-207612A8BE18}"/>
                </a:ext>
              </a:extLst>
            </p:cNvPr>
            <p:cNvSpPr/>
            <p:nvPr/>
          </p:nvSpPr>
          <p:spPr>
            <a:xfrm>
              <a:off x="430489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4" name="직사각형 6663">
              <a:extLst>
                <a:ext uri="{FF2B5EF4-FFF2-40B4-BE49-F238E27FC236}">
                  <a16:creationId xmlns:a16="http://schemas.microsoft.com/office/drawing/2014/main" id="{B5105321-3DB8-933A-E4B1-0C64C7122753}"/>
                </a:ext>
              </a:extLst>
            </p:cNvPr>
            <p:cNvSpPr/>
            <p:nvPr/>
          </p:nvSpPr>
          <p:spPr>
            <a:xfrm>
              <a:off x="430489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5" name="직사각형 6664">
              <a:extLst>
                <a:ext uri="{FF2B5EF4-FFF2-40B4-BE49-F238E27FC236}">
                  <a16:creationId xmlns:a16="http://schemas.microsoft.com/office/drawing/2014/main" id="{A37B3B3E-BE61-EBC9-B317-BB6356B29C3E}"/>
                </a:ext>
              </a:extLst>
            </p:cNvPr>
            <p:cNvSpPr/>
            <p:nvPr/>
          </p:nvSpPr>
          <p:spPr>
            <a:xfrm>
              <a:off x="430489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6" name="직사각형 6665">
              <a:extLst>
                <a:ext uri="{FF2B5EF4-FFF2-40B4-BE49-F238E27FC236}">
                  <a16:creationId xmlns:a16="http://schemas.microsoft.com/office/drawing/2014/main" id="{382BD73C-E90A-D08D-AABD-95D777747F80}"/>
                </a:ext>
              </a:extLst>
            </p:cNvPr>
            <p:cNvSpPr/>
            <p:nvPr/>
          </p:nvSpPr>
          <p:spPr>
            <a:xfrm>
              <a:off x="43048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7" name="직사각형 6666">
              <a:extLst>
                <a:ext uri="{FF2B5EF4-FFF2-40B4-BE49-F238E27FC236}">
                  <a16:creationId xmlns:a16="http://schemas.microsoft.com/office/drawing/2014/main" id="{243B25F9-50C7-25BC-AD11-EA1BDC405900}"/>
                </a:ext>
              </a:extLst>
            </p:cNvPr>
            <p:cNvSpPr/>
            <p:nvPr/>
          </p:nvSpPr>
          <p:spPr>
            <a:xfrm>
              <a:off x="430489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8" name="직사각형 6667">
              <a:extLst>
                <a:ext uri="{FF2B5EF4-FFF2-40B4-BE49-F238E27FC236}">
                  <a16:creationId xmlns:a16="http://schemas.microsoft.com/office/drawing/2014/main" id="{A9233BC7-7089-CE4C-70DF-3E35C576267E}"/>
                </a:ext>
              </a:extLst>
            </p:cNvPr>
            <p:cNvSpPr/>
            <p:nvPr/>
          </p:nvSpPr>
          <p:spPr>
            <a:xfrm>
              <a:off x="430489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69" name="직사각형 6668">
              <a:extLst>
                <a:ext uri="{FF2B5EF4-FFF2-40B4-BE49-F238E27FC236}">
                  <a16:creationId xmlns:a16="http://schemas.microsoft.com/office/drawing/2014/main" id="{E79A435F-B865-1815-D490-258ADE9FA9FF}"/>
                </a:ext>
              </a:extLst>
            </p:cNvPr>
            <p:cNvSpPr/>
            <p:nvPr/>
          </p:nvSpPr>
          <p:spPr>
            <a:xfrm>
              <a:off x="430489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0" name="직사각형 6669">
              <a:extLst>
                <a:ext uri="{FF2B5EF4-FFF2-40B4-BE49-F238E27FC236}">
                  <a16:creationId xmlns:a16="http://schemas.microsoft.com/office/drawing/2014/main" id="{30A0BBA8-A0EA-7785-FCB8-7EE2558014E9}"/>
                </a:ext>
              </a:extLst>
            </p:cNvPr>
            <p:cNvSpPr/>
            <p:nvPr/>
          </p:nvSpPr>
          <p:spPr>
            <a:xfrm>
              <a:off x="430489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1" name="직사각형 6670">
              <a:extLst>
                <a:ext uri="{FF2B5EF4-FFF2-40B4-BE49-F238E27FC236}">
                  <a16:creationId xmlns:a16="http://schemas.microsoft.com/office/drawing/2014/main" id="{8724ACA7-66A2-CD2B-3B2C-91E6DAC66D23}"/>
                </a:ext>
              </a:extLst>
            </p:cNvPr>
            <p:cNvSpPr/>
            <p:nvPr/>
          </p:nvSpPr>
          <p:spPr>
            <a:xfrm>
              <a:off x="430489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2" name="직사각형 6671">
              <a:extLst>
                <a:ext uri="{FF2B5EF4-FFF2-40B4-BE49-F238E27FC236}">
                  <a16:creationId xmlns:a16="http://schemas.microsoft.com/office/drawing/2014/main" id="{426BE320-A3D6-C22A-EA6C-A5EF749F2ECF}"/>
                </a:ext>
              </a:extLst>
            </p:cNvPr>
            <p:cNvSpPr/>
            <p:nvPr/>
          </p:nvSpPr>
          <p:spPr>
            <a:xfrm>
              <a:off x="430489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3" name="직사각형 6672">
              <a:extLst>
                <a:ext uri="{FF2B5EF4-FFF2-40B4-BE49-F238E27FC236}">
                  <a16:creationId xmlns:a16="http://schemas.microsoft.com/office/drawing/2014/main" id="{A3969E96-0E55-4742-8514-5F0091A144BB}"/>
                </a:ext>
              </a:extLst>
            </p:cNvPr>
            <p:cNvSpPr/>
            <p:nvPr/>
          </p:nvSpPr>
          <p:spPr>
            <a:xfrm>
              <a:off x="430489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4" name="직사각형 6673">
              <a:extLst>
                <a:ext uri="{FF2B5EF4-FFF2-40B4-BE49-F238E27FC236}">
                  <a16:creationId xmlns:a16="http://schemas.microsoft.com/office/drawing/2014/main" id="{0C815461-9C02-2B2C-E82B-7DBC51AD8FDB}"/>
                </a:ext>
              </a:extLst>
            </p:cNvPr>
            <p:cNvSpPr/>
            <p:nvPr/>
          </p:nvSpPr>
          <p:spPr>
            <a:xfrm>
              <a:off x="430489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5" name="직사각형 6674">
              <a:extLst>
                <a:ext uri="{FF2B5EF4-FFF2-40B4-BE49-F238E27FC236}">
                  <a16:creationId xmlns:a16="http://schemas.microsoft.com/office/drawing/2014/main" id="{E3F16140-87C8-4073-B1E0-DEC176DB472E}"/>
                </a:ext>
              </a:extLst>
            </p:cNvPr>
            <p:cNvSpPr/>
            <p:nvPr/>
          </p:nvSpPr>
          <p:spPr>
            <a:xfrm>
              <a:off x="430489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6" name="직사각형 6675">
              <a:extLst>
                <a:ext uri="{FF2B5EF4-FFF2-40B4-BE49-F238E27FC236}">
                  <a16:creationId xmlns:a16="http://schemas.microsoft.com/office/drawing/2014/main" id="{AEB38889-5A38-0D4C-A2DA-E3E8165341DA}"/>
                </a:ext>
              </a:extLst>
            </p:cNvPr>
            <p:cNvSpPr/>
            <p:nvPr/>
          </p:nvSpPr>
          <p:spPr>
            <a:xfrm>
              <a:off x="430489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7" name="직사각형 6676">
              <a:extLst>
                <a:ext uri="{FF2B5EF4-FFF2-40B4-BE49-F238E27FC236}">
                  <a16:creationId xmlns:a16="http://schemas.microsoft.com/office/drawing/2014/main" id="{A2C4E3F6-C475-98E9-99A6-79B4098E5AAA}"/>
                </a:ext>
              </a:extLst>
            </p:cNvPr>
            <p:cNvSpPr/>
            <p:nvPr/>
          </p:nvSpPr>
          <p:spPr>
            <a:xfrm>
              <a:off x="430489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8" name="직사각형 6677">
              <a:extLst>
                <a:ext uri="{FF2B5EF4-FFF2-40B4-BE49-F238E27FC236}">
                  <a16:creationId xmlns:a16="http://schemas.microsoft.com/office/drawing/2014/main" id="{A5F3CBA7-DB28-38BC-7048-D1BE38594DF7}"/>
                </a:ext>
              </a:extLst>
            </p:cNvPr>
            <p:cNvSpPr/>
            <p:nvPr/>
          </p:nvSpPr>
          <p:spPr>
            <a:xfrm>
              <a:off x="430489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79" name="직사각형 6678">
              <a:extLst>
                <a:ext uri="{FF2B5EF4-FFF2-40B4-BE49-F238E27FC236}">
                  <a16:creationId xmlns:a16="http://schemas.microsoft.com/office/drawing/2014/main" id="{E5D64410-44A3-B5CD-889B-7BC6788EEAF4}"/>
                </a:ext>
              </a:extLst>
            </p:cNvPr>
            <p:cNvSpPr/>
            <p:nvPr/>
          </p:nvSpPr>
          <p:spPr>
            <a:xfrm>
              <a:off x="44488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0" name="직사각형 6679">
              <a:extLst>
                <a:ext uri="{FF2B5EF4-FFF2-40B4-BE49-F238E27FC236}">
                  <a16:creationId xmlns:a16="http://schemas.microsoft.com/office/drawing/2014/main" id="{650E155D-9FAA-48C7-7762-10855119D04D}"/>
                </a:ext>
              </a:extLst>
            </p:cNvPr>
            <p:cNvSpPr/>
            <p:nvPr/>
          </p:nvSpPr>
          <p:spPr>
            <a:xfrm>
              <a:off x="4448896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1" name="직사각형 6680">
              <a:extLst>
                <a:ext uri="{FF2B5EF4-FFF2-40B4-BE49-F238E27FC236}">
                  <a16:creationId xmlns:a16="http://schemas.microsoft.com/office/drawing/2014/main" id="{3932C490-1CD2-04E7-62AC-475F6F765C2F}"/>
                </a:ext>
              </a:extLst>
            </p:cNvPr>
            <p:cNvSpPr/>
            <p:nvPr/>
          </p:nvSpPr>
          <p:spPr>
            <a:xfrm>
              <a:off x="4448896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2" name="직사각형 6681">
              <a:extLst>
                <a:ext uri="{FF2B5EF4-FFF2-40B4-BE49-F238E27FC236}">
                  <a16:creationId xmlns:a16="http://schemas.microsoft.com/office/drawing/2014/main" id="{5971DB63-15F4-6725-BC88-FC6AF762CAC6}"/>
                </a:ext>
              </a:extLst>
            </p:cNvPr>
            <p:cNvSpPr/>
            <p:nvPr/>
          </p:nvSpPr>
          <p:spPr>
            <a:xfrm>
              <a:off x="4448896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3" name="직사각형 6682">
              <a:extLst>
                <a:ext uri="{FF2B5EF4-FFF2-40B4-BE49-F238E27FC236}">
                  <a16:creationId xmlns:a16="http://schemas.microsoft.com/office/drawing/2014/main" id="{58DB77D6-C088-9AE0-A558-219EFC92B504}"/>
                </a:ext>
              </a:extLst>
            </p:cNvPr>
            <p:cNvSpPr/>
            <p:nvPr/>
          </p:nvSpPr>
          <p:spPr>
            <a:xfrm>
              <a:off x="4448896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4" name="직사각형 6683">
              <a:extLst>
                <a:ext uri="{FF2B5EF4-FFF2-40B4-BE49-F238E27FC236}">
                  <a16:creationId xmlns:a16="http://schemas.microsoft.com/office/drawing/2014/main" id="{30BEF7E5-4A20-510A-78FD-B425E4B42114}"/>
                </a:ext>
              </a:extLst>
            </p:cNvPr>
            <p:cNvSpPr/>
            <p:nvPr/>
          </p:nvSpPr>
          <p:spPr>
            <a:xfrm>
              <a:off x="4448896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5" name="직사각형 6684">
              <a:extLst>
                <a:ext uri="{FF2B5EF4-FFF2-40B4-BE49-F238E27FC236}">
                  <a16:creationId xmlns:a16="http://schemas.microsoft.com/office/drawing/2014/main" id="{2509268C-5EA4-2869-D36D-2E7DDDB7C899}"/>
                </a:ext>
              </a:extLst>
            </p:cNvPr>
            <p:cNvSpPr/>
            <p:nvPr/>
          </p:nvSpPr>
          <p:spPr>
            <a:xfrm>
              <a:off x="4448896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6" name="직사각형 6685">
              <a:extLst>
                <a:ext uri="{FF2B5EF4-FFF2-40B4-BE49-F238E27FC236}">
                  <a16:creationId xmlns:a16="http://schemas.microsoft.com/office/drawing/2014/main" id="{BA19F157-9EF5-D173-CC3A-9821D06B9031}"/>
                </a:ext>
              </a:extLst>
            </p:cNvPr>
            <p:cNvSpPr/>
            <p:nvPr/>
          </p:nvSpPr>
          <p:spPr>
            <a:xfrm>
              <a:off x="4448896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7" name="직사각형 6686">
              <a:extLst>
                <a:ext uri="{FF2B5EF4-FFF2-40B4-BE49-F238E27FC236}">
                  <a16:creationId xmlns:a16="http://schemas.microsoft.com/office/drawing/2014/main" id="{9C0DDAB0-F62F-DFF7-2E2E-564191D3EBBE}"/>
                </a:ext>
              </a:extLst>
            </p:cNvPr>
            <p:cNvSpPr/>
            <p:nvPr/>
          </p:nvSpPr>
          <p:spPr>
            <a:xfrm>
              <a:off x="4448896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8" name="직사각형 6687">
              <a:extLst>
                <a:ext uri="{FF2B5EF4-FFF2-40B4-BE49-F238E27FC236}">
                  <a16:creationId xmlns:a16="http://schemas.microsoft.com/office/drawing/2014/main" id="{A4BE5D18-673F-D862-0246-0FC05C563DA9}"/>
                </a:ext>
              </a:extLst>
            </p:cNvPr>
            <p:cNvSpPr/>
            <p:nvPr/>
          </p:nvSpPr>
          <p:spPr>
            <a:xfrm>
              <a:off x="4448896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89" name="직사각형 6688">
              <a:extLst>
                <a:ext uri="{FF2B5EF4-FFF2-40B4-BE49-F238E27FC236}">
                  <a16:creationId xmlns:a16="http://schemas.microsoft.com/office/drawing/2014/main" id="{EE137B2C-1E5C-7233-107F-90383D855064}"/>
                </a:ext>
              </a:extLst>
            </p:cNvPr>
            <p:cNvSpPr/>
            <p:nvPr/>
          </p:nvSpPr>
          <p:spPr>
            <a:xfrm>
              <a:off x="4448896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0" name="직사각형 6689">
              <a:extLst>
                <a:ext uri="{FF2B5EF4-FFF2-40B4-BE49-F238E27FC236}">
                  <a16:creationId xmlns:a16="http://schemas.microsoft.com/office/drawing/2014/main" id="{D83F540A-15E0-14B4-4075-2F5CDCADC2AF}"/>
                </a:ext>
              </a:extLst>
            </p:cNvPr>
            <p:cNvSpPr/>
            <p:nvPr/>
          </p:nvSpPr>
          <p:spPr>
            <a:xfrm>
              <a:off x="4448896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1" name="직사각형 6690">
              <a:extLst>
                <a:ext uri="{FF2B5EF4-FFF2-40B4-BE49-F238E27FC236}">
                  <a16:creationId xmlns:a16="http://schemas.microsoft.com/office/drawing/2014/main" id="{697C7CAF-A08D-1E56-A61C-7EF21BAF9671}"/>
                </a:ext>
              </a:extLst>
            </p:cNvPr>
            <p:cNvSpPr/>
            <p:nvPr/>
          </p:nvSpPr>
          <p:spPr>
            <a:xfrm>
              <a:off x="4448896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2" name="직사각형 6691">
              <a:extLst>
                <a:ext uri="{FF2B5EF4-FFF2-40B4-BE49-F238E27FC236}">
                  <a16:creationId xmlns:a16="http://schemas.microsoft.com/office/drawing/2014/main" id="{4EC64864-C415-80DF-B25A-BFBEE1F6CCE7}"/>
                </a:ext>
              </a:extLst>
            </p:cNvPr>
            <p:cNvSpPr/>
            <p:nvPr/>
          </p:nvSpPr>
          <p:spPr>
            <a:xfrm>
              <a:off x="4448896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3" name="직사각형 6692">
              <a:extLst>
                <a:ext uri="{FF2B5EF4-FFF2-40B4-BE49-F238E27FC236}">
                  <a16:creationId xmlns:a16="http://schemas.microsoft.com/office/drawing/2014/main" id="{00430BA5-69F8-8E8C-CB05-9B603D3ED301}"/>
                </a:ext>
              </a:extLst>
            </p:cNvPr>
            <p:cNvSpPr/>
            <p:nvPr/>
          </p:nvSpPr>
          <p:spPr>
            <a:xfrm>
              <a:off x="4448896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4" name="직사각형 6693">
              <a:extLst>
                <a:ext uri="{FF2B5EF4-FFF2-40B4-BE49-F238E27FC236}">
                  <a16:creationId xmlns:a16="http://schemas.microsoft.com/office/drawing/2014/main" id="{52C4FE93-BC91-7FBD-064C-21F6F70C566A}"/>
                </a:ext>
              </a:extLst>
            </p:cNvPr>
            <p:cNvSpPr/>
            <p:nvPr/>
          </p:nvSpPr>
          <p:spPr>
            <a:xfrm>
              <a:off x="4448896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5" name="직사각형 6694">
              <a:extLst>
                <a:ext uri="{FF2B5EF4-FFF2-40B4-BE49-F238E27FC236}">
                  <a16:creationId xmlns:a16="http://schemas.microsoft.com/office/drawing/2014/main" id="{13A6B697-A045-E9B7-19C4-343AB1A989A9}"/>
                </a:ext>
              </a:extLst>
            </p:cNvPr>
            <p:cNvSpPr/>
            <p:nvPr/>
          </p:nvSpPr>
          <p:spPr>
            <a:xfrm>
              <a:off x="4448896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6" name="직사각형 6695">
              <a:extLst>
                <a:ext uri="{FF2B5EF4-FFF2-40B4-BE49-F238E27FC236}">
                  <a16:creationId xmlns:a16="http://schemas.microsoft.com/office/drawing/2014/main" id="{367EF6BE-819C-3FB9-9FC2-D0DE188679DD}"/>
                </a:ext>
              </a:extLst>
            </p:cNvPr>
            <p:cNvSpPr/>
            <p:nvPr/>
          </p:nvSpPr>
          <p:spPr>
            <a:xfrm>
              <a:off x="4448896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7" name="직사각형 6696">
              <a:extLst>
                <a:ext uri="{FF2B5EF4-FFF2-40B4-BE49-F238E27FC236}">
                  <a16:creationId xmlns:a16="http://schemas.microsoft.com/office/drawing/2014/main" id="{5D0C225F-982F-DB85-8FB0-981CE8D5A5AC}"/>
                </a:ext>
              </a:extLst>
            </p:cNvPr>
            <p:cNvSpPr/>
            <p:nvPr/>
          </p:nvSpPr>
          <p:spPr>
            <a:xfrm>
              <a:off x="4448896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8" name="직사각형 6697">
              <a:extLst>
                <a:ext uri="{FF2B5EF4-FFF2-40B4-BE49-F238E27FC236}">
                  <a16:creationId xmlns:a16="http://schemas.microsoft.com/office/drawing/2014/main" id="{972D6D83-0EDB-9BDF-6104-13694365277F}"/>
                </a:ext>
              </a:extLst>
            </p:cNvPr>
            <p:cNvSpPr/>
            <p:nvPr/>
          </p:nvSpPr>
          <p:spPr>
            <a:xfrm>
              <a:off x="4448896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699" name="직사각형 6698">
              <a:extLst>
                <a:ext uri="{FF2B5EF4-FFF2-40B4-BE49-F238E27FC236}">
                  <a16:creationId xmlns:a16="http://schemas.microsoft.com/office/drawing/2014/main" id="{8BE92DA4-B74E-2474-3685-29760D1BBA3C}"/>
                </a:ext>
              </a:extLst>
            </p:cNvPr>
            <p:cNvSpPr/>
            <p:nvPr/>
          </p:nvSpPr>
          <p:spPr>
            <a:xfrm>
              <a:off x="4448896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0" name="직사각형 6699">
              <a:extLst>
                <a:ext uri="{FF2B5EF4-FFF2-40B4-BE49-F238E27FC236}">
                  <a16:creationId xmlns:a16="http://schemas.microsoft.com/office/drawing/2014/main" id="{72515B46-D00F-C405-9F07-A91CCE344B7A}"/>
                </a:ext>
              </a:extLst>
            </p:cNvPr>
            <p:cNvSpPr/>
            <p:nvPr/>
          </p:nvSpPr>
          <p:spPr>
            <a:xfrm>
              <a:off x="4448896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1" name="직사각형 6700">
              <a:extLst>
                <a:ext uri="{FF2B5EF4-FFF2-40B4-BE49-F238E27FC236}">
                  <a16:creationId xmlns:a16="http://schemas.microsoft.com/office/drawing/2014/main" id="{D2B4F6C6-8EC3-C433-2513-D88B4C327154}"/>
                </a:ext>
              </a:extLst>
            </p:cNvPr>
            <p:cNvSpPr/>
            <p:nvPr/>
          </p:nvSpPr>
          <p:spPr>
            <a:xfrm>
              <a:off x="4448896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2" name="직사각형 6701">
              <a:extLst>
                <a:ext uri="{FF2B5EF4-FFF2-40B4-BE49-F238E27FC236}">
                  <a16:creationId xmlns:a16="http://schemas.microsoft.com/office/drawing/2014/main" id="{993F63B8-CE1E-6DA2-B3EC-1E2ED6637508}"/>
                </a:ext>
              </a:extLst>
            </p:cNvPr>
            <p:cNvSpPr/>
            <p:nvPr/>
          </p:nvSpPr>
          <p:spPr>
            <a:xfrm>
              <a:off x="44488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3" name="직사각형 6702">
              <a:extLst>
                <a:ext uri="{FF2B5EF4-FFF2-40B4-BE49-F238E27FC236}">
                  <a16:creationId xmlns:a16="http://schemas.microsoft.com/office/drawing/2014/main" id="{91DFA570-8826-8050-C713-7206330B4061}"/>
                </a:ext>
              </a:extLst>
            </p:cNvPr>
            <p:cNvSpPr/>
            <p:nvPr/>
          </p:nvSpPr>
          <p:spPr>
            <a:xfrm>
              <a:off x="4448896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4" name="직사각형 6703">
              <a:extLst>
                <a:ext uri="{FF2B5EF4-FFF2-40B4-BE49-F238E27FC236}">
                  <a16:creationId xmlns:a16="http://schemas.microsoft.com/office/drawing/2014/main" id="{8D7332B9-28CA-8111-D8C3-49CB9BB73652}"/>
                </a:ext>
              </a:extLst>
            </p:cNvPr>
            <p:cNvSpPr/>
            <p:nvPr/>
          </p:nvSpPr>
          <p:spPr>
            <a:xfrm>
              <a:off x="4448896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5" name="직사각형 6704">
              <a:extLst>
                <a:ext uri="{FF2B5EF4-FFF2-40B4-BE49-F238E27FC236}">
                  <a16:creationId xmlns:a16="http://schemas.microsoft.com/office/drawing/2014/main" id="{ECF3AA6D-8642-B263-979C-8BA2A3DE6740}"/>
                </a:ext>
              </a:extLst>
            </p:cNvPr>
            <p:cNvSpPr/>
            <p:nvPr/>
          </p:nvSpPr>
          <p:spPr>
            <a:xfrm>
              <a:off x="4448896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6" name="직사각형 6705">
              <a:extLst>
                <a:ext uri="{FF2B5EF4-FFF2-40B4-BE49-F238E27FC236}">
                  <a16:creationId xmlns:a16="http://schemas.microsoft.com/office/drawing/2014/main" id="{E637ED81-90F9-630C-9298-3E7CA92CB12E}"/>
                </a:ext>
              </a:extLst>
            </p:cNvPr>
            <p:cNvSpPr/>
            <p:nvPr/>
          </p:nvSpPr>
          <p:spPr>
            <a:xfrm>
              <a:off x="4448896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7" name="직사각형 6706">
              <a:extLst>
                <a:ext uri="{FF2B5EF4-FFF2-40B4-BE49-F238E27FC236}">
                  <a16:creationId xmlns:a16="http://schemas.microsoft.com/office/drawing/2014/main" id="{9485214B-35A9-3EB4-9164-8A781C986C82}"/>
                </a:ext>
              </a:extLst>
            </p:cNvPr>
            <p:cNvSpPr/>
            <p:nvPr/>
          </p:nvSpPr>
          <p:spPr>
            <a:xfrm>
              <a:off x="4448896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8" name="직사각형 6707">
              <a:extLst>
                <a:ext uri="{FF2B5EF4-FFF2-40B4-BE49-F238E27FC236}">
                  <a16:creationId xmlns:a16="http://schemas.microsoft.com/office/drawing/2014/main" id="{47A0E41B-EF02-3B21-4EF1-D7DE02583466}"/>
                </a:ext>
              </a:extLst>
            </p:cNvPr>
            <p:cNvSpPr/>
            <p:nvPr/>
          </p:nvSpPr>
          <p:spPr>
            <a:xfrm>
              <a:off x="4448896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09" name="직사각형 6708">
              <a:extLst>
                <a:ext uri="{FF2B5EF4-FFF2-40B4-BE49-F238E27FC236}">
                  <a16:creationId xmlns:a16="http://schemas.microsoft.com/office/drawing/2014/main" id="{D7953B13-73D3-AE9D-348E-7C062D150A8E}"/>
                </a:ext>
              </a:extLst>
            </p:cNvPr>
            <p:cNvSpPr/>
            <p:nvPr/>
          </p:nvSpPr>
          <p:spPr>
            <a:xfrm>
              <a:off x="4448896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0" name="직사각형 6709">
              <a:extLst>
                <a:ext uri="{FF2B5EF4-FFF2-40B4-BE49-F238E27FC236}">
                  <a16:creationId xmlns:a16="http://schemas.microsoft.com/office/drawing/2014/main" id="{A6616907-56B1-63FC-A3A0-42C83C2D1442}"/>
                </a:ext>
              </a:extLst>
            </p:cNvPr>
            <p:cNvSpPr/>
            <p:nvPr/>
          </p:nvSpPr>
          <p:spPr>
            <a:xfrm>
              <a:off x="4448896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1" name="직사각형 6710">
              <a:extLst>
                <a:ext uri="{FF2B5EF4-FFF2-40B4-BE49-F238E27FC236}">
                  <a16:creationId xmlns:a16="http://schemas.microsoft.com/office/drawing/2014/main" id="{9130CF98-AE8B-0294-9C7C-63A1F638D03A}"/>
                </a:ext>
              </a:extLst>
            </p:cNvPr>
            <p:cNvSpPr/>
            <p:nvPr/>
          </p:nvSpPr>
          <p:spPr>
            <a:xfrm>
              <a:off x="4448896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2" name="직사각형 6711">
              <a:extLst>
                <a:ext uri="{FF2B5EF4-FFF2-40B4-BE49-F238E27FC236}">
                  <a16:creationId xmlns:a16="http://schemas.microsoft.com/office/drawing/2014/main" id="{AAC2CD5B-3206-7A76-4003-F6D52E590D67}"/>
                </a:ext>
              </a:extLst>
            </p:cNvPr>
            <p:cNvSpPr/>
            <p:nvPr/>
          </p:nvSpPr>
          <p:spPr>
            <a:xfrm>
              <a:off x="4448896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3" name="직사각형 6712">
              <a:extLst>
                <a:ext uri="{FF2B5EF4-FFF2-40B4-BE49-F238E27FC236}">
                  <a16:creationId xmlns:a16="http://schemas.microsoft.com/office/drawing/2014/main" id="{EA03ED8A-C3BF-3463-1F7C-4218C6BA8D36}"/>
                </a:ext>
              </a:extLst>
            </p:cNvPr>
            <p:cNvSpPr/>
            <p:nvPr/>
          </p:nvSpPr>
          <p:spPr>
            <a:xfrm>
              <a:off x="4448896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4" name="직사각형 6713">
              <a:extLst>
                <a:ext uri="{FF2B5EF4-FFF2-40B4-BE49-F238E27FC236}">
                  <a16:creationId xmlns:a16="http://schemas.microsoft.com/office/drawing/2014/main" id="{6B4AC2AD-FCE3-FDB2-5734-E23115DB6AE2}"/>
                </a:ext>
              </a:extLst>
            </p:cNvPr>
            <p:cNvSpPr/>
            <p:nvPr/>
          </p:nvSpPr>
          <p:spPr>
            <a:xfrm>
              <a:off x="4448896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5" name="직사각형 6714">
              <a:extLst>
                <a:ext uri="{FF2B5EF4-FFF2-40B4-BE49-F238E27FC236}">
                  <a16:creationId xmlns:a16="http://schemas.microsoft.com/office/drawing/2014/main" id="{0449DEA1-15DD-BE19-8DD5-C4A62FD1EEB3}"/>
                </a:ext>
              </a:extLst>
            </p:cNvPr>
            <p:cNvSpPr/>
            <p:nvPr/>
          </p:nvSpPr>
          <p:spPr>
            <a:xfrm>
              <a:off x="459291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6" name="직사각형 6715">
              <a:extLst>
                <a:ext uri="{FF2B5EF4-FFF2-40B4-BE49-F238E27FC236}">
                  <a16:creationId xmlns:a16="http://schemas.microsoft.com/office/drawing/2014/main" id="{621CB690-0D63-FEC2-A417-551819495AD3}"/>
                </a:ext>
              </a:extLst>
            </p:cNvPr>
            <p:cNvSpPr/>
            <p:nvPr/>
          </p:nvSpPr>
          <p:spPr>
            <a:xfrm>
              <a:off x="459291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7" name="직사각형 6716">
              <a:extLst>
                <a:ext uri="{FF2B5EF4-FFF2-40B4-BE49-F238E27FC236}">
                  <a16:creationId xmlns:a16="http://schemas.microsoft.com/office/drawing/2014/main" id="{095C226C-A1C4-9362-DE6B-568B8B268977}"/>
                </a:ext>
              </a:extLst>
            </p:cNvPr>
            <p:cNvSpPr/>
            <p:nvPr/>
          </p:nvSpPr>
          <p:spPr>
            <a:xfrm>
              <a:off x="459291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8" name="직사각형 6717">
              <a:extLst>
                <a:ext uri="{FF2B5EF4-FFF2-40B4-BE49-F238E27FC236}">
                  <a16:creationId xmlns:a16="http://schemas.microsoft.com/office/drawing/2014/main" id="{29CA84E2-291D-D145-20F3-B4F2B15B6F31}"/>
                </a:ext>
              </a:extLst>
            </p:cNvPr>
            <p:cNvSpPr/>
            <p:nvPr/>
          </p:nvSpPr>
          <p:spPr>
            <a:xfrm>
              <a:off x="459291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19" name="직사각형 6718">
              <a:extLst>
                <a:ext uri="{FF2B5EF4-FFF2-40B4-BE49-F238E27FC236}">
                  <a16:creationId xmlns:a16="http://schemas.microsoft.com/office/drawing/2014/main" id="{B9042FC1-B114-8278-8C0E-BA3395832BEC}"/>
                </a:ext>
              </a:extLst>
            </p:cNvPr>
            <p:cNvSpPr/>
            <p:nvPr/>
          </p:nvSpPr>
          <p:spPr>
            <a:xfrm>
              <a:off x="459291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0" name="직사각형 6719">
              <a:extLst>
                <a:ext uri="{FF2B5EF4-FFF2-40B4-BE49-F238E27FC236}">
                  <a16:creationId xmlns:a16="http://schemas.microsoft.com/office/drawing/2014/main" id="{9870729F-729C-B310-8563-865B3DC6F6C5}"/>
                </a:ext>
              </a:extLst>
            </p:cNvPr>
            <p:cNvSpPr/>
            <p:nvPr/>
          </p:nvSpPr>
          <p:spPr>
            <a:xfrm>
              <a:off x="459291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1" name="직사각형 6720">
              <a:extLst>
                <a:ext uri="{FF2B5EF4-FFF2-40B4-BE49-F238E27FC236}">
                  <a16:creationId xmlns:a16="http://schemas.microsoft.com/office/drawing/2014/main" id="{43DD8681-0B71-1833-6DD2-A63A83BFCCD6}"/>
                </a:ext>
              </a:extLst>
            </p:cNvPr>
            <p:cNvSpPr/>
            <p:nvPr/>
          </p:nvSpPr>
          <p:spPr>
            <a:xfrm>
              <a:off x="459291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2" name="직사각형 6721">
              <a:extLst>
                <a:ext uri="{FF2B5EF4-FFF2-40B4-BE49-F238E27FC236}">
                  <a16:creationId xmlns:a16="http://schemas.microsoft.com/office/drawing/2014/main" id="{845AC055-0602-0103-75A7-57F5FCBA19E8}"/>
                </a:ext>
              </a:extLst>
            </p:cNvPr>
            <p:cNvSpPr/>
            <p:nvPr/>
          </p:nvSpPr>
          <p:spPr>
            <a:xfrm>
              <a:off x="459291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3" name="직사각형 6722">
              <a:extLst>
                <a:ext uri="{FF2B5EF4-FFF2-40B4-BE49-F238E27FC236}">
                  <a16:creationId xmlns:a16="http://schemas.microsoft.com/office/drawing/2014/main" id="{7EF1AFE7-B38D-E4A7-45FC-097E8423E888}"/>
                </a:ext>
              </a:extLst>
            </p:cNvPr>
            <p:cNvSpPr/>
            <p:nvPr/>
          </p:nvSpPr>
          <p:spPr>
            <a:xfrm>
              <a:off x="459291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4" name="직사각형 6723">
              <a:extLst>
                <a:ext uri="{FF2B5EF4-FFF2-40B4-BE49-F238E27FC236}">
                  <a16:creationId xmlns:a16="http://schemas.microsoft.com/office/drawing/2014/main" id="{68286480-F578-6EA7-6030-06F027254CEA}"/>
                </a:ext>
              </a:extLst>
            </p:cNvPr>
            <p:cNvSpPr/>
            <p:nvPr/>
          </p:nvSpPr>
          <p:spPr>
            <a:xfrm>
              <a:off x="459291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5" name="직사각형 6724">
              <a:extLst>
                <a:ext uri="{FF2B5EF4-FFF2-40B4-BE49-F238E27FC236}">
                  <a16:creationId xmlns:a16="http://schemas.microsoft.com/office/drawing/2014/main" id="{27EB8972-5AE0-1815-19BD-15C3EE20489C}"/>
                </a:ext>
              </a:extLst>
            </p:cNvPr>
            <p:cNvSpPr/>
            <p:nvPr/>
          </p:nvSpPr>
          <p:spPr>
            <a:xfrm>
              <a:off x="459291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6" name="직사각형 6725">
              <a:extLst>
                <a:ext uri="{FF2B5EF4-FFF2-40B4-BE49-F238E27FC236}">
                  <a16:creationId xmlns:a16="http://schemas.microsoft.com/office/drawing/2014/main" id="{8805989A-2109-CCEE-F4A8-2FA57E7342FA}"/>
                </a:ext>
              </a:extLst>
            </p:cNvPr>
            <p:cNvSpPr/>
            <p:nvPr/>
          </p:nvSpPr>
          <p:spPr>
            <a:xfrm>
              <a:off x="459291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7" name="직사각형 6726">
              <a:extLst>
                <a:ext uri="{FF2B5EF4-FFF2-40B4-BE49-F238E27FC236}">
                  <a16:creationId xmlns:a16="http://schemas.microsoft.com/office/drawing/2014/main" id="{6CC357E4-B822-DDF9-4380-AD739E2B5F43}"/>
                </a:ext>
              </a:extLst>
            </p:cNvPr>
            <p:cNvSpPr/>
            <p:nvPr/>
          </p:nvSpPr>
          <p:spPr>
            <a:xfrm>
              <a:off x="459291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8" name="직사각형 6727">
              <a:extLst>
                <a:ext uri="{FF2B5EF4-FFF2-40B4-BE49-F238E27FC236}">
                  <a16:creationId xmlns:a16="http://schemas.microsoft.com/office/drawing/2014/main" id="{EB81C4D3-9B7E-4826-0925-D5CE33E753F0}"/>
                </a:ext>
              </a:extLst>
            </p:cNvPr>
            <p:cNvSpPr/>
            <p:nvPr/>
          </p:nvSpPr>
          <p:spPr>
            <a:xfrm>
              <a:off x="459291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29" name="직사각형 6728">
              <a:extLst>
                <a:ext uri="{FF2B5EF4-FFF2-40B4-BE49-F238E27FC236}">
                  <a16:creationId xmlns:a16="http://schemas.microsoft.com/office/drawing/2014/main" id="{2E52B734-B8D4-F0D5-7032-99E374AEA7BB}"/>
                </a:ext>
              </a:extLst>
            </p:cNvPr>
            <p:cNvSpPr/>
            <p:nvPr/>
          </p:nvSpPr>
          <p:spPr>
            <a:xfrm>
              <a:off x="459291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0" name="직사각형 6729">
              <a:extLst>
                <a:ext uri="{FF2B5EF4-FFF2-40B4-BE49-F238E27FC236}">
                  <a16:creationId xmlns:a16="http://schemas.microsoft.com/office/drawing/2014/main" id="{8BD48F9E-18DC-9E07-85C0-1171B6814C76}"/>
                </a:ext>
              </a:extLst>
            </p:cNvPr>
            <p:cNvSpPr/>
            <p:nvPr/>
          </p:nvSpPr>
          <p:spPr>
            <a:xfrm>
              <a:off x="459291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1" name="직사각형 6730">
              <a:extLst>
                <a:ext uri="{FF2B5EF4-FFF2-40B4-BE49-F238E27FC236}">
                  <a16:creationId xmlns:a16="http://schemas.microsoft.com/office/drawing/2014/main" id="{94FA3936-1207-E129-3A44-8D8612F58C6D}"/>
                </a:ext>
              </a:extLst>
            </p:cNvPr>
            <p:cNvSpPr/>
            <p:nvPr/>
          </p:nvSpPr>
          <p:spPr>
            <a:xfrm>
              <a:off x="459291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2" name="직사각형 6731">
              <a:extLst>
                <a:ext uri="{FF2B5EF4-FFF2-40B4-BE49-F238E27FC236}">
                  <a16:creationId xmlns:a16="http://schemas.microsoft.com/office/drawing/2014/main" id="{A82E9775-EBBB-9EF2-0FD3-24858B4762E2}"/>
                </a:ext>
              </a:extLst>
            </p:cNvPr>
            <p:cNvSpPr/>
            <p:nvPr/>
          </p:nvSpPr>
          <p:spPr>
            <a:xfrm>
              <a:off x="459291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3" name="직사각형 6732">
              <a:extLst>
                <a:ext uri="{FF2B5EF4-FFF2-40B4-BE49-F238E27FC236}">
                  <a16:creationId xmlns:a16="http://schemas.microsoft.com/office/drawing/2014/main" id="{52EB2FE1-8EA1-C735-098F-09AD74A42207}"/>
                </a:ext>
              </a:extLst>
            </p:cNvPr>
            <p:cNvSpPr/>
            <p:nvPr/>
          </p:nvSpPr>
          <p:spPr>
            <a:xfrm>
              <a:off x="459291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4" name="직사각형 6733">
              <a:extLst>
                <a:ext uri="{FF2B5EF4-FFF2-40B4-BE49-F238E27FC236}">
                  <a16:creationId xmlns:a16="http://schemas.microsoft.com/office/drawing/2014/main" id="{A0484492-F3F7-112E-7F4C-FADD1A5C8D0D}"/>
                </a:ext>
              </a:extLst>
            </p:cNvPr>
            <p:cNvSpPr/>
            <p:nvPr/>
          </p:nvSpPr>
          <p:spPr>
            <a:xfrm>
              <a:off x="459291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5" name="직사각형 6734">
              <a:extLst>
                <a:ext uri="{FF2B5EF4-FFF2-40B4-BE49-F238E27FC236}">
                  <a16:creationId xmlns:a16="http://schemas.microsoft.com/office/drawing/2014/main" id="{202AD28E-276A-FDF3-D077-C15D387F39A6}"/>
                </a:ext>
              </a:extLst>
            </p:cNvPr>
            <p:cNvSpPr/>
            <p:nvPr/>
          </p:nvSpPr>
          <p:spPr>
            <a:xfrm>
              <a:off x="459291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6" name="직사각형 6735">
              <a:extLst>
                <a:ext uri="{FF2B5EF4-FFF2-40B4-BE49-F238E27FC236}">
                  <a16:creationId xmlns:a16="http://schemas.microsoft.com/office/drawing/2014/main" id="{9929AE26-71C0-1049-A7CE-2F0E1E94D42E}"/>
                </a:ext>
              </a:extLst>
            </p:cNvPr>
            <p:cNvSpPr/>
            <p:nvPr/>
          </p:nvSpPr>
          <p:spPr>
            <a:xfrm>
              <a:off x="459291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7" name="직사각형 6736">
              <a:extLst>
                <a:ext uri="{FF2B5EF4-FFF2-40B4-BE49-F238E27FC236}">
                  <a16:creationId xmlns:a16="http://schemas.microsoft.com/office/drawing/2014/main" id="{77F11F44-FB26-E846-ACE4-CAA6E5223489}"/>
                </a:ext>
              </a:extLst>
            </p:cNvPr>
            <p:cNvSpPr/>
            <p:nvPr/>
          </p:nvSpPr>
          <p:spPr>
            <a:xfrm>
              <a:off x="459291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8" name="직사각형 6737">
              <a:extLst>
                <a:ext uri="{FF2B5EF4-FFF2-40B4-BE49-F238E27FC236}">
                  <a16:creationId xmlns:a16="http://schemas.microsoft.com/office/drawing/2014/main" id="{922669B3-BF2D-7C6E-A4EE-80F32810F0F7}"/>
                </a:ext>
              </a:extLst>
            </p:cNvPr>
            <p:cNvSpPr/>
            <p:nvPr/>
          </p:nvSpPr>
          <p:spPr>
            <a:xfrm>
              <a:off x="459291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39" name="직사각형 6738">
              <a:extLst>
                <a:ext uri="{FF2B5EF4-FFF2-40B4-BE49-F238E27FC236}">
                  <a16:creationId xmlns:a16="http://schemas.microsoft.com/office/drawing/2014/main" id="{DD0DF5CA-134B-BBB6-4F14-00DCAFD2EDE8}"/>
                </a:ext>
              </a:extLst>
            </p:cNvPr>
            <p:cNvSpPr/>
            <p:nvPr/>
          </p:nvSpPr>
          <p:spPr>
            <a:xfrm>
              <a:off x="459291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0" name="직사각형 6739">
              <a:extLst>
                <a:ext uri="{FF2B5EF4-FFF2-40B4-BE49-F238E27FC236}">
                  <a16:creationId xmlns:a16="http://schemas.microsoft.com/office/drawing/2014/main" id="{A6641E35-F443-454B-505C-00E098F70B13}"/>
                </a:ext>
              </a:extLst>
            </p:cNvPr>
            <p:cNvSpPr/>
            <p:nvPr/>
          </p:nvSpPr>
          <p:spPr>
            <a:xfrm>
              <a:off x="459291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1" name="직사각형 6740">
              <a:extLst>
                <a:ext uri="{FF2B5EF4-FFF2-40B4-BE49-F238E27FC236}">
                  <a16:creationId xmlns:a16="http://schemas.microsoft.com/office/drawing/2014/main" id="{BEA44FAC-DD05-16A0-96B1-621FAC080EEC}"/>
                </a:ext>
              </a:extLst>
            </p:cNvPr>
            <p:cNvSpPr/>
            <p:nvPr/>
          </p:nvSpPr>
          <p:spPr>
            <a:xfrm>
              <a:off x="459291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2" name="직사각형 6741">
              <a:extLst>
                <a:ext uri="{FF2B5EF4-FFF2-40B4-BE49-F238E27FC236}">
                  <a16:creationId xmlns:a16="http://schemas.microsoft.com/office/drawing/2014/main" id="{25FD6EBF-C8B1-20DF-EA5B-8899507E7CB8}"/>
                </a:ext>
              </a:extLst>
            </p:cNvPr>
            <p:cNvSpPr/>
            <p:nvPr/>
          </p:nvSpPr>
          <p:spPr>
            <a:xfrm>
              <a:off x="459291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3" name="직사각형 6742">
              <a:extLst>
                <a:ext uri="{FF2B5EF4-FFF2-40B4-BE49-F238E27FC236}">
                  <a16:creationId xmlns:a16="http://schemas.microsoft.com/office/drawing/2014/main" id="{BF6E0EA1-B45A-9365-8308-D35369A7637E}"/>
                </a:ext>
              </a:extLst>
            </p:cNvPr>
            <p:cNvSpPr/>
            <p:nvPr/>
          </p:nvSpPr>
          <p:spPr>
            <a:xfrm>
              <a:off x="459291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4" name="직사각형 6743">
              <a:extLst>
                <a:ext uri="{FF2B5EF4-FFF2-40B4-BE49-F238E27FC236}">
                  <a16:creationId xmlns:a16="http://schemas.microsoft.com/office/drawing/2014/main" id="{5D02CC26-54E3-5489-B706-F663BD088BBA}"/>
                </a:ext>
              </a:extLst>
            </p:cNvPr>
            <p:cNvSpPr/>
            <p:nvPr/>
          </p:nvSpPr>
          <p:spPr>
            <a:xfrm>
              <a:off x="459291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5" name="직사각형 6744">
              <a:extLst>
                <a:ext uri="{FF2B5EF4-FFF2-40B4-BE49-F238E27FC236}">
                  <a16:creationId xmlns:a16="http://schemas.microsoft.com/office/drawing/2014/main" id="{A61C33B5-E6B9-3350-7CAD-44400E4E55EF}"/>
                </a:ext>
              </a:extLst>
            </p:cNvPr>
            <p:cNvSpPr/>
            <p:nvPr/>
          </p:nvSpPr>
          <p:spPr>
            <a:xfrm>
              <a:off x="459291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6" name="직사각형 6745">
              <a:extLst>
                <a:ext uri="{FF2B5EF4-FFF2-40B4-BE49-F238E27FC236}">
                  <a16:creationId xmlns:a16="http://schemas.microsoft.com/office/drawing/2014/main" id="{1D6B18C6-E4A8-3B9A-24B1-20519036A0AF}"/>
                </a:ext>
              </a:extLst>
            </p:cNvPr>
            <p:cNvSpPr/>
            <p:nvPr/>
          </p:nvSpPr>
          <p:spPr>
            <a:xfrm>
              <a:off x="459291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7" name="직사각형 6746">
              <a:extLst>
                <a:ext uri="{FF2B5EF4-FFF2-40B4-BE49-F238E27FC236}">
                  <a16:creationId xmlns:a16="http://schemas.microsoft.com/office/drawing/2014/main" id="{041F36FC-EF36-EC63-9B3B-EB7A0EB03502}"/>
                </a:ext>
              </a:extLst>
            </p:cNvPr>
            <p:cNvSpPr/>
            <p:nvPr/>
          </p:nvSpPr>
          <p:spPr>
            <a:xfrm>
              <a:off x="459291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8" name="직사각형 6747">
              <a:extLst>
                <a:ext uri="{FF2B5EF4-FFF2-40B4-BE49-F238E27FC236}">
                  <a16:creationId xmlns:a16="http://schemas.microsoft.com/office/drawing/2014/main" id="{0684F611-0CFF-B639-01BF-978C36DF30A7}"/>
                </a:ext>
              </a:extLst>
            </p:cNvPr>
            <p:cNvSpPr/>
            <p:nvPr/>
          </p:nvSpPr>
          <p:spPr>
            <a:xfrm>
              <a:off x="459291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49" name="직사각형 6748">
              <a:extLst>
                <a:ext uri="{FF2B5EF4-FFF2-40B4-BE49-F238E27FC236}">
                  <a16:creationId xmlns:a16="http://schemas.microsoft.com/office/drawing/2014/main" id="{9CCA3A22-F2C9-E65B-EA94-D78A0D0DA4F2}"/>
                </a:ext>
              </a:extLst>
            </p:cNvPr>
            <p:cNvSpPr/>
            <p:nvPr/>
          </p:nvSpPr>
          <p:spPr>
            <a:xfrm>
              <a:off x="459291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0" name="직사각형 6749">
              <a:extLst>
                <a:ext uri="{FF2B5EF4-FFF2-40B4-BE49-F238E27FC236}">
                  <a16:creationId xmlns:a16="http://schemas.microsoft.com/office/drawing/2014/main" id="{1202A84F-6393-997A-914D-0AC955838ECE}"/>
                </a:ext>
              </a:extLst>
            </p:cNvPr>
            <p:cNvSpPr/>
            <p:nvPr/>
          </p:nvSpPr>
          <p:spPr>
            <a:xfrm>
              <a:off x="459291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1" name="직사각형 6750">
              <a:extLst>
                <a:ext uri="{FF2B5EF4-FFF2-40B4-BE49-F238E27FC236}">
                  <a16:creationId xmlns:a16="http://schemas.microsoft.com/office/drawing/2014/main" id="{1B49544B-102B-C3C7-77DD-842A0EE2EBC0}"/>
                </a:ext>
              </a:extLst>
            </p:cNvPr>
            <p:cNvSpPr/>
            <p:nvPr/>
          </p:nvSpPr>
          <p:spPr>
            <a:xfrm>
              <a:off x="473691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2" name="직사각형 6751">
              <a:extLst>
                <a:ext uri="{FF2B5EF4-FFF2-40B4-BE49-F238E27FC236}">
                  <a16:creationId xmlns:a16="http://schemas.microsoft.com/office/drawing/2014/main" id="{5EFE60D1-0381-E0B7-B9F4-150F623E9C28}"/>
                </a:ext>
              </a:extLst>
            </p:cNvPr>
            <p:cNvSpPr/>
            <p:nvPr/>
          </p:nvSpPr>
          <p:spPr>
            <a:xfrm>
              <a:off x="4736912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3" name="직사각형 6752">
              <a:extLst>
                <a:ext uri="{FF2B5EF4-FFF2-40B4-BE49-F238E27FC236}">
                  <a16:creationId xmlns:a16="http://schemas.microsoft.com/office/drawing/2014/main" id="{02C417AB-523A-C142-98E4-498B69511224}"/>
                </a:ext>
              </a:extLst>
            </p:cNvPr>
            <p:cNvSpPr/>
            <p:nvPr/>
          </p:nvSpPr>
          <p:spPr>
            <a:xfrm>
              <a:off x="4736912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4" name="직사각형 6753">
              <a:extLst>
                <a:ext uri="{FF2B5EF4-FFF2-40B4-BE49-F238E27FC236}">
                  <a16:creationId xmlns:a16="http://schemas.microsoft.com/office/drawing/2014/main" id="{CFFC91BD-563B-7C9F-2ED3-735216D9DA13}"/>
                </a:ext>
              </a:extLst>
            </p:cNvPr>
            <p:cNvSpPr/>
            <p:nvPr/>
          </p:nvSpPr>
          <p:spPr>
            <a:xfrm>
              <a:off x="4736912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5" name="직사각형 6754">
              <a:extLst>
                <a:ext uri="{FF2B5EF4-FFF2-40B4-BE49-F238E27FC236}">
                  <a16:creationId xmlns:a16="http://schemas.microsoft.com/office/drawing/2014/main" id="{514C4CFD-25F9-F6BB-0180-58A56BBF843D}"/>
                </a:ext>
              </a:extLst>
            </p:cNvPr>
            <p:cNvSpPr/>
            <p:nvPr/>
          </p:nvSpPr>
          <p:spPr>
            <a:xfrm>
              <a:off x="4736912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6" name="직사각형 6755">
              <a:extLst>
                <a:ext uri="{FF2B5EF4-FFF2-40B4-BE49-F238E27FC236}">
                  <a16:creationId xmlns:a16="http://schemas.microsoft.com/office/drawing/2014/main" id="{6BE87C0D-6010-B782-F6C1-B08F53540413}"/>
                </a:ext>
              </a:extLst>
            </p:cNvPr>
            <p:cNvSpPr/>
            <p:nvPr/>
          </p:nvSpPr>
          <p:spPr>
            <a:xfrm>
              <a:off x="4736912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7" name="직사각형 6756">
              <a:extLst>
                <a:ext uri="{FF2B5EF4-FFF2-40B4-BE49-F238E27FC236}">
                  <a16:creationId xmlns:a16="http://schemas.microsoft.com/office/drawing/2014/main" id="{4AD14DAF-499D-4657-D7AC-09DEF6CBDCAA}"/>
                </a:ext>
              </a:extLst>
            </p:cNvPr>
            <p:cNvSpPr/>
            <p:nvPr/>
          </p:nvSpPr>
          <p:spPr>
            <a:xfrm>
              <a:off x="4736912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8" name="직사각형 6757">
              <a:extLst>
                <a:ext uri="{FF2B5EF4-FFF2-40B4-BE49-F238E27FC236}">
                  <a16:creationId xmlns:a16="http://schemas.microsoft.com/office/drawing/2014/main" id="{BB7754A7-11D1-91A8-AF2B-601DCC084F3F}"/>
                </a:ext>
              </a:extLst>
            </p:cNvPr>
            <p:cNvSpPr/>
            <p:nvPr/>
          </p:nvSpPr>
          <p:spPr>
            <a:xfrm>
              <a:off x="4736912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59" name="직사각형 6758">
              <a:extLst>
                <a:ext uri="{FF2B5EF4-FFF2-40B4-BE49-F238E27FC236}">
                  <a16:creationId xmlns:a16="http://schemas.microsoft.com/office/drawing/2014/main" id="{D20E6957-6639-BFDC-AB5C-8E5FA113791C}"/>
                </a:ext>
              </a:extLst>
            </p:cNvPr>
            <p:cNvSpPr/>
            <p:nvPr/>
          </p:nvSpPr>
          <p:spPr>
            <a:xfrm>
              <a:off x="4736912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0" name="직사각형 6759">
              <a:extLst>
                <a:ext uri="{FF2B5EF4-FFF2-40B4-BE49-F238E27FC236}">
                  <a16:creationId xmlns:a16="http://schemas.microsoft.com/office/drawing/2014/main" id="{32620236-05E2-E17D-74FC-2C90163F2A72}"/>
                </a:ext>
              </a:extLst>
            </p:cNvPr>
            <p:cNvSpPr/>
            <p:nvPr/>
          </p:nvSpPr>
          <p:spPr>
            <a:xfrm>
              <a:off x="4736912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1" name="직사각형 6760">
              <a:extLst>
                <a:ext uri="{FF2B5EF4-FFF2-40B4-BE49-F238E27FC236}">
                  <a16:creationId xmlns:a16="http://schemas.microsoft.com/office/drawing/2014/main" id="{4400A31F-89FA-4F92-6380-C4613F9E048E}"/>
                </a:ext>
              </a:extLst>
            </p:cNvPr>
            <p:cNvSpPr/>
            <p:nvPr/>
          </p:nvSpPr>
          <p:spPr>
            <a:xfrm>
              <a:off x="4736912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2" name="직사각형 6761">
              <a:extLst>
                <a:ext uri="{FF2B5EF4-FFF2-40B4-BE49-F238E27FC236}">
                  <a16:creationId xmlns:a16="http://schemas.microsoft.com/office/drawing/2014/main" id="{383C056A-7126-4795-EA72-1F710F05DE38}"/>
                </a:ext>
              </a:extLst>
            </p:cNvPr>
            <p:cNvSpPr/>
            <p:nvPr/>
          </p:nvSpPr>
          <p:spPr>
            <a:xfrm>
              <a:off x="4736912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3" name="직사각형 6762">
              <a:extLst>
                <a:ext uri="{FF2B5EF4-FFF2-40B4-BE49-F238E27FC236}">
                  <a16:creationId xmlns:a16="http://schemas.microsoft.com/office/drawing/2014/main" id="{5EC20C04-1F30-D739-23F6-433A424B227D}"/>
                </a:ext>
              </a:extLst>
            </p:cNvPr>
            <p:cNvSpPr/>
            <p:nvPr/>
          </p:nvSpPr>
          <p:spPr>
            <a:xfrm>
              <a:off x="4736912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4" name="직사각형 6763">
              <a:extLst>
                <a:ext uri="{FF2B5EF4-FFF2-40B4-BE49-F238E27FC236}">
                  <a16:creationId xmlns:a16="http://schemas.microsoft.com/office/drawing/2014/main" id="{97895A54-E644-FF97-E159-DC1538C99474}"/>
                </a:ext>
              </a:extLst>
            </p:cNvPr>
            <p:cNvSpPr/>
            <p:nvPr/>
          </p:nvSpPr>
          <p:spPr>
            <a:xfrm>
              <a:off x="4736912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5" name="직사각형 6764">
              <a:extLst>
                <a:ext uri="{FF2B5EF4-FFF2-40B4-BE49-F238E27FC236}">
                  <a16:creationId xmlns:a16="http://schemas.microsoft.com/office/drawing/2014/main" id="{27636046-61D2-EA22-5821-4C00CC3644E8}"/>
                </a:ext>
              </a:extLst>
            </p:cNvPr>
            <p:cNvSpPr/>
            <p:nvPr/>
          </p:nvSpPr>
          <p:spPr>
            <a:xfrm>
              <a:off x="4736912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6" name="직사각형 6765">
              <a:extLst>
                <a:ext uri="{FF2B5EF4-FFF2-40B4-BE49-F238E27FC236}">
                  <a16:creationId xmlns:a16="http://schemas.microsoft.com/office/drawing/2014/main" id="{7E19976A-7A3C-F835-2CE1-34DB35D90A85}"/>
                </a:ext>
              </a:extLst>
            </p:cNvPr>
            <p:cNvSpPr/>
            <p:nvPr/>
          </p:nvSpPr>
          <p:spPr>
            <a:xfrm>
              <a:off x="4736912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7" name="직사각형 6766">
              <a:extLst>
                <a:ext uri="{FF2B5EF4-FFF2-40B4-BE49-F238E27FC236}">
                  <a16:creationId xmlns:a16="http://schemas.microsoft.com/office/drawing/2014/main" id="{48D9E387-4C38-94CC-5773-35129CD2E77D}"/>
                </a:ext>
              </a:extLst>
            </p:cNvPr>
            <p:cNvSpPr/>
            <p:nvPr/>
          </p:nvSpPr>
          <p:spPr>
            <a:xfrm>
              <a:off x="4736912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8" name="직사각형 6767">
              <a:extLst>
                <a:ext uri="{FF2B5EF4-FFF2-40B4-BE49-F238E27FC236}">
                  <a16:creationId xmlns:a16="http://schemas.microsoft.com/office/drawing/2014/main" id="{92A8A6F8-A071-7344-1F6C-E7130B5368A5}"/>
                </a:ext>
              </a:extLst>
            </p:cNvPr>
            <p:cNvSpPr/>
            <p:nvPr/>
          </p:nvSpPr>
          <p:spPr>
            <a:xfrm>
              <a:off x="4736912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69" name="직사각형 6768">
              <a:extLst>
                <a:ext uri="{FF2B5EF4-FFF2-40B4-BE49-F238E27FC236}">
                  <a16:creationId xmlns:a16="http://schemas.microsoft.com/office/drawing/2014/main" id="{DE6C7861-2C71-70FD-870B-9B1C72FEEB14}"/>
                </a:ext>
              </a:extLst>
            </p:cNvPr>
            <p:cNvSpPr/>
            <p:nvPr/>
          </p:nvSpPr>
          <p:spPr>
            <a:xfrm>
              <a:off x="4736912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0" name="직사각형 6769">
              <a:extLst>
                <a:ext uri="{FF2B5EF4-FFF2-40B4-BE49-F238E27FC236}">
                  <a16:creationId xmlns:a16="http://schemas.microsoft.com/office/drawing/2014/main" id="{788B6142-F10C-71B6-724E-8CEA6F282EA7}"/>
                </a:ext>
              </a:extLst>
            </p:cNvPr>
            <p:cNvSpPr/>
            <p:nvPr/>
          </p:nvSpPr>
          <p:spPr>
            <a:xfrm>
              <a:off x="4736912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1" name="직사각형 6770">
              <a:extLst>
                <a:ext uri="{FF2B5EF4-FFF2-40B4-BE49-F238E27FC236}">
                  <a16:creationId xmlns:a16="http://schemas.microsoft.com/office/drawing/2014/main" id="{9C49EED8-917A-2E63-CC75-94D550867FBC}"/>
                </a:ext>
              </a:extLst>
            </p:cNvPr>
            <p:cNvSpPr/>
            <p:nvPr/>
          </p:nvSpPr>
          <p:spPr>
            <a:xfrm>
              <a:off x="4736912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2" name="직사각형 6771">
              <a:extLst>
                <a:ext uri="{FF2B5EF4-FFF2-40B4-BE49-F238E27FC236}">
                  <a16:creationId xmlns:a16="http://schemas.microsoft.com/office/drawing/2014/main" id="{7B5DD7C2-820F-25CA-8339-4797BD0157BA}"/>
                </a:ext>
              </a:extLst>
            </p:cNvPr>
            <p:cNvSpPr/>
            <p:nvPr/>
          </p:nvSpPr>
          <p:spPr>
            <a:xfrm>
              <a:off x="4736912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3" name="직사각형 6772">
              <a:extLst>
                <a:ext uri="{FF2B5EF4-FFF2-40B4-BE49-F238E27FC236}">
                  <a16:creationId xmlns:a16="http://schemas.microsoft.com/office/drawing/2014/main" id="{B9D21F1A-E5CD-65D9-05B4-EBFDA6E5E13A}"/>
                </a:ext>
              </a:extLst>
            </p:cNvPr>
            <p:cNvSpPr/>
            <p:nvPr/>
          </p:nvSpPr>
          <p:spPr>
            <a:xfrm>
              <a:off x="4736912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4" name="직사각형 6773">
              <a:extLst>
                <a:ext uri="{FF2B5EF4-FFF2-40B4-BE49-F238E27FC236}">
                  <a16:creationId xmlns:a16="http://schemas.microsoft.com/office/drawing/2014/main" id="{2024C70B-974D-2B40-1B88-02A07A6DBDFB}"/>
                </a:ext>
              </a:extLst>
            </p:cNvPr>
            <p:cNvSpPr/>
            <p:nvPr/>
          </p:nvSpPr>
          <p:spPr>
            <a:xfrm>
              <a:off x="473691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5" name="직사각형 6774">
              <a:extLst>
                <a:ext uri="{FF2B5EF4-FFF2-40B4-BE49-F238E27FC236}">
                  <a16:creationId xmlns:a16="http://schemas.microsoft.com/office/drawing/2014/main" id="{22A59A8C-2478-759F-842F-606FBB4E7BE8}"/>
                </a:ext>
              </a:extLst>
            </p:cNvPr>
            <p:cNvSpPr/>
            <p:nvPr/>
          </p:nvSpPr>
          <p:spPr>
            <a:xfrm>
              <a:off x="4736912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6" name="직사각형 6775">
              <a:extLst>
                <a:ext uri="{FF2B5EF4-FFF2-40B4-BE49-F238E27FC236}">
                  <a16:creationId xmlns:a16="http://schemas.microsoft.com/office/drawing/2014/main" id="{4C0884BA-8078-D646-22DC-44EF199801CA}"/>
                </a:ext>
              </a:extLst>
            </p:cNvPr>
            <p:cNvSpPr/>
            <p:nvPr/>
          </p:nvSpPr>
          <p:spPr>
            <a:xfrm>
              <a:off x="4736912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7" name="직사각형 6776">
              <a:extLst>
                <a:ext uri="{FF2B5EF4-FFF2-40B4-BE49-F238E27FC236}">
                  <a16:creationId xmlns:a16="http://schemas.microsoft.com/office/drawing/2014/main" id="{63AC8370-2F1A-E903-41C5-7A38D6209D79}"/>
                </a:ext>
              </a:extLst>
            </p:cNvPr>
            <p:cNvSpPr/>
            <p:nvPr/>
          </p:nvSpPr>
          <p:spPr>
            <a:xfrm>
              <a:off x="4736912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8" name="직사각형 6777">
              <a:extLst>
                <a:ext uri="{FF2B5EF4-FFF2-40B4-BE49-F238E27FC236}">
                  <a16:creationId xmlns:a16="http://schemas.microsoft.com/office/drawing/2014/main" id="{DBD96301-0CEA-E21E-ECF6-41B5C84AFEB3}"/>
                </a:ext>
              </a:extLst>
            </p:cNvPr>
            <p:cNvSpPr/>
            <p:nvPr/>
          </p:nvSpPr>
          <p:spPr>
            <a:xfrm>
              <a:off x="4736912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79" name="직사각형 6778">
              <a:extLst>
                <a:ext uri="{FF2B5EF4-FFF2-40B4-BE49-F238E27FC236}">
                  <a16:creationId xmlns:a16="http://schemas.microsoft.com/office/drawing/2014/main" id="{E37A1E4B-30D1-47F9-9B96-71D488859D39}"/>
                </a:ext>
              </a:extLst>
            </p:cNvPr>
            <p:cNvSpPr/>
            <p:nvPr/>
          </p:nvSpPr>
          <p:spPr>
            <a:xfrm>
              <a:off x="4736912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0" name="직사각형 6779">
              <a:extLst>
                <a:ext uri="{FF2B5EF4-FFF2-40B4-BE49-F238E27FC236}">
                  <a16:creationId xmlns:a16="http://schemas.microsoft.com/office/drawing/2014/main" id="{2DCD30F8-771F-8C5D-5CAF-8A032123BD61}"/>
                </a:ext>
              </a:extLst>
            </p:cNvPr>
            <p:cNvSpPr/>
            <p:nvPr/>
          </p:nvSpPr>
          <p:spPr>
            <a:xfrm>
              <a:off x="4736912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1" name="직사각형 6780">
              <a:extLst>
                <a:ext uri="{FF2B5EF4-FFF2-40B4-BE49-F238E27FC236}">
                  <a16:creationId xmlns:a16="http://schemas.microsoft.com/office/drawing/2014/main" id="{435644D5-53FF-EBBC-3E88-EE23DA795DE7}"/>
                </a:ext>
              </a:extLst>
            </p:cNvPr>
            <p:cNvSpPr/>
            <p:nvPr/>
          </p:nvSpPr>
          <p:spPr>
            <a:xfrm>
              <a:off x="4736912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2" name="직사각형 6781">
              <a:extLst>
                <a:ext uri="{FF2B5EF4-FFF2-40B4-BE49-F238E27FC236}">
                  <a16:creationId xmlns:a16="http://schemas.microsoft.com/office/drawing/2014/main" id="{814D694B-8A32-7244-C80E-F1B9CDF1B5C6}"/>
                </a:ext>
              </a:extLst>
            </p:cNvPr>
            <p:cNvSpPr/>
            <p:nvPr/>
          </p:nvSpPr>
          <p:spPr>
            <a:xfrm>
              <a:off x="4736912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3" name="직사각형 6782">
              <a:extLst>
                <a:ext uri="{FF2B5EF4-FFF2-40B4-BE49-F238E27FC236}">
                  <a16:creationId xmlns:a16="http://schemas.microsoft.com/office/drawing/2014/main" id="{E8CE2ED6-17DD-D644-1981-296202861D78}"/>
                </a:ext>
              </a:extLst>
            </p:cNvPr>
            <p:cNvSpPr/>
            <p:nvPr/>
          </p:nvSpPr>
          <p:spPr>
            <a:xfrm>
              <a:off x="4736912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4" name="직사각형 6783">
              <a:extLst>
                <a:ext uri="{FF2B5EF4-FFF2-40B4-BE49-F238E27FC236}">
                  <a16:creationId xmlns:a16="http://schemas.microsoft.com/office/drawing/2014/main" id="{F09BAA6C-03BC-14E5-74B8-7C72E9C8EEC8}"/>
                </a:ext>
              </a:extLst>
            </p:cNvPr>
            <p:cNvSpPr/>
            <p:nvPr/>
          </p:nvSpPr>
          <p:spPr>
            <a:xfrm>
              <a:off x="4736912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5" name="직사각형 6784">
              <a:extLst>
                <a:ext uri="{FF2B5EF4-FFF2-40B4-BE49-F238E27FC236}">
                  <a16:creationId xmlns:a16="http://schemas.microsoft.com/office/drawing/2014/main" id="{7A03F02B-77AA-1C3D-EA0B-78E171D6C78A}"/>
                </a:ext>
              </a:extLst>
            </p:cNvPr>
            <p:cNvSpPr/>
            <p:nvPr/>
          </p:nvSpPr>
          <p:spPr>
            <a:xfrm>
              <a:off x="4736912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6" name="직사각형 6785">
              <a:extLst>
                <a:ext uri="{FF2B5EF4-FFF2-40B4-BE49-F238E27FC236}">
                  <a16:creationId xmlns:a16="http://schemas.microsoft.com/office/drawing/2014/main" id="{43492C32-B8F9-E327-1595-725C839BC695}"/>
                </a:ext>
              </a:extLst>
            </p:cNvPr>
            <p:cNvSpPr/>
            <p:nvPr/>
          </p:nvSpPr>
          <p:spPr>
            <a:xfrm>
              <a:off x="4736912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7" name="직사각형 6786">
              <a:extLst>
                <a:ext uri="{FF2B5EF4-FFF2-40B4-BE49-F238E27FC236}">
                  <a16:creationId xmlns:a16="http://schemas.microsoft.com/office/drawing/2014/main" id="{851D7741-33ED-FEF2-8AB7-7C867E1A2789}"/>
                </a:ext>
              </a:extLst>
            </p:cNvPr>
            <p:cNvSpPr/>
            <p:nvPr/>
          </p:nvSpPr>
          <p:spPr>
            <a:xfrm>
              <a:off x="488099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8" name="직사각형 6787">
              <a:extLst>
                <a:ext uri="{FF2B5EF4-FFF2-40B4-BE49-F238E27FC236}">
                  <a16:creationId xmlns:a16="http://schemas.microsoft.com/office/drawing/2014/main" id="{B2A2C590-7A5E-3DEA-1FBA-676A1D9BACF1}"/>
                </a:ext>
              </a:extLst>
            </p:cNvPr>
            <p:cNvSpPr/>
            <p:nvPr/>
          </p:nvSpPr>
          <p:spPr>
            <a:xfrm>
              <a:off x="4880992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89" name="직사각형 6788">
              <a:extLst>
                <a:ext uri="{FF2B5EF4-FFF2-40B4-BE49-F238E27FC236}">
                  <a16:creationId xmlns:a16="http://schemas.microsoft.com/office/drawing/2014/main" id="{FE6DCE7C-D3A3-452B-53FA-AEE7F9F36F81}"/>
                </a:ext>
              </a:extLst>
            </p:cNvPr>
            <p:cNvSpPr/>
            <p:nvPr/>
          </p:nvSpPr>
          <p:spPr>
            <a:xfrm>
              <a:off x="4880992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0" name="직사각형 6789">
              <a:extLst>
                <a:ext uri="{FF2B5EF4-FFF2-40B4-BE49-F238E27FC236}">
                  <a16:creationId xmlns:a16="http://schemas.microsoft.com/office/drawing/2014/main" id="{F51EFCB0-7F3B-CC6C-7241-EA46769B111A}"/>
                </a:ext>
              </a:extLst>
            </p:cNvPr>
            <p:cNvSpPr/>
            <p:nvPr/>
          </p:nvSpPr>
          <p:spPr>
            <a:xfrm>
              <a:off x="4880992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1" name="직사각형 6790">
              <a:extLst>
                <a:ext uri="{FF2B5EF4-FFF2-40B4-BE49-F238E27FC236}">
                  <a16:creationId xmlns:a16="http://schemas.microsoft.com/office/drawing/2014/main" id="{7A92BC47-952D-0435-C4B8-DD7E2B1DB198}"/>
                </a:ext>
              </a:extLst>
            </p:cNvPr>
            <p:cNvSpPr/>
            <p:nvPr/>
          </p:nvSpPr>
          <p:spPr>
            <a:xfrm>
              <a:off x="4880992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2" name="직사각형 6791">
              <a:extLst>
                <a:ext uri="{FF2B5EF4-FFF2-40B4-BE49-F238E27FC236}">
                  <a16:creationId xmlns:a16="http://schemas.microsoft.com/office/drawing/2014/main" id="{2E311874-AEDA-1243-825A-20726EEC135B}"/>
                </a:ext>
              </a:extLst>
            </p:cNvPr>
            <p:cNvSpPr/>
            <p:nvPr/>
          </p:nvSpPr>
          <p:spPr>
            <a:xfrm>
              <a:off x="4880992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3" name="직사각형 6792">
              <a:extLst>
                <a:ext uri="{FF2B5EF4-FFF2-40B4-BE49-F238E27FC236}">
                  <a16:creationId xmlns:a16="http://schemas.microsoft.com/office/drawing/2014/main" id="{8C88C6A7-8082-25C0-B561-E5A6D9F555DA}"/>
                </a:ext>
              </a:extLst>
            </p:cNvPr>
            <p:cNvSpPr/>
            <p:nvPr/>
          </p:nvSpPr>
          <p:spPr>
            <a:xfrm>
              <a:off x="4880992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4" name="직사각형 6793">
              <a:extLst>
                <a:ext uri="{FF2B5EF4-FFF2-40B4-BE49-F238E27FC236}">
                  <a16:creationId xmlns:a16="http://schemas.microsoft.com/office/drawing/2014/main" id="{E2F281F7-E2F4-4323-4907-C5F4504298EF}"/>
                </a:ext>
              </a:extLst>
            </p:cNvPr>
            <p:cNvSpPr/>
            <p:nvPr/>
          </p:nvSpPr>
          <p:spPr>
            <a:xfrm>
              <a:off x="4880992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5" name="직사각형 6794">
              <a:extLst>
                <a:ext uri="{FF2B5EF4-FFF2-40B4-BE49-F238E27FC236}">
                  <a16:creationId xmlns:a16="http://schemas.microsoft.com/office/drawing/2014/main" id="{14C0520D-D79F-E043-4611-89FEA7525601}"/>
                </a:ext>
              </a:extLst>
            </p:cNvPr>
            <p:cNvSpPr/>
            <p:nvPr/>
          </p:nvSpPr>
          <p:spPr>
            <a:xfrm>
              <a:off x="4880992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6" name="직사각형 6795">
              <a:extLst>
                <a:ext uri="{FF2B5EF4-FFF2-40B4-BE49-F238E27FC236}">
                  <a16:creationId xmlns:a16="http://schemas.microsoft.com/office/drawing/2014/main" id="{F61DDFA1-D230-D540-522C-38C82F066C6D}"/>
                </a:ext>
              </a:extLst>
            </p:cNvPr>
            <p:cNvSpPr/>
            <p:nvPr/>
          </p:nvSpPr>
          <p:spPr>
            <a:xfrm>
              <a:off x="4880992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7" name="직사각형 6796">
              <a:extLst>
                <a:ext uri="{FF2B5EF4-FFF2-40B4-BE49-F238E27FC236}">
                  <a16:creationId xmlns:a16="http://schemas.microsoft.com/office/drawing/2014/main" id="{B03D8F87-EA22-07F4-4FE2-482614B52BAB}"/>
                </a:ext>
              </a:extLst>
            </p:cNvPr>
            <p:cNvSpPr/>
            <p:nvPr/>
          </p:nvSpPr>
          <p:spPr>
            <a:xfrm>
              <a:off x="4880992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8" name="직사각형 6797">
              <a:extLst>
                <a:ext uri="{FF2B5EF4-FFF2-40B4-BE49-F238E27FC236}">
                  <a16:creationId xmlns:a16="http://schemas.microsoft.com/office/drawing/2014/main" id="{0F78488F-2B3C-08A1-39AC-91A8B09B42CE}"/>
                </a:ext>
              </a:extLst>
            </p:cNvPr>
            <p:cNvSpPr/>
            <p:nvPr/>
          </p:nvSpPr>
          <p:spPr>
            <a:xfrm>
              <a:off x="4880992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99" name="직사각형 6798">
              <a:extLst>
                <a:ext uri="{FF2B5EF4-FFF2-40B4-BE49-F238E27FC236}">
                  <a16:creationId xmlns:a16="http://schemas.microsoft.com/office/drawing/2014/main" id="{D9A12DCE-83A5-1F1C-E907-5F6FF5CC075C}"/>
                </a:ext>
              </a:extLst>
            </p:cNvPr>
            <p:cNvSpPr/>
            <p:nvPr/>
          </p:nvSpPr>
          <p:spPr>
            <a:xfrm>
              <a:off x="4880992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0" name="직사각형 6799">
              <a:extLst>
                <a:ext uri="{FF2B5EF4-FFF2-40B4-BE49-F238E27FC236}">
                  <a16:creationId xmlns:a16="http://schemas.microsoft.com/office/drawing/2014/main" id="{4014444F-1C86-82A9-42EB-E0B54F3C4F43}"/>
                </a:ext>
              </a:extLst>
            </p:cNvPr>
            <p:cNvSpPr/>
            <p:nvPr/>
          </p:nvSpPr>
          <p:spPr>
            <a:xfrm>
              <a:off x="4880992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1" name="직사각형 6800">
              <a:extLst>
                <a:ext uri="{FF2B5EF4-FFF2-40B4-BE49-F238E27FC236}">
                  <a16:creationId xmlns:a16="http://schemas.microsoft.com/office/drawing/2014/main" id="{2591EE2D-D039-AA08-1977-72F72549F625}"/>
                </a:ext>
              </a:extLst>
            </p:cNvPr>
            <p:cNvSpPr/>
            <p:nvPr/>
          </p:nvSpPr>
          <p:spPr>
            <a:xfrm>
              <a:off x="4880992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2" name="직사각형 6801">
              <a:extLst>
                <a:ext uri="{FF2B5EF4-FFF2-40B4-BE49-F238E27FC236}">
                  <a16:creationId xmlns:a16="http://schemas.microsoft.com/office/drawing/2014/main" id="{55CA5F4B-098D-22A0-FE4C-D6E0C72BA81C}"/>
                </a:ext>
              </a:extLst>
            </p:cNvPr>
            <p:cNvSpPr/>
            <p:nvPr/>
          </p:nvSpPr>
          <p:spPr>
            <a:xfrm>
              <a:off x="4880992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3" name="직사각형 6802">
              <a:extLst>
                <a:ext uri="{FF2B5EF4-FFF2-40B4-BE49-F238E27FC236}">
                  <a16:creationId xmlns:a16="http://schemas.microsoft.com/office/drawing/2014/main" id="{DEE739EA-8A30-DECA-CABA-CB753C49A21B}"/>
                </a:ext>
              </a:extLst>
            </p:cNvPr>
            <p:cNvSpPr/>
            <p:nvPr/>
          </p:nvSpPr>
          <p:spPr>
            <a:xfrm>
              <a:off x="4880992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4" name="직사각형 6803">
              <a:extLst>
                <a:ext uri="{FF2B5EF4-FFF2-40B4-BE49-F238E27FC236}">
                  <a16:creationId xmlns:a16="http://schemas.microsoft.com/office/drawing/2014/main" id="{D3680AFF-6A33-EC2A-8710-413A7F78A430}"/>
                </a:ext>
              </a:extLst>
            </p:cNvPr>
            <p:cNvSpPr/>
            <p:nvPr/>
          </p:nvSpPr>
          <p:spPr>
            <a:xfrm>
              <a:off x="4880992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5" name="직사각형 6804">
              <a:extLst>
                <a:ext uri="{FF2B5EF4-FFF2-40B4-BE49-F238E27FC236}">
                  <a16:creationId xmlns:a16="http://schemas.microsoft.com/office/drawing/2014/main" id="{A6E3C92B-55CB-F14B-F26F-06DC7B9FFC09}"/>
                </a:ext>
              </a:extLst>
            </p:cNvPr>
            <p:cNvSpPr/>
            <p:nvPr/>
          </p:nvSpPr>
          <p:spPr>
            <a:xfrm>
              <a:off x="4880992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6" name="직사각형 6805">
              <a:extLst>
                <a:ext uri="{FF2B5EF4-FFF2-40B4-BE49-F238E27FC236}">
                  <a16:creationId xmlns:a16="http://schemas.microsoft.com/office/drawing/2014/main" id="{EFBECD40-1637-F6BF-6241-315809AD5233}"/>
                </a:ext>
              </a:extLst>
            </p:cNvPr>
            <p:cNvSpPr/>
            <p:nvPr/>
          </p:nvSpPr>
          <p:spPr>
            <a:xfrm>
              <a:off x="4880992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7" name="직사각형 6806">
              <a:extLst>
                <a:ext uri="{FF2B5EF4-FFF2-40B4-BE49-F238E27FC236}">
                  <a16:creationId xmlns:a16="http://schemas.microsoft.com/office/drawing/2014/main" id="{5746EC2D-5963-B085-524E-31F745E3C280}"/>
                </a:ext>
              </a:extLst>
            </p:cNvPr>
            <p:cNvSpPr/>
            <p:nvPr/>
          </p:nvSpPr>
          <p:spPr>
            <a:xfrm>
              <a:off x="4880992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8" name="직사각형 6807">
              <a:extLst>
                <a:ext uri="{FF2B5EF4-FFF2-40B4-BE49-F238E27FC236}">
                  <a16:creationId xmlns:a16="http://schemas.microsoft.com/office/drawing/2014/main" id="{E3A7C96B-640F-D808-EB8D-4FBE6C59AC30}"/>
                </a:ext>
              </a:extLst>
            </p:cNvPr>
            <p:cNvSpPr/>
            <p:nvPr/>
          </p:nvSpPr>
          <p:spPr>
            <a:xfrm>
              <a:off x="4880992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09" name="직사각형 6808">
              <a:extLst>
                <a:ext uri="{FF2B5EF4-FFF2-40B4-BE49-F238E27FC236}">
                  <a16:creationId xmlns:a16="http://schemas.microsoft.com/office/drawing/2014/main" id="{14806141-D2BA-BDEA-E407-0678F6113EAD}"/>
                </a:ext>
              </a:extLst>
            </p:cNvPr>
            <p:cNvSpPr/>
            <p:nvPr/>
          </p:nvSpPr>
          <p:spPr>
            <a:xfrm>
              <a:off x="4880992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0" name="직사각형 6809">
              <a:extLst>
                <a:ext uri="{FF2B5EF4-FFF2-40B4-BE49-F238E27FC236}">
                  <a16:creationId xmlns:a16="http://schemas.microsoft.com/office/drawing/2014/main" id="{862B2ADA-6A42-3258-8AC4-E3ABCF2D7060}"/>
                </a:ext>
              </a:extLst>
            </p:cNvPr>
            <p:cNvSpPr/>
            <p:nvPr/>
          </p:nvSpPr>
          <p:spPr>
            <a:xfrm>
              <a:off x="488099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1" name="직사각형 6810">
              <a:extLst>
                <a:ext uri="{FF2B5EF4-FFF2-40B4-BE49-F238E27FC236}">
                  <a16:creationId xmlns:a16="http://schemas.microsoft.com/office/drawing/2014/main" id="{BCAAC695-3FEF-162F-C3B6-42E5713921EB}"/>
                </a:ext>
              </a:extLst>
            </p:cNvPr>
            <p:cNvSpPr/>
            <p:nvPr/>
          </p:nvSpPr>
          <p:spPr>
            <a:xfrm>
              <a:off x="4880992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2" name="직사각형 6811">
              <a:extLst>
                <a:ext uri="{FF2B5EF4-FFF2-40B4-BE49-F238E27FC236}">
                  <a16:creationId xmlns:a16="http://schemas.microsoft.com/office/drawing/2014/main" id="{DB5BBF5E-8B9F-791B-53C4-8D0622D731DB}"/>
                </a:ext>
              </a:extLst>
            </p:cNvPr>
            <p:cNvSpPr/>
            <p:nvPr/>
          </p:nvSpPr>
          <p:spPr>
            <a:xfrm>
              <a:off x="4880992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3" name="직사각형 6812">
              <a:extLst>
                <a:ext uri="{FF2B5EF4-FFF2-40B4-BE49-F238E27FC236}">
                  <a16:creationId xmlns:a16="http://schemas.microsoft.com/office/drawing/2014/main" id="{3D303350-8D7A-0A1A-238A-B8A51B735013}"/>
                </a:ext>
              </a:extLst>
            </p:cNvPr>
            <p:cNvSpPr/>
            <p:nvPr/>
          </p:nvSpPr>
          <p:spPr>
            <a:xfrm>
              <a:off x="4880992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4" name="직사각형 6813">
              <a:extLst>
                <a:ext uri="{FF2B5EF4-FFF2-40B4-BE49-F238E27FC236}">
                  <a16:creationId xmlns:a16="http://schemas.microsoft.com/office/drawing/2014/main" id="{59EDE624-ED63-FE85-61EF-B369D21294C3}"/>
                </a:ext>
              </a:extLst>
            </p:cNvPr>
            <p:cNvSpPr/>
            <p:nvPr/>
          </p:nvSpPr>
          <p:spPr>
            <a:xfrm>
              <a:off x="4880992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5" name="직사각형 6814">
              <a:extLst>
                <a:ext uri="{FF2B5EF4-FFF2-40B4-BE49-F238E27FC236}">
                  <a16:creationId xmlns:a16="http://schemas.microsoft.com/office/drawing/2014/main" id="{5A26FFAC-FE33-9F59-E877-D9AF7DCCA851}"/>
                </a:ext>
              </a:extLst>
            </p:cNvPr>
            <p:cNvSpPr/>
            <p:nvPr/>
          </p:nvSpPr>
          <p:spPr>
            <a:xfrm>
              <a:off x="4880992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6" name="직사각형 6815">
              <a:extLst>
                <a:ext uri="{FF2B5EF4-FFF2-40B4-BE49-F238E27FC236}">
                  <a16:creationId xmlns:a16="http://schemas.microsoft.com/office/drawing/2014/main" id="{ED95E4BF-A3E9-2038-F4B7-D446BB322C28}"/>
                </a:ext>
              </a:extLst>
            </p:cNvPr>
            <p:cNvSpPr/>
            <p:nvPr/>
          </p:nvSpPr>
          <p:spPr>
            <a:xfrm>
              <a:off x="4880992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7" name="직사각형 6816">
              <a:extLst>
                <a:ext uri="{FF2B5EF4-FFF2-40B4-BE49-F238E27FC236}">
                  <a16:creationId xmlns:a16="http://schemas.microsoft.com/office/drawing/2014/main" id="{AD8DFE33-AD01-FB2F-C7D3-EF4BC6C4C6B3}"/>
                </a:ext>
              </a:extLst>
            </p:cNvPr>
            <p:cNvSpPr/>
            <p:nvPr/>
          </p:nvSpPr>
          <p:spPr>
            <a:xfrm>
              <a:off x="4880992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8" name="직사각형 6817">
              <a:extLst>
                <a:ext uri="{FF2B5EF4-FFF2-40B4-BE49-F238E27FC236}">
                  <a16:creationId xmlns:a16="http://schemas.microsoft.com/office/drawing/2014/main" id="{EF6854D2-42B0-C06E-EE30-1E557402B5F4}"/>
                </a:ext>
              </a:extLst>
            </p:cNvPr>
            <p:cNvSpPr/>
            <p:nvPr/>
          </p:nvSpPr>
          <p:spPr>
            <a:xfrm>
              <a:off x="4880992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19" name="직사각형 6818">
              <a:extLst>
                <a:ext uri="{FF2B5EF4-FFF2-40B4-BE49-F238E27FC236}">
                  <a16:creationId xmlns:a16="http://schemas.microsoft.com/office/drawing/2014/main" id="{88668BF2-49E9-40EF-19C8-CF61E250B131}"/>
                </a:ext>
              </a:extLst>
            </p:cNvPr>
            <p:cNvSpPr/>
            <p:nvPr/>
          </p:nvSpPr>
          <p:spPr>
            <a:xfrm>
              <a:off x="4880992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0" name="직사각형 6819">
              <a:extLst>
                <a:ext uri="{FF2B5EF4-FFF2-40B4-BE49-F238E27FC236}">
                  <a16:creationId xmlns:a16="http://schemas.microsoft.com/office/drawing/2014/main" id="{AA3A613E-9B8D-D02C-ECE3-B3A1247EF233}"/>
                </a:ext>
              </a:extLst>
            </p:cNvPr>
            <p:cNvSpPr/>
            <p:nvPr/>
          </p:nvSpPr>
          <p:spPr>
            <a:xfrm>
              <a:off x="4880992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1" name="직사각형 6820">
              <a:extLst>
                <a:ext uri="{FF2B5EF4-FFF2-40B4-BE49-F238E27FC236}">
                  <a16:creationId xmlns:a16="http://schemas.microsoft.com/office/drawing/2014/main" id="{6610856E-6C05-2360-5B12-F4D007EA5158}"/>
                </a:ext>
              </a:extLst>
            </p:cNvPr>
            <p:cNvSpPr/>
            <p:nvPr/>
          </p:nvSpPr>
          <p:spPr>
            <a:xfrm>
              <a:off x="4880992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2" name="직사각형 6821">
              <a:extLst>
                <a:ext uri="{FF2B5EF4-FFF2-40B4-BE49-F238E27FC236}">
                  <a16:creationId xmlns:a16="http://schemas.microsoft.com/office/drawing/2014/main" id="{1E8ACE87-AEA1-36E0-C94F-163ACBBC60E9}"/>
                </a:ext>
              </a:extLst>
            </p:cNvPr>
            <p:cNvSpPr/>
            <p:nvPr/>
          </p:nvSpPr>
          <p:spPr>
            <a:xfrm>
              <a:off x="4880992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3" name="직사각형 6822">
              <a:extLst>
                <a:ext uri="{FF2B5EF4-FFF2-40B4-BE49-F238E27FC236}">
                  <a16:creationId xmlns:a16="http://schemas.microsoft.com/office/drawing/2014/main" id="{4665365C-A357-7494-8039-7F9DE627170D}"/>
                </a:ext>
              </a:extLst>
            </p:cNvPr>
            <p:cNvSpPr/>
            <p:nvPr/>
          </p:nvSpPr>
          <p:spPr>
            <a:xfrm>
              <a:off x="502499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4" name="직사각형 6823">
              <a:extLst>
                <a:ext uri="{FF2B5EF4-FFF2-40B4-BE49-F238E27FC236}">
                  <a16:creationId xmlns:a16="http://schemas.microsoft.com/office/drawing/2014/main" id="{CD7E5B4B-5A10-9CA3-ECD9-09C54E825A23}"/>
                </a:ext>
              </a:extLst>
            </p:cNvPr>
            <p:cNvSpPr/>
            <p:nvPr/>
          </p:nvSpPr>
          <p:spPr>
            <a:xfrm>
              <a:off x="502499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5" name="직사각형 6824">
              <a:extLst>
                <a:ext uri="{FF2B5EF4-FFF2-40B4-BE49-F238E27FC236}">
                  <a16:creationId xmlns:a16="http://schemas.microsoft.com/office/drawing/2014/main" id="{37F4CF21-D4E8-3FFE-CBB7-EC8D630DDF4C}"/>
                </a:ext>
              </a:extLst>
            </p:cNvPr>
            <p:cNvSpPr/>
            <p:nvPr/>
          </p:nvSpPr>
          <p:spPr>
            <a:xfrm>
              <a:off x="502499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6" name="직사각형 6825">
              <a:extLst>
                <a:ext uri="{FF2B5EF4-FFF2-40B4-BE49-F238E27FC236}">
                  <a16:creationId xmlns:a16="http://schemas.microsoft.com/office/drawing/2014/main" id="{2889578E-968C-00FE-995B-70E0762642BF}"/>
                </a:ext>
              </a:extLst>
            </p:cNvPr>
            <p:cNvSpPr/>
            <p:nvPr/>
          </p:nvSpPr>
          <p:spPr>
            <a:xfrm>
              <a:off x="502499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7" name="직사각형 6826">
              <a:extLst>
                <a:ext uri="{FF2B5EF4-FFF2-40B4-BE49-F238E27FC236}">
                  <a16:creationId xmlns:a16="http://schemas.microsoft.com/office/drawing/2014/main" id="{29CB4426-AC84-43D2-7189-5718D1820910}"/>
                </a:ext>
              </a:extLst>
            </p:cNvPr>
            <p:cNvSpPr/>
            <p:nvPr/>
          </p:nvSpPr>
          <p:spPr>
            <a:xfrm>
              <a:off x="502499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8" name="직사각형 6827">
              <a:extLst>
                <a:ext uri="{FF2B5EF4-FFF2-40B4-BE49-F238E27FC236}">
                  <a16:creationId xmlns:a16="http://schemas.microsoft.com/office/drawing/2014/main" id="{15FAC04E-526C-1944-0326-4E2EB6699039}"/>
                </a:ext>
              </a:extLst>
            </p:cNvPr>
            <p:cNvSpPr/>
            <p:nvPr/>
          </p:nvSpPr>
          <p:spPr>
            <a:xfrm>
              <a:off x="502499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29" name="직사각형 6828">
              <a:extLst>
                <a:ext uri="{FF2B5EF4-FFF2-40B4-BE49-F238E27FC236}">
                  <a16:creationId xmlns:a16="http://schemas.microsoft.com/office/drawing/2014/main" id="{129C5C46-64F7-C56D-EFF7-3B0A3D6661F3}"/>
                </a:ext>
              </a:extLst>
            </p:cNvPr>
            <p:cNvSpPr/>
            <p:nvPr/>
          </p:nvSpPr>
          <p:spPr>
            <a:xfrm>
              <a:off x="502499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0" name="직사각형 6829">
              <a:extLst>
                <a:ext uri="{FF2B5EF4-FFF2-40B4-BE49-F238E27FC236}">
                  <a16:creationId xmlns:a16="http://schemas.microsoft.com/office/drawing/2014/main" id="{E3EF317D-E60A-B614-59D8-94C7546B5860}"/>
                </a:ext>
              </a:extLst>
            </p:cNvPr>
            <p:cNvSpPr/>
            <p:nvPr/>
          </p:nvSpPr>
          <p:spPr>
            <a:xfrm>
              <a:off x="502499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1" name="직사각형 6830">
              <a:extLst>
                <a:ext uri="{FF2B5EF4-FFF2-40B4-BE49-F238E27FC236}">
                  <a16:creationId xmlns:a16="http://schemas.microsoft.com/office/drawing/2014/main" id="{F423CF51-3B98-CF4D-5F32-7EED5D687C64}"/>
                </a:ext>
              </a:extLst>
            </p:cNvPr>
            <p:cNvSpPr/>
            <p:nvPr/>
          </p:nvSpPr>
          <p:spPr>
            <a:xfrm>
              <a:off x="502499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2" name="직사각형 6831">
              <a:extLst>
                <a:ext uri="{FF2B5EF4-FFF2-40B4-BE49-F238E27FC236}">
                  <a16:creationId xmlns:a16="http://schemas.microsoft.com/office/drawing/2014/main" id="{D9EE998C-FBC3-4AFB-9765-D2B449EE38AB}"/>
                </a:ext>
              </a:extLst>
            </p:cNvPr>
            <p:cNvSpPr/>
            <p:nvPr/>
          </p:nvSpPr>
          <p:spPr>
            <a:xfrm>
              <a:off x="502499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3" name="직사각형 6832">
              <a:extLst>
                <a:ext uri="{FF2B5EF4-FFF2-40B4-BE49-F238E27FC236}">
                  <a16:creationId xmlns:a16="http://schemas.microsoft.com/office/drawing/2014/main" id="{2D7EFA2E-9C26-BEC2-C897-DEDF09E96671}"/>
                </a:ext>
              </a:extLst>
            </p:cNvPr>
            <p:cNvSpPr/>
            <p:nvPr/>
          </p:nvSpPr>
          <p:spPr>
            <a:xfrm>
              <a:off x="502499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4" name="직사각형 6833">
              <a:extLst>
                <a:ext uri="{FF2B5EF4-FFF2-40B4-BE49-F238E27FC236}">
                  <a16:creationId xmlns:a16="http://schemas.microsoft.com/office/drawing/2014/main" id="{A483E99E-98E7-719E-3B97-FEFDBF9AAF5F}"/>
                </a:ext>
              </a:extLst>
            </p:cNvPr>
            <p:cNvSpPr/>
            <p:nvPr/>
          </p:nvSpPr>
          <p:spPr>
            <a:xfrm>
              <a:off x="502499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5" name="직사각형 6834">
              <a:extLst>
                <a:ext uri="{FF2B5EF4-FFF2-40B4-BE49-F238E27FC236}">
                  <a16:creationId xmlns:a16="http://schemas.microsoft.com/office/drawing/2014/main" id="{5093A003-2024-7FDA-E445-2BB145607530}"/>
                </a:ext>
              </a:extLst>
            </p:cNvPr>
            <p:cNvSpPr/>
            <p:nvPr/>
          </p:nvSpPr>
          <p:spPr>
            <a:xfrm>
              <a:off x="502499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6" name="직사각형 6835">
              <a:extLst>
                <a:ext uri="{FF2B5EF4-FFF2-40B4-BE49-F238E27FC236}">
                  <a16:creationId xmlns:a16="http://schemas.microsoft.com/office/drawing/2014/main" id="{72ECD8D0-9EA0-6DED-F319-44F823CED4F5}"/>
                </a:ext>
              </a:extLst>
            </p:cNvPr>
            <p:cNvSpPr/>
            <p:nvPr/>
          </p:nvSpPr>
          <p:spPr>
            <a:xfrm>
              <a:off x="502499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7" name="직사각형 6836">
              <a:extLst>
                <a:ext uri="{FF2B5EF4-FFF2-40B4-BE49-F238E27FC236}">
                  <a16:creationId xmlns:a16="http://schemas.microsoft.com/office/drawing/2014/main" id="{C64FD28B-458E-80C5-D253-0AED35E295CB}"/>
                </a:ext>
              </a:extLst>
            </p:cNvPr>
            <p:cNvSpPr/>
            <p:nvPr/>
          </p:nvSpPr>
          <p:spPr>
            <a:xfrm>
              <a:off x="502499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8" name="직사각형 6837">
              <a:extLst>
                <a:ext uri="{FF2B5EF4-FFF2-40B4-BE49-F238E27FC236}">
                  <a16:creationId xmlns:a16="http://schemas.microsoft.com/office/drawing/2014/main" id="{E1EBE337-E0F5-C414-BC59-6A335B20AC1C}"/>
                </a:ext>
              </a:extLst>
            </p:cNvPr>
            <p:cNvSpPr/>
            <p:nvPr/>
          </p:nvSpPr>
          <p:spPr>
            <a:xfrm>
              <a:off x="502499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39" name="직사각형 6838">
              <a:extLst>
                <a:ext uri="{FF2B5EF4-FFF2-40B4-BE49-F238E27FC236}">
                  <a16:creationId xmlns:a16="http://schemas.microsoft.com/office/drawing/2014/main" id="{0BCE516C-F698-067C-6E54-8B960D0B54F4}"/>
                </a:ext>
              </a:extLst>
            </p:cNvPr>
            <p:cNvSpPr/>
            <p:nvPr/>
          </p:nvSpPr>
          <p:spPr>
            <a:xfrm>
              <a:off x="502499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0" name="직사각형 6839">
              <a:extLst>
                <a:ext uri="{FF2B5EF4-FFF2-40B4-BE49-F238E27FC236}">
                  <a16:creationId xmlns:a16="http://schemas.microsoft.com/office/drawing/2014/main" id="{B7704FAC-9F10-F241-C817-7BEB85E41162}"/>
                </a:ext>
              </a:extLst>
            </p:cNvPr>
            <p:cNvSpPr/>
            <p:nvPr/>
          </p:nvSpPr>
          <p:spPr>
            <a:xfrm>
              <a:off x="502499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1" name="직사각형 6840">
              <a:extLst>
                <a:ext uri="{FF2B5EF4-FFF2-40B4-BE49-F238E27FC236}">
                  <a16:creationId xmlns:a16="http://schemas.microsoft.com/office/drawing/2014/main" id="{C0B0E659-2A12-B5E4-35CE-DD6550C30DF5}"/>
                </a:ext>
              </a:extLst>
            </p:cNvPr>
            <p:cNvSpPr/>
            <p:nvPr/>
          </p:nvSpPr>
          <p:spPr>
            <a:xfrm>
              <a:off x="502499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2" name="직사각형 6841">
              <a:extLst>
                <a:ext uri="{FF2B5EF4-FFF2-40B4-BE49-F238E27FC236}">
                  <a16:creationId xmlns:a16="http://schemas.microsoft.com/office/drawing/2014/main" id="{DEFD1487-B00C-2B4D-6808-CDCAF4489BEA}"/>
                </a:ext>
              </a:extLst>
            </p:cNvPr>
            <p:cNvSpPr/>
            <p:nvPr/>
          </p:nvSpPr>
          <p:spPr>
            <a:xfrm>
              <a:off x="502499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3" name="직사각형 6842">
              <a:extLst>
                <a:ext uri="{FF2B5EF4-FFF2-40B4-BE49-F238E27FC236}">
                  <a16:creationId xmlns:a16="http://schemas.microsoft.com/office/drawing/2014/main" id="{E5969B1D-22A1-1ACD-B8D6-DDB9F6E504B7}"/>
                </a:ext>
              </a:extLst>
            </p:cNvPr>
            <p:cNvSpPr/>
            <p:nvPr/>
          </p:nvSpPr>
          <p:spPr>
            <a:xfrm>
              <a:off x="502499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4" name="직사각형 6843">
              <a:extLst>
                <a:ext uri="{FF2B5EF4-FFF2-40B4-BE49-F238E27FC236}">
                  <a16:creationId xmlns:a16="http://schemas.microsoft.com/office/drawing/2014/main" id="{D7985EF8-A333-8FA6-5781-0D930F2FF9F1}"/>
                </a:ext>
              </a:extLst>
            </p:cNvPr>
            <p:cNvSpPr/>
            <p:nvPr/>
          </p:nvSpPr>
          <p:spPr>
            <a:xfrm>
              <a:off x="502499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5" name="직사각형 6844">
              <a:extLst>
                <a:ext uri="{FF2B5EF4-FFF2-40B4-BE49-F238E27FC236}">
                  <a16:creationId xmlns:a16="http://schemas.microsoft.com/office/drawing/2014/main" id="{300CD3DC-FE4A-9D25-F395-DA4A4E1506B2}"/>
                </a:ext>
              </a:extLst>
            </p:cNvPr>
            <p:cNvSpPr/>
            <p:nvPr/>
          </p:nvSpPr>
          <p:spPr>
            <a:xfrm>
              <a:off x="502499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6" name="직사각형 6845">
              <a:extLst>
                <a:ext uri="{FF2B5EF4-FFF2-40B4-BE49-F238E27FC236}">
                  <a16:creationId xmlns:a16="http://schemas.microsoft.com/office/drawing/2014/main" id="{5B57EF4E-2CBB-C4D1-E2B3-4B5F32851AA3}"/>
                </a:ext>
              </a:extLst>
            </p:cNvPr>
            <p:cNvSpPr/>
            <p:nvPr/>
          </p:nvSpPr>
          <p:spPr>
            <a:xfrm>
              <a:off x="502499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7" name="직사각형 6846">
              <a:extLst>
                <a:ext uri="{FF2B5EF4-FFF2-40B4-BE49-F238E27FC236}">
                  <a16:creationId xmlns:a16="http://schemas.microsoft.com/office/drawing/2014/main" id="{E5EB66D9-D5A1-3F72-6487-742C099EAED4}"/>
                </a:ext>
              </a:extLst>
            </p:cNvPr>
            <p:cNvSpPr/>
            <p:nvPr/>
          </p:nvSpPr>
          <p:spPr>
            <a:xfrm>
              <a:off x="502499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8" name="직사각형 6847">
              <a:extLst>
                <a:ext uri="{FF2B5EF4-FFF2-40B4-BE49-F238E27FC236}">
                  <a16:creationId xmlns:a16="http://schemas.microsoft.com/office/drawing/2014/main" id="{D17BCB24-ACA1-1C5E-1AE0-B8F141B792B9}"/>
                </a:ext>
              </a:extLst>
            </p:cNvPr>
            <p:cNvSpPr/>
            <p:nvPr/>
          </p:nvSpPr>
          <p:spPr>
            <a:xfrm>
              <a:off x="502499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49" name="직사각형 6848">
              <a:extLst>
                <a:ext uri="{FF2B5EF4-FFF2-40B4-BE49-F238E27FC236}">
                  <a16:creationId xmlns:a16="http://schemas.microsoft.com/office/drawing/2014/main" id="{D1C495CC-3CBB-5EBF-71F7-E6D704E43E46}"/>
                </a:ext>
              </a:extLst>
            </p:cNvPr>
            <p:cNvSpPr/>
            <p:nvPr/>
          </p:nvSpPr>
          <p:spPr>
            <a:xfrm>
              <a:off x="502499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0" name="직사각형 6849">
              <a:extLst>
                <a:ext uri="{FF2B5EF4-FFF2-40B4-BE49-F238E27FC236}">
                  <a16:creationId xmlns:a16="http://schemas.microsoft.com/office/drawing/2014/main" id="{886526C2-2BAB-4F92-0005-EA982846706E}"/>
                </a:ext>
              </a:extLst>
            </p:cNvPr>
            <p:cNvSpPr/>
            <p:nvPr/>
          </p:nvSpPr>
          <p:spPr>
            <a:xfrm>
              <a:off x="502499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1" name="직사각형 6850">
              <a:extLst>
                <a:ext uri="{FF2B5EF4-FFF2-40B4-BE49-F238E27FC236}">
                  <a16:creationId xmlns:a16="http://schemas.microsoft.com/office/drawing/2014/main" id="{7EF113FC-C67D-DEC9-DB0B-B276E56154C7}"/>
                </a:ext>
              </a:extLst>
            </p:cNvPr>
            <p:cNvSpPr/>
            <p:nvPr/>
          </p:nvSpPr>
          <p:spPr>
            <a:xfrm>
              <a:off x="502499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2" name="직사각형 6851">
              <a:extLst>
                <a:ext uri="{FF2B5EF4-FFF2-40B4-BE49-F238E27FC236}">
                  <a16:creationId xmlns:a16="http://schemas.microsoft.com/office/drawing/2014/main" id="{F39D838D-CFA5-D570-C237-1C27FA59E2A3}"/>
                </a:ext>
              </a:extLst>
            </p:cNvPr>
            <p:cNvSpPr/>
            <p:nvPr/>
          </p:nvSpPr>
          <p:spPr>
            <a:xfrm>
              <a:off x="502499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3" name="직사각형 6852">
              <a:extLst>
                <a:ext uri="{FF2B5EF4-FFF2-40B4-BE49-F238E27FC236}">
                  <a16:creationId xmlns:a16="http://schemas.microsoft.com/office/drawing/2014/main" id="{8556A0CF-30DD-3952-D868-A9CCBF262CCE}"/>
                </a:ext>
              </a:extLst>
            </p:cNvPr>
            <p:cNvSpPr/>
            <p:nvPr/>
          </p:nvSpPr>
          <p:spPr>
            <a:xfrm>
              <a:off x="502499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4" name="직사각형 6853">
              <a:extLst>
                <a:ext uri="{FF2B5EF4-FFF2-40B4-BE49-F238E27FC236}">
                  <a16:creationId xmlns:a16="http://schemas.microsoft.com/office/drawing/2014/main" id="{56996001-D65B-46DF-A39B-A034D8944D5A}"/>
                </a:ext>
              </a:extLst>
            </p:cNvPr>
            <p:cNvSpPr/>
            <p:nvPr/>
          </p:nvSpPr>
          <p:spPr>
            <a:xfrm>
              <a:off x="502499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5" name="직사각형 6854">
              <a:extLst>
                <a:ext uri="{FF2B5EF4-FFF2-40B4-BE49-F238E27FC236}">
                  <a16:creationId xmlns:a16="http://schemas.microsoft.com/office/drawing/2014/main" id="{48390683-2577-E3D1-37ED-3D99205C5B68}"/>
                </a:ext>
              </a:extLst>
            </p:cNvPr>
            <p:cNvSpPr/>
            <p:nvPr/>
          </p:nvSpPr>
          <p:spPr>
            <a:xfrm>
              <a:off x="502499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6" name="직사각형 6855">
              <a:extLst>
                <a:ext uri="{FF2B5EF4-FFF2-40B4-BE49-F238E27FC236}">
                  <a16:creationId xmlns:a16="http://schemas.microsoft.com/office/drawing/2014/main" id="{2F96EABF-308C-69B8-2307-C94AFBD5BD23}"/>
                </a:ext>
              </a:extLst>
            </p:cNvPr>
            <p:cNvSpPr/>
            <p:nvPr/>
          </p:nvSpPr>
          <p:spPr>
            <a:xfrm>
              <a:off x="502499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7" name="직사각형 6856">
              <a:extLst>
                <a:ext uri="{FF2B5EF4-FFF2-40B4-BE49-F238E27FC236}">
                  <a16:creationId xmlns:a16="http://schemas.microsoft.com/office/drawing/2014/main" id="{03F0517F-A71E-AD25-9723-164A067F3CA5}"/>
                </a:ext>
              </a:extLst>
            </p:cNvPr>
            <p:cNvSpPr/>
            <p:nvPr/>
          </p:nvSpPr>
          <p:spPr>
            <a:xfrm>
              <a:off x="502499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8" name="직사각형 6857">
              <a:extLst>
                <a:ext uri="{FF2B5EF4-FFF2-40B4-BE49-F238E27FC236}">
                  <a16:creationId xmlns:a16="http://schemas.microsoft.com/office/drawing/2014/main" id="{36EB923E-750F-C2D4-C1D7-7C6D09EA96F5}"/>
                </a:ext>
              </a:extLst>
            </p:cNvPr>
            <p:cNvSpPr/>
            <p:nvPr/>
          </p:nvSpPr>
          <p:spPr>
            <a:xfrm>
              <a:off x="502499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59" name="직사각형 6858">
              <a:extLst>
                <a:ext uri="{FF2B5EF4-FFF2-40B4-BE49-F238E27FC236}">
                  <a16:creationId xmlns:a16="http://schemas.microsoft.com/office/drawing/2014/main" id="{E712E026-9C5E-FEE8-10BE-503993131AFC}"/>
                </a:ext>
              </a:extLst>
            </p:cNvPr>
            <p:cNvSpPr/>
            <p:nvPr/>
          </p:nvSpPr>
          <p:spPr>
            <a:xfrm>
              <a:off x="51690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0" name="직사각형 6859">
              <a:extLst>
                <a:ext uri="{FF2B5EF4-FFF2-40B4-BE49-F238E27FC236}">
                  <a16:creationId xmlns:a16="http://schemas.microsoft.com/office/drawing/2014/main" id="{2946AF3D-0623-080D-6327-7F2912FADFD1}"/>
                </a:ext>
              </a:extLst>
            </p:cNvPr>
            <p:cNvSpPr/>
            <p:nvPr/>
          </p:nvSpPr>
          <p:spPr>
            <a:xfrm>
              <a:off x="5169008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1" name="직사각형 6860">
              <a:extLst>
                <a:ext uri="{FF2B5EF4-FFF2-40B4-BE49-F238E27FC236}">
                  <a16:creationId xmlns:a16="http://schemas.microsoft.com/office/drawing/2014/main" id="{7140DD07-5213-809F-310F-C1CD74F0A8B3}"/>
                </a:ext>
              </a:extLst>
            </p:cNvPr>
            <p:cNvSpPr/>
            <p:nvPr/>
          </p:nvSpPr>
          <p:spPr>
            <a:xfrm>
              <a:off x="5169008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2" name="직사각형 6861">
              <a:extLst>
                <a:ext uri="{FF2B5EF4-FFF2-40B4-BE49-F238E27FC236}">
                  <a16:creationId xmlns:a16="http://schemas.microsoft.com/office/drawing/2014/main" id="{D0D4AAD7-474B-F935-B322-6BF6861EA1B3}"/>
                </a:ext>
              </a:extLst>
            </p:cNvPr>
            <p:cNvSpPr/>
            <p:nvPr/>
          </p:nvSpPr>
          <p:spPr>
            <a:xfrm>
              <a:off x="5169008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3" name="직사각형 6862">
              <a:extLst>
                <a:ext uri="{FF2B5EF4-FFF2-40B4-BE49-F238E27FC236}">
                  <a16:creationId xmlns:a16="http://schemas.microsoft.com/office/drawing/2014/main" id="{FD874EC8-C9F3-D9B2-B9E6-281C3C5497A8}"/>
                </a:ext>
              </a:extLst>
            </p:cNvPr>
            <p:cNvSpPr/>
            <p:nvPr/>
          </p:nvSpPr>
          <p:spPr>
            <a:xfrm>
              <a:off x="5169008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4" name="직사각형 6863">
              <a:extLst>
                <a:ext uri="{FF2B5EF4-FFF2-40B4-BE49-F238E27FC236}">
                  <a16:creationId xmlns:a16="http://schemas.microsoft.com/office/drawing/2014/main" id="{B334D8C7-4B4A-7D5A-674F-706264F63A31}"/>
                </a:ext>
              </a:extLst>
            </p:cNvPr>
            <p:cNvSpPr/>
            <p:nvPr/>
          </p:nvSpPr>
          <p:spPr>
            <a:xfrm>
              <a:off x="5169008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5" name="직사각형 6864">
              <a:extLst>
                <a:ext uri="{FF2B5EF4-FFF2-40B4-BE49-F238E27FC236}">
                  <a16:creationId xmlns:a16="http://schemas.microsoft.com/office/drawing/2014/main" id="{1AF71600-F01C-712A-3867-D6DD8BF96A98}"/>
                </a:ext>
              </a:extLst>
            </p:cNvPr>
            <p:cNvSpPr/>
            <p:nvPr/>
          </p:nvSpPr>
          <p:spPr>
            <a:xfrm>
              <a:off x="5169008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6" name="직사각형 6865">
              <a:extLst>
                <a:ext uri="{FF2B5EF4-FFF2-40B4-BE49-F238E27FC236}">
                  <a16:creationId xmlns:a16="http://schemas.microsoft.com/office/drawing/2014/main" id="{889B4F68-ACD7-B3AD-094D-B90FB66AA2E6}"/>
                </a:ext>
              </a:extLst>
            </p:cNvPr>
            <p:cNvSpPr/>
            <p:nvPr/>
          </p:nvSpPr>
          <p:spPr>
            <a:xfrm>
              <a:off x="5169008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7" name="직사각형 6866">
              <a:extLst>
                <a:ext uri="{FF2B5EF4-FFF2-40B4-BE49-F238E27FC236}">
                  <a16:creationId xmlns:a16="http://schemas.microsoft.com/office/drawing/2014/main" id="{3E6110D7-5596-D0AA-BFB8-857E819FD6DA}"/>
                </a:ext>
              </a:extLst>
            </p:cNvPr>
            <p:cNvSpPr/>
            <p:nvPr/>
          </p:nvSpPr>
          <p:spPr>
            <a:xfrm>
              <a:off x="5169008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8" name="직사각형 6867">
              <a:extLst>
                <a:ext uri="{FF2B5EF4-FFF2-40B4-BE49-F238E27FC236}">
                  <a16:creationId xmlns:a16="http://schemas.microsoft.com/office/drawing/2014/main" id="{5A7B227A-21DB-A572-A8CC-CA997151712A}"/>
                </a:ext>
              </a:extLst>
            </p:cNvPr>
            <p:cNvSpPr/>
            <p:nvPr/>
          </p:nvSpPr>
          <p:spPr>
            <a:xfrm>
              <a:off x="5169008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69" name="직사각형 6868">
              <a:extLst>
                <a:ext uri="{FF2B5EF4-FFF2-40B4-BE49-F238E27FC236}">
                  <a16:creationId xmlns:a16="http://schemas.microsoft.com/office/drawing/2014/main" id="{5ED099A5-64E3-8170-58F8-C06443EAB865}"/>
                </a:ext>
              </a:extLst>
            </p:cNvPr>
            <p:cNvSpPr/>
            <p:nvPr/>
          </p:nvSpPr>
          <p:spPr>
            <a:xfrm>
              <a:off x="5169008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0" name="직사각형 6869">
              <a:extLst>
                <a:ext uri="{FF2B5EF4-FFF2-40B4-BE49-F238E27FC236}">
                  <a16:creationId xmlns:a16="http://schemas.microsoft.com/office/drawing/2014/main" id="{58EDDE38-A883-3B01-C28C-61A2C27607D6}"/>
                </a:ext>
              </a:extLst>
            </p:cNvPr>
            <p:cNvSpPr/>
            <p:nvPr/>
          </p:nvSpPr>
          <p:spPr>
            <a:xfrm>
              <a:off x="5169008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1" name="직사각형 6870">
              <a:extLst>
                <a:ext uri="{FF2B5EF4-FFF2-40B4-BE49-F238E27FC236}">
                  <a16:creationId xmlns:a16="http://schemas.microsoft.com/office/drawing/2014/main" id="{4FCA6977-09DE-38D9-8BD1-3D1664EF1221}"/>
                </a:ext>
              </a:extLst>
            </p:cNvPr>
            <p:cNvSpPr/>
            <p:nvPr/>
          </p:nvSpPr>
          <p:spPr>
            <a:xfrm>
              <a:off x="5169008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2" name="직사각형 6871">
              <a:extLst>
                <a:ext uri="{FF2B5EF4-FFF2-40B4-BE49-F238E27FC236}">
                  <a16:creationId xmlns:a16="http://schemas.microsoft.com/office/drawing/2014/main" id="{53174AC5-6541-36FE-9417-F46BC0E30F59}"/>
                </a:ext>
              </a:extLst>
            </p:cNvPr>
            <p:cNvSpPr/>
            <p:nvPr/>
          </p:nvSpPr>
          <p:spPr>
            <a:xfrm>
              <a:off x="5169008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3" name="직사각형 6872">
              <a:extLst>
                <a:ext uri="{FF2B5EF4-FFF2-40B4-BE49-F238E27FC236}">
                  <a16:creationId xmlns:a16="http://schemas.microsoft.com/office/drawing/2014/main" id="{4C06EC94-BA1D-2589-DB5A-4AE2E33A2509}"/>
                </a:ext>
              </a:extLst>
            </p:cNvPr>
            <p:cNvSpPr/>
            <p:nvPr/>
          </p:nvSpPr>
          <p:spPr>
            <a:xfrm>
              <a:off x="5169008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4" name="직사각형 6873">
              <a:extLst>
                <a:ext uri="{FF2B5EF4-FFF2-40B4-BE49-F238E27FC236}">
                  <a16:creationId xmlns:a16="http://schemas.microsoft.com/office/drawing/2014/main" id="{A89EECC2-6BA9-29D3-D65A-A6CCEBA4B9CB}"/>
                </a:ext>
              </a:extLst>
            </p:cNvPr>
            <p:cNvSpPr/>
            <p:nvPr/>
          </p:nvSpPr>
          <p:spPr>
            <a:xfrm>
              <a:off x="5169008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5" name="직사각형 6874">
              <a:extLst>
                <a:ext uri="{FF2B5EF4-FFF2-40B4-BE49-F238E27FC236}">
                  <a16:creationId xmlns:a16="http://schemas.microsoft.com/office/drawing/2014/main" id="{5C942DFD-0A9A-98D9-F10C-3D006FBEBB8B}"/>
                </a:ext>
              </a:extLst>
            </p:cNvPr>
            <p:cNvSpPr/>
            <p:nvPr/>
          </p:nvSpPr>
          <p:spPr>
            <a:xfrm>
              <a:off x="5169008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6" name="직사각형 6875">
              <a:extLst>
                <a:ext uri="{FF2B5EF4-FFF2-40B4-BE49-F238E27FC236}">
                  <a16:creationId xmlns:a16="http://schemas.microsoft.com/office/drawing/2014/main" id="{C9EA9F81-444C-9037-DEEB-663689CCF757}"/>
                </a:ext>
              </a:extLst>
            </p:cNvPr>
            <p:cNvSpPr/>
            <p:nvPr/>
          </p:nvSpPr>
          <p:spPr>
            <a:xfrm>
              <a:off x="5169008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7" name="직사각형 6876">
              <a:extLst>
                <a:ext uri="{FF2B5EF4-FFF2-40B4-BE49-F238E27FC236}">
                  <a16:creationId xmlns:a16="http://schemas.microsoft.com/office/drawing/2014/main" id="{EA4CF99B-236E-A4B3-7C10-C21EEBF0F2C3}"/>
                </a:ext>
              </a:extLst>
            </p:cNvPr>
            <p:cNvSpPr/>
            <p:nvPr/>
          </p:nvSpPr>
          <p:spPr>
            <a:xfrm>
              <a:off x="5169008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8" name="직사각형 6877">
              <a:extLst>
                <a:ext uri="{FF2B5EF4-FFF2-40B4-BE49-F238E27FC236}">
                  <a16:creationId xmlns:a16="http://schemas.microsoft.com/office/drawing/2014/main" id="{645B3149-06E1-55D8-AC9E-F2753088F090}"/>
                </a:ext>
              </a:extLst>
            </p:cNvPr>
            <p:cNvSpPr/>
            <p:nvPr/>
          </p:nvSpPr>
          <p:spPr>
            <a:xfrm>
              <a:off x="5169008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79" name="직사각형 6878">
              <a:extLst>
                <a:ext uri="{FF2B5EF4-FFF2-40B4-BE49-F238E27FC236}">
                  <a16:creationId xmlns:a16="http://schemas.microsoft.com/office/drawing/2014/main" id="{9C932550-9575-0554-5161-ED34BEF256C8}"/>
                </a:ext>
              </a:extLst>
            </p:cNvPr>
            <p:cNvSpPr/>
            <p:nvPr/>
          </p:nvSpPr>
          <p:spPr>
            <a:xfrm>
              <a:off x="5169008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0" name="직사각형 6879">
              <a:extLst>
                <a:ext uri="{FF2B5EF4-FFF2-40B4-BE49-F238E27FC236}">
                  <a16:creationId xmlns:a16="http://schemas.microsoft.com/office/drawing/2014/main" id="{FEF8421A-B3D8-BDBA-B770-A2BEDFA31B38}"/>
                </a:ext>
              </a:extLst>
            </p:cNvPr>
            <p:cNvSpPr/>
            <p:nvPr/>
          </p:nvSpPr>
          <p:spPr>
            <a:xfrm>
              <a:off x="5169008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1" name="직사각형 6880">
              <a:extLst>
                <a:ext uri="{FF2B5EF4-FFF2-40B4-BE49-F238E27FC236}">
                  <a16:creationId xmlns:a16="http://schemas.microsoft.com/office/drawing/2014/main" id="{2B179A61-7F33-AC15-4C0F-02CA813C60E5}"/>
                </a:ext>
              </a:extLst>
            </p:cNvPr>
            <p:cNvSpPr/>
            <p:nvPr/>
          </p:nvSpPr>
          <p:spPr>
            <a:xfrm>
              <a:off x="5169008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2" name="직사각형 6881">
              <a:extLst>
                <a:ext uri="{FF2B5EF4-FFF2-40B4-BE49-F238E27FC236}">
                  <a16:creationId xmlns:a16="http://schemas.microsoft.com/office/drawing/2014/main" id="{0FB73E26-5E4D-1C40-5432-C540122F800D}"/>
                </a:ext>
              </a:extLst>
            </p:cNvPr>
            <p:cNvSpPr/>
            <p:nvPr/>
          </p:nvSpPr>
          <p:spPr>
            <a:xfrm>
              <a:off x="51690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3" name="직사각형 6882">
              <a:extLst>
                <a:ext uri="{FF2B5EF4-FFF2-40B4-BE49-F238E27FC236}">
                  <a16:creationId xmlns:a16="http://schemas.microsoft.com/office/drawing/2014/main" id="{3251D3BE-1E5B-42FF-0488-A6AB73268980}"/>
                </a:ext>
              </a:extLst>
            </p:cNvPr>
            <p:cNvSpPr/>
            <p:nvPr/>
          </p:nvSpPr>
          <p:spPr>
            <a:xfrm>
              <a:off x="5169008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4" name="직사각형 6883">
              <a:extLst>
                <a:ext uri="{FF2B5EF4-FFF2-40B4-BE49-F238E27FC236}">
                  <a16:creationId xmlns:a16="http://schemas.microsoft.com/office/drawing/2014/main" id="{78488E63-9990-6C71-A2E1-6A7E6248C5E5}"/>
                </a:ext>
              </a:extLst>
            </p:cNvPr>
            <p:cNvSpPr/>
            <p:nvPr/>
          </p:nvSpPr>
          <p:spPr>
            <a:xfrm>
              <a:off x="5169008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5" name="직사각형 6884">
              <a:extLst>
                <a:ext uri="{FF2B5EF4-FFF2-40B4-BE49-F238E27FC236}">
                  <a16:creationId xmlns:a16="http://schemas.microsoft.com/office/drawing/2014/main" id="{CEA48AE4-ACAC-9D3B-A92F-FF82855A675E}"/>
                </a:ext>
              </a:extLst>
            </p:cNvPr>
            <p:cNvSpPr/>
            <p:nvPr/>
          </p:nvSpPr>
          <p:spPr>
            <a:xfrm>
              <a:off x="5169008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6" name="직사각형 6885">
              <a:extLst>
                <a:ext uri="{FF2B5EF4-FFF2-40B4-BE49-F238E27FC236}">
                  <a16:creationId xmlns:a16="http://schemas.microsoft.com/office/drawing/2014/main" id="{67EF7757-CFF5-14D6-4EBD-8CFEB1C7DD74}"/>
                </a:ext>
              </a:extLst>
            </p:cNvPr>
            <p:cNvSpPr/>
            <p:nvPr/>
          </p:nvSpPr>
          <p:spPr>
            <a:xfrm>
              <a:off x="5169008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7" name="직사각형 6886">
              <a:extLst>
                <a:ext uri="{FF2B5EF4-FFF2-40B4-BE49-F238E27FC236}">
                  <a16:creationId xmlns:a16="http://schemas.microsoft.com/office/drawing/2014/main" id="{A1BE95EC-3576-4217-E58A-02F6CB0B1862}"/>
                </a:ext>
              </a:extLst>
            </p:cNvPr>
            <p:cNvSpPr/>
            <p:nvPr/>
          </p:nvSpPr>
          <p:spPr>
            <a:xfrm>
              <a:off x="5169008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8" name="직사각형 6887">
              <a:extLst>
                <a:ext uri="{FF2B5EF4-FFF2-40B4-BE49-F238E27FC236}">
                  <a16:creationId xmlns:a16="http://schemas.microsoft.com/office/drawing/2014/main" id="{A74289D7-1DEC-6463-973E-C7B6E63B135E}"/>
                </a:ext>
              </a:extLst>
            </p:cNvPr>
            <p:cNvSpPr/>
            <p:nvPr/>
          </p:nvSpPr>
          <p:spPr>
            <a:xfrm>
              <a:off x="5169008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89" name="직사각형 6888">
              <a:extLst>
                <a:ext uri="{FF2B5EF4-FFF2-40B4-BE49-F238E27FC236}">
                  <a16:creationId xmlns:a16="http://schemas.microsoft.com/office/drawing/2014/main" id="{3E6A0629-F22D-FA0B-7892-365013E4EA6B}"/>
                </a:ext>
              </a:extLst>
            </p:cNvPr>
            <p:cNvSpPr/>
            <p:nvPr/>
          </p:nvSpPr>
          <p:spPr>
            <a:xfrm>
              <a:off x="5169008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0" name="직사각형 6889">
              <a:extLst>
                <a:ext uri="{FF2B5EF4-FFF2-40B4-BE49-F238E27FC236}">
                  <a16:creationId xmlns:a16="http://schemas.microsoft.com/office/drawing/2014/main" id="{598BB1A9-AE42-8D41-38BD-DE7ED967F5E2}"/>
                </a:ext>
              </a:extLst>
            </p:cNvPr>
            <p:cNvSpPr/>
            <p:nvPr/>
          </p:nvSpPr>
          <p:spPr>
            <a:xfrm>
              <a:off x="5169008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1" name="직사각형 6890">
              <a:extLst>
                <a:ext uri="{FF2B5EF4-FFF2-40B4-BE49-F238E27FC236}">
                  <a16:creationId xmlns:a16="http://schemas.microsoft.com/office/drawing/2014/main" id="{B28C1471-C80F-76C2-660D-E8909584456A}"/>
                </a:ext>
              </a:extLst>
            </p:cNvPr>
            <p:cNvSpPr/>
            <p:nvPr/>
          </p:nvSpPr>
          <p:spPr>
            <a:xfrm>
              <a:off x="5169008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2" name="직사각형 6891">
              <a:extLst>
                <a:ext uri="{FF2B5EF4-FFF2-40B4-BE49-F238E27FC236}">
                  <a16:creationId xmlns:a16="http://schemas.microsoft.com/office/drawing/2014/main" id="{87459AF4-76F5-8685-D3C6-F08E71D97C45}"/>
                </a:ext>
              </a:extLst>
            </p:cNvPr>
            <p:cNvSpPr/>
            <p:nvPr/>
          </p:nvSpPr>
          <p:spPr>
            <a:xfrm>
              <a:off x="5169008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3" name="직사각형 6892">
              <a:extLst>
                <a:ext uri="{FF2B5EF4-FFF2-40B4-BE49-F238E27FC236}">
                  <a16:creationId xmlns:a16="http://schemas.microsoft.com/office/drawing/2014/main" id="{4050A5AB-E96B-43DF-E5FD-2200F08A1BC0}"/>
                </a:ext>
              </a:extLst>
            </p:cNvPr>
            <p:cNvSpPr/>
            <p:nvPr/>
          </p:nvSpPr>
          <p:spPr>
            <a:xfrm>
              <a:off x="5169008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4" name="직사각형 6893">
              <a:extLst>
                <a:ext uri="{FF2B5EF4-FFF2-40B4-BE49-F238E27FC236}">
                  <a16:creationId xmlns:a16="http://schemas.microsoft.com/office/drawing/2014/main" id="{DD82A08D-0121-E426-FECE-F1ED796341CE}"/>
                </a:ext>
              </a:extLst>
            </p:cNvPr>
            <p:cNvSpPr/>
            <p:nvPr/>
          </p:nvSpPr>
          <p:spPr>
            <a:xfrm>
              <a:off x="5169008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5" name="직사각형 6894">
              <a:extLst>
                <a:ext uri="{FF2B5EF4-FFF2-40B4-BE49-F238E27FC236}">
                  <a16:creationId xmlns:a16="http://schemas.microsoft.com/office/drawing/2014/main" id="{AEC499D0-30FA-146E-258C-B1FCA865BA28}"/>
                </a:ext>
              </a:extLst>
            </p:cNvPr>
            <p:cNvSpPr/>
            <p:nvPr/>
          </p:nvSpPr>
          <p:spPr>
            <a:xfrm>
              <a:off x="53130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6" name="직사각형 6895">
              <a:extLst>
                <a:ext uri="{FF2B5EF4-FFF2-40B4-BE49-F238E27FC236}">
                  <a16:creationId xmlns:a16="http://schemas.microsoft.com/office/drawing/2014/main" id="{BB624D3D-1EB1-B91D-85C5-4A9630AD5F0C}"/>
                </a:ext>
              </a:extLst>
            </p:cNvPr>
            <p:cNvSpPr/>
            <p:nvPr/>
          </p:nvSpPr>
          <p:spPr>
            <a:xfrm>
              <a:off x="531300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7" name="직사각형 6896">
              <a:extLst>
                <a:ext uri="{FF2B5EF4-FFF2-40B4-BE49-F238E27FC236}">
                  <a16:creationId xmlns:a16="http://schemas.microsoft.com/office/drawing/2014/main" id="{AA0E6605-8519-A31B-4A67-84819C21A571}"/>
                </a:ext>
              </a:extLst>
            </p:cNvPr>
            <p:cNvSpPr/>
            <p:nvPr/>
          </p:nvSpPr>
          <p:spPr>
            <a:xfrm>
              <a:off x="531300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8" name="직사각형 6897">
              <a:extLst>
                <a:ext uri="{FF2B5EF4-FFF2-40B4-BE49-F238E27FC236}">
                  <a16:creationId xmlns:a16="http://schemas.microsoft.com/office/drawing/2014/main" id="{AC8D87EB-7E26-6C23-9510-8522C6C64A95}"/>
                </a:ext>
              </a:extLst>
            </p:cNvPr>
            <p:cNvSpPr/>
            <p:nvPr/>
          </p:nvSpPr>
          <p:spPr>
            <a:xfrm>
              <a:off x="531300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899" name="직사각형 6898">
              <a:extLst>
                <a:ext uri="{FF2B5EF4-FFF2-40B4-BE49-F238E27FC236}">
                  <a16:creationId xmlns:a16="http://schemas.microsoft.com/office/drawing/2014/main" id="{378F9A36-A67C-04A6-1D15-DC2D4647732F}"/>
                </a:ext>
              </a:extLst>
            </p:cNvPr>
            <p:cNvSpPr/>
            <p:nvPr/>
          </p:nvSpPr>
          <p:spPr>
            <a:xfrm>
              <a:off x="531300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0" name="직사각형 6899">
              <a:extLst>
                <a:ext uri="{FF2B5EF4-FFF2-40B4-BE49-F238E27FC236}">
                  <a16:creationId xmlns:a16="http://schemas.microsoft.com/office/drawing/2014/main" id="{4F762C29-FCB0-4FC9-1BE2-677B6C7863D6}"/>
                </a:ext>
              </a:extLst>
            </p:cNvPr>
            <p:cNvSpPr/>
            <p:nvPr/>
          </p:nvSpPr>
          <p:spPr>
            <a:xfrm>
              <a:off x="531300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1" name="직사각형 6900">
              <a:extLst>
                <a:ext uri="{FF2B5EF4-FFF2-40B4-BE49-F238E27FC236}">
                  <a16:creationId xmlns:a16="http://schemas.microsoft.com/office/drawing/2014/main" id="{493747CE-71E6-1FA7-8A6E-82BB2D95C69F}"/>
                </a:ext>
              </a:extLst>
            </p:cNvPr>
            <p:cNvSpPr/>
            <p:nvPr/>
          </p:nvSpPr>
          <p:spPr>
            <a:xfrm>
              <a:off x="531300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2" name="직사각형 6901">
              <a:extLst>
                <a:ext uri="{FF2B5EF4-FFF2-40B4-BE49-F238E27FC236}">
                  <a16:creationId xmlns:a16="http://schemas.microsoft.com/office/drawing/2014/main" id="{28FBD6BC-15FA-3D53-056D-A2B1FEB83E6A}"/>
                </a:ext>
              </a:extLst>
            </p:cNvPr>
            <p:cNvSpPr/>
            <p:nvPr/>
          </p:nvSpPr>
          <p:spPr>
            <a:xfrm>
              <a:off x="531300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3" name="직사각형 6902">
              <a:extLst>
                <a:ext uri="{FF2B5EF4-FFF2-40B4-BE49-F238E27FC236}">
                  <a16:creationId xmlns:a16="http://schemas.microsoft.com/office/drawing/2014/main" id="{A5194588-7FDA-60C7-936A-A474DD9A57E4}"/>
                </a:ext>
              </a:extLst>
            </p:cNvPr>
            <p:cNvSpPr/>
            <p:nvPr/>
          </p:nvSpPr>
          <p:spPr>
            <a:xfrm>
              <a:off x="531300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4" name="직사각형 6903">
              <a:extLst>
                <a:ext uri="{FF2B5EF4-FFF2-40B4-BE49-F238E27FC236}">
                  <a16:creationId xmlns:a16="http://schemas.microsoft.com/office/drawing/2014/main" id="{F9ED1944-0A0E-9002-6B66-4D8A2E0438CB}"/>
                </a:ext>
              </a:extLst>
            </p:cNvPr>
            <p:cNvSpPr/>
            <p:nvPr/>
          </p:nvSpPr>
          <p:spPr>
            <a:xfrm>
              <a:off x="531300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5" name="직사각형 6904">
              <a:extLst>
                <a:ext uri="{FF2B5EF4-FFF2-40B4-BE49-F238E27FC236}">
                  <a16:creationId xmlns:a16="http://schemas.microsoft.com/office/drawing/2014/main" id="{44B17A3E-F5A1-6C89-0B1B-60CA48615AD7}"/>
                </a:ext>
              </a:extLst>
            </p:cNvPr>
            <p:cNvSpPr/>
            <p:nvPr/>
          </p:nvSpPr>
          <p:spPr>
            <a:xfrm>
              <a:off x="531300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6" name="직사각형 6905">
              <a:extLst>
                <a:ext uri="{FF2B5EF4-FFF2-40B4-BE49-F238E27FC236}">
                  <a16:creationId xmlns:a16="http://schemas.microsoft.com/office/drawing/2014/main" id="{B3504E26-1AF6-94A7-90E8-5E6A857B90CC}"/>
                </a:ext>
              </a:extLst>
            </p:cNvPr>
            <p:cNvSpPr/>
            <p:nvPr/>
          </p:nvSpPr>
          <p:spPr>
            <a:xfrm>
              <a:off x="531300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7" name="직사각형 6906">
              <a:extLst>
                <a:ext uri="{FF2B5EF4-FFF2-40B4-BE49-F238E27FC236}">
                  <a16:creationId xmlns:a16="http://schemas.microsoft.com/office/drawing/2014/main" id="{29B669A4-0618-107E-C0AE-26C00E140C22}"/>
                </a:ext>
              </a:extLst>
            </p:cNvPr>
            <p:cNvSpPr/>
            <p:nvPr/>
          </p:nvSpPr>
          <p:spPr>
            <a:xfrm>
              <a:off x="531300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8" name="직사각형 6907">
              <a:extLst>
                <a:ext uri="{FF2B5EF4-FFF2-40B4-BE49-F238E27FC236}">
                  <a16:creationId xmlns:a16="http://schemas.microsoft.com/office/drawing/2014/main" id="{3EFBC025-BF9A-10B0-4F88-D6DF76A0D27E}"/>
                </a:ext>
              </a:extLst>
            </p:cNvPr>
            <p:cNvSpPr/>
            <p:nvPr/>
          </p:nvSpPr>
          <p:spPr>
            <a:xfrm>
              <a:off x="531300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09" name="직사각형 6908">
              <a:extLst>
                <a:ext uri="{FF2B5EF4-FFF2-40B4-BE49-F238E27FC236}">
                  <a16:creationId xmlns:a16="http://schemas.microsoft.com/office/drawing/2014/main" id="{F43A85D5-6516-BA0F-7B8A-C0B6F6A7FA66}"/>
                </a:ext>
              </a:extLst>
            </p:cNvPr>
            <p:cNvSpPr/>
            <p:nvPr/>
          </p:nvSpPr>
          <p:spPr>
            <a:xfrm>
              <a:off x="531300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0" name="직사각형 6909">
              <a:extLst>
                <a:ext uri="{FF2B5EF4-FFF2-40B4-BE49-F238E27FC236}">
                  <a16:creationId xmlns:a16="http://schemas.microsoft.com/office/drawing/2014/main" id="{660FA44E-7F4D-EB38-1B07-652CDFE1B666}"/>
                </a:ext>
              </a:extLst>
            </p:cNvPr>
            <p:cNvSpPr/>
            <p:nvPr/>
          </p:nvSpPr>
          <p:spPr>
            <a:xfrm>
              <a:off x="531300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1" name="직사각형 6910">
              <a:extLst>
                <a:ext uri="{FF2B5EF4-FFF2-40B4-BE49-F238E27FC236}">
                  <a16:creationId xmlns:a16="http://schemas.microsoft.com/office/drawing/2014/main" id="{CF75241D-BAE6-EF68-0FA3-04AF424606D9}"/>
                </a:ext>
              </a:extLst>
            </p:cNvPr>
            <p:cNvSpPr/>
            <p:nvPr/>
          </p:nvSpPr>
          <p:spPr>
            <a:xfrm>
              <a:off x="531300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2" name="직사각형 6911">
              <a:extLst>
                <a:ext uri="{FF2B5EF4-FFF2-40B4-BE49-F238E27FC236}">
                  <a16:creationId xmlns:a16="http://schemas.microsoft.com/office/drawing/2014/main" id="{273CD265-D715-FCD4-865B-941C43522F01}"/>
                </a:ext>
              </a:extLst>
            </p:cNvPr>
            <p:cNvSpPr/>
            <p:nvPr/>
          </p:nvSpPr>
          <p:spPr>
            <a:xfrm>
              <a:off x="531300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3" name="직사각형 6912">
              <a:extLst>
                <a:ext uri="{FF2B5EF4-FFF2-40B4-BE49-F238E27FC236}">
                  <a16:creationId xmlns:a16="http://schemas.microsoft.com/office/drawing/2014/main" id="{6E6B095B-283C-C016-66AC-1F4664080969}"/>
                </a:ext>
              </a:extLst>
            </p:cNvPr>
            <p:cNvSpPr/>
            <p:nvPr/>
          </p:nvSpPr>
          <p:spPr>
            <a:xfrm>
              <a:off x="531300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4" name="직사각형 6913">
              <a:extLst>
                <a:ext uri="{FF2B5EF4-FFF2-40B4-BE49-F238E27FC236}">
                  <a16:creationId xmlns:a16="http://schemas.microsoft.com/office/drawing/2014/main" id="{BECE0D93-E13C-088C-EC5D-BA9E04489DF6}"/>
                </a:ext>
              </a:extLst>
            </p:cNvPr>
            <p:cNvSpPr/>
            <p:nvPr/>
          </p:nvSpPr>
          <p:spPr>
            <a:xfrm>
              <a:off x="531300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5" name="직사각형 6914">
              <a:extLst>
                <a:ext uri="{FF2B5EF4-FFF2-40B4-BE49-F238E27FC236}">
                  <a16:creationId xmlns:a16="http://schemas.microsoft.com/office/drawing/2014/main" id="{A90A5B4B-5917-460B-2BE9-E6863485ABA0}"/>
                </a:ext>
              </a:extLst>
            </p:cNvPr>
            <p:cNvSpPr/>
            <p:nvPr/>
          </p:nvSpPr>
          <p:spPr>
            <a:xfrm>
              <a:off x="531300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6" name="직사각형 6915">
              <a:extLst>
                <a:ext uri="{FF2B5EF4-FFF2-40B4-BE49-F238E27FC236}">
                  <a16:creationId xmlns:a16="http://schemas.microsoft.com/office/drawing/2014/main" id="{5DFD579E-A771-25A3-1BAF-9B6CC265128E}"/>
                </a:ext>
              </a:extLst>
            </p:cNvPr>
            <p:cNvSpPr/>
            <p:nvPr/>
          </p:nvSpPr>
          <p:spPr>
            <a:xfrm>
              <a:off x="531300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7" name="직사각형 6916">
              <a:extLst>
                <a:ext uri="{FF2B5EF4-FFF2-40B4-BE49-F238E27FC236}">
                  <a16:creationId xmlns:a16="http://schemas.microsoft.com/office/drawing/2014/main" id="{EB1EBC1A-F5EE-8744-C6B8-6DA4FC965668}"/>
                </a:ext>
              </a:extLst>
            </p:cNvPr>
            <p:cNvSpPr/>
            <p:nvPr/>
          </p:nvSpPr>
          <p:spPr>
            <a:xfrm>
              <a:off x="531300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8" name="직사각형 6917">
              <a:extLst>
                <a:ext uri="{FF2B5EF4-FFF2-40B4-BE49-F238E27FC236}">
                  <a16:creationId xmlns:a16="http://schemas.microsoft.com/office/drawing/2014/main" id="{77A253F5-45E2-0716-2E9C-F3BE20B45AE9}"/>
                </a:ext>
              </a:extLst>
            </p:cNvPr>
            <p:cNvSpPr/>
            <p:nvPr/>
          </p:nvSpPr>
          <p:spPr>
            <a:xfrm>
              <a:off x="53130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19" name="직사각형 6918">
              <a:extLst>
                <a:ext uri="{FF2B5EF4-FFF2-40B4-BE49-F238E27FC236}">
                  <a16:creationId xmlns:a16="http://schemas.microsoft.com/office/drawing/2014/main" id="{3BA06FF4-F3C0-4A1B-FE24-BD8C0826B95B}"/>
                </a:ext>
              </a:extLst>
            </p:cNvPr>
            <p:cNvSpPr/>
            <p:nvPr/>
          </p:nvSpPr>
          <p:spPr>
            <a:xfrm>
              <a:off x="531300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0" name="직사각형 6919">
              <a:extLst>
                <a:ext uri="{FF2B5EF4-FFF2-40B4-BE49-F238E27FC236}">
                  <a16:creationId xmlns:a16="http://schemas.microsoft.com/office/drawing/2014/main" id="{1BD5B644-FC8E-4705-37E2-E2FBFD2D32F4}"/>
                </a:ext>
              </a:extLst>
            </p:cNvPr>
            <p:cNvSpPr/>
            <p:nvPr/>
          </p:nvSpPr>
          <p:spPr>
            <a:xfrm>
              <a:off x="531300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1" name="직사각형 6920">
              <a:extLst>
                <a:ext uri="{FF2B5EF4-FFF2-40B4-BE49-F238E27FC236}">
                  <a16:creationId xmlns:a16="http://schemas.microsoft.com/office/drawing/2014/main" id="{4A0EFCAE-D6EA-D72B-B02F-74CD929089A6}"/>
                </a:ext>
              </a:extLst>
            </p:cNvPr>
            <p:cNvSpPr/>
            <p:nvPr/>
          </p:nvSpPr>
          <p:spPr>
            <a:xfrm>
              <a:off x="531300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2" name="직사각형 6921">
              <a:extLst>
                <a:ext uri="{FF2B5EF4-FFF2-40B4-BE49-F238E27FC236}">
                  <a16:creationId xmlns:a16="http://schemas.microsoft.com/office/drawing/2014/main" id="{8C74FF4F-D8B3-62A3-E6CD-9F2D76A044E2}"/>
                </a:ext>
              </a:extLst>
            </p:cNvPr>
            <p:cNvSpPr/>
            <p:nvPr/>
          </p:nvSpPr>
          <p:spPr>
            <a:xfrm>
              <a:off x="531300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3" name="직사각형 6922">
              <a:extLst>
                <a:ext uri="{FF2B5EF4-FFF2-40B4-BE49-F238E27FC236}">
                  <a16:creationId xmlns:a16="http://schemas.microsoft.com/office/drawing/2014/main" id="{DE37C3D1-2913-B95A-30F5-E02936C206BC}"/>
                </a:ext>
              </a:extLst>
            </p:cNvPr>
            <p:cNvSpPr/>
            <p:nvPr/>
          </p:nvSpPr>
          <p:spPr>
            <a:xfrm>
              <a:off x="531300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4" name="직사각형 6923">
              <a:extLst>
                <a:ext uri="{FF2B5EF4-FFF2-40B4-BE49-F238E27FC236}">
                  <a16:creationId xmlns:a16="http://schemas.microsoft.com/office/drawing/2014/main" id="{C2F4E2D3-3566-CDE3-B588-AD65B279FEA6}"/>
                </a:ext>
              </a:extLst>
            </p:cNvPr>
            <p:cNvSpPr/>
            <p:nvPr/>
          </p:nvSpPr>
          <p:spPr>
            <a:xfrm>
              <a:off x="531300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5" name="직사각형 6924">
              <a:extLst>
                <a:ext uri="{FF2B5EF4-FFF2-40B4-BE49-F238E27FC236}">
                  <a16:creationId xmlns:a16="http://schemas.microsoft.com/office/drawing/2014/main" id="{0C0A5F6C-0330-C23C-B19D-18F4A8598986}"/>
                </a:ext>
              </a:extLst>
            </p:cNvPr>
            <p:cNvSpPr/>
            <p:nvPr/>
          </p:nvSpPr>
          <p:spPr>
            <a:xfrm>
              <a:off x="531300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6" name="직사각형 6925">
              <a:extLst>
                <a:ext uri="{FF2B5EF4-FFF2-40B4-BE49-F238E27FC236}">
                  <a16:creationId xmlns:a16="http://schemas.microsoft.com/office/drawing/2014/main" id="{ED76F4F8-6088-F4A0-BA30-E8D8B09980F3}"/>
                </a:ext>
              </a:extLst>
            </p:cNvPr>
            <p:cNvSpPr/>
            <p:nvPr/>
          </p:nvSpPr>
          <p:spPr>
            <a:xfrm>
              <a:off x="531300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7" name="직사각형 6926">
              <a:extLst>
                <a:ext uri="{FF2B5EF4-FFF2-40B4-BE49-F238E27FC236}">
                  <a16:creationId xmlns:a16="http://schemas.microsoft.com/office/drawing/2014/main" id="{88A43069-017F-B1D1-DB27-63253D507588}"/>
                </a:ext>
              </a:extLst>
            </p:cNvPr>
            <p:cNvSpPr/>
            <p:nvPr/>
          </p:nvSpPr>
          <p:spPr>
            <a:xfrm>
              <a:off x="531300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8" name="직사각형 6927">
              <a:extLst>
                <a:ext uri="{FF2B5EF4-FFF2-40B4-BE49-F238E27FC236}">
                  <a16:creationId xmlns:a16="http://schemas.microsoft.com/office/drawing/2014/main" id="{6EC1342E-DF03-DD31-2160-64C3507D2451}"/>
                </a:ext>
              </a:extLst>
            </p:cNvPr>
            <p:cNvSpPr/>
            <p:nvPr/>
          </p:nvSpPr>
          <p:spPr>
            <a:xfrm>
              <a:off x="531300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29" name="직사각형 6928">
              <a:extLst>
                <a:ext uri="{FF2B5EF4-FFF2-40B4-BE49-F238E27FC236}">
                  <a16:creationId xmlns:a16="http://schemas.microsoft.com/office/drawing/2014/main" id="{1667E221-1536-CE58-7CC3-7757C3482526}"/>
                </a:ext>
              </a:extLst>
            </p:cNvPr>
            <p:cNvSpPr/>
            <p:nvPr/>
          </p:nvSpPr>
          <p:spPr>
            <a:xfrm>
              <a:off x="531300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0" name="직사각형 6929">
              <a:extLst>
                <a:ext uri="{FF2B5EF4-FFF2-40B4-BE49-F238E27FC236}">
                  <a16:creationId xmlns:a16="http://schemas.microsoft.com/office/drawing/2014/main" id="{80EBFFFA-3F70-59F2-52DE-56C4AE109E92}"/>
                </a:ext>
              </a:extLst>
            </p:cNvPr>
            <p:cNvSpPr/>
            <p:nvPr/>
          </p:nvSpPr>
          <p:spPr>
            <a:xfrm>
              <a:off x="531300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1" name="직사각형 6930">
              <a:extLst>
                <a:ext uri="{FF2B5EF4-FFF2-40B4-BE49-F238E27FC236}">
                  <a16:creationId xmlns:a16="http://schemas.microsoft.com/office/drawing/2014/main" id="{78071237-57B9-9D7E-9785-0BB0D3949BF0}"/>
                </a:ext>
              </a:extLst>
            </p:cNvPr>
            <p:cNvSpPr/>
            <p:nvPr/>
          </p:nvSpPr>
          <p:spPr>
            <a:xfrm>
              <a:off x="545704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2" name="직사각형 6931">
              <a:extLst>
                <a:ext uri="{FF2B5EF4-FFF2-40B4-BE49-F238E27FC236}">
                  <a16:creationId xmlns:a16="http://schemas.microsoft.com/office/drawing/2014/main" id="{F14BFE0B-4AC3-1E15-D04A-755AE90EA85B}"/>
                </a:ext>
              </a:extLst>
            </p:cNvPr>
            <p:cNvSpPr/>
            <p:nvPr/>
          </p:nvSpPr>
          <p:spPr>
            <a:xfrm>
              <a:off x="545704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3" name="직사각형 6932">
              <a:extLst>
                <a:ext uri="{FF2B5EF4-FFF2-40B4-BE49-F238E27FC236}">
                  <a16:creationId xmlns:a16="http://schemas.microsoft.com/office/drawing/2014/main" id="{692C3560-81DC-38D6-A14A-13388FFCF479}"/>
                </a:ext>
              </a:extLst>
            </p:cNvPr>
            <p:cNvSpPr/>
            <p:nvPr/>
          </p:nvSpPr>
          <p:spPr>
            <a:xfrm>
              <a:off x="545704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4" name="직사각형 6933">
              <a:extLst>
                <a:ext uri="{FF2B5EF4-FFF2-40B4-BE49-F238E27FC236}">
                  <a16:creationId xmlns:a16="http://schemas.microsoft.com/office/drawing/2014/main" id="{0E081B74-13D9-FDDD-B73A-8A645181E7CC}"/>
                </a:ext>
              </a:extLst>
            </p:cNvPr>
            <p:cNvSpPr/>
            <p:nvPr/>
          </p:nvSpPr>
          <p:spPr>
            <a:xfrm>
              <a:off x="545704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5" name="직사각형 6934">
              <a:extLst>
                <a:ext uri="{FF2B5EF4-FFF2-40B4-BE49-F238E27FC236}">
                  <a16:creationId xmlns:a16="http://schemas.microsoft.com/office/drawing/2014/main" id="{C74813A1-A7C2-F3D7-DBC0-1257FE5CFBA9}"/>
                </a:ext>
              </a:extLst>
            </p:cNvPr>
            <p:cNvSpPr/>
            <p:nvPr/>
          </p:nvSpPr>
          <p:spPr>
            <a:xfrm>
              <a:off x="545704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6" name="직사각형 6935">
              <a:extLst>
                <a:ext uri="{FF2B5EF4-FFF2-40B4-BE49-F238E27FC236}">
                  <a16:creationId xmlns:a16="http://schemas.microsoft.com/office/drawing/2014/main" id="{05208D05-F3E7-B37C-02F2-610D0E8E3EC4}"/>
                </a:ext>
              </a:extLst>
            </p:cNvPr>
            <p:cNvSpPr/>
            <p:nvPr/>
          </p:nvSpPr>
          <p:spPr>
            <a:xfrm>
              <a:off x="545704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7" name="직사각형 6936">
              <a:extLst>
                <a:ext uri="{FF2B5EF4-FFF2-40B4-BE49-F238E27FC236}">
                  <a16:creationId xmlns:a16="http://schemas.microsoft.com/office/drawing/2014/main" id="{89B6C401-2BA5-A277-493C-F77AF0CF1F59}"/>
                </a:ext>
              </a:extLst>
            </p:cNvPr>
            <p:cNvSpPr/>
            <p:nvPr/>
          </p:nvSpPr>
          <p:spPr>
            <a:xfrm>
              <a:off x="545704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8" name="직사각형 6937">
              <a:extLst>
                <a:ext uri="{FF2B5EF4-FFF2-40B4-BE49-F238E27FC236}">
                  <a16:creationId xmlns:a16="http://schemas.microsoft.com/office/drawing/2014/main" id="{D33737FF-60ED-5B35-612E-9F53A6E4ECA6}"/>
                </a:ext>
              </a:extLst>
            </p:cNvPr>
            <p:cNvSpPr/>
            <p:nvPr/>
          </p:nvSpPr>
          <p:spPr>
            <a:xfrm>
              <a:off x="545704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39" name="직사각형 6938">
              <a:extLst>
                <a:ext uri="{FF2B5EF4-FFF2-40B4-BE49-F238E27FC236}">
                  <a16:creationId xmlns:a16="http://schemas.microsoft.com/office/drawing/2014/main" id="{B4E4A8A2-2391-D58A-8E3F-EF9F5BD63FC2}"/>
                </a:ext>
              </a:extLst>
            </p:cNvPr>
            <p:cNvSpPr/>
            <p:nvPr/>
          </p:nvSpPr>
          <p:spPr>
            <a:xfrm>
              <a:off x="545704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0" name="직사각형 6939">
              <a:extLst>
                <a:ext uri="{FF2B5EF4-FFF2-40B4-BE49-F238E27FC236}">
                  <a16:creationId xmlns:a16="http://schemas.microsoft.com/office/drawing/2014/main" id="{68676D2C-7018-11BD-33B1-2C1AA5989D16}"/>
                </a:ext>
              </a:extLst>
            </p:cNvPr>
            <p:cNvSpPr/>
            <p:nvPr/>
          </p:nvSpPr>
          <p:spPr>
            <a:xfrm>
              <a:off x="545704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1" name="직사각형 6940">
              <a:extLst>
                <a:ext uri="{FF2B5EF4-FFF2-40B4-BE49-F238E27FC236}">
                  <a16:creationId xmlns:a16="http://schemas.microsoft.com/office/drawing/2014/main" id="{BEEA813C-EF99-9812-D022-A98D9BEB311C}"/>
                </a:ext>
              </a:extLst>
            </p:cNvPr>
            <p:cNvSpPr/>
            <p:nvPr/>
          </p:nvSpPr>
          <p:spPr>
            <a:xfrm>
              <a:off x="545704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2" name="직사각형 6941">
              <a:extLst>
                <a:ext uri="{FF2B5EF4-FFF2-40B4-BE49-F238E27FC236}">
                  <a16:creationId xmlns:a16="http://schemas.microsoft.com/office/drawing/2014/main" id="{68D15671-A634-6893-5601-55504652CDE4}"/>
                </a:ext>
              </a:extLst>
            </p:cNvPr>
            <p:cNvSpPr/>
            <p:nvPr/>
          </p:nvSpPr>
          <p:spPr>
            <a:xfrm>
              <a:off x="545704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3" name="직사각형 6942">
              <a:extLst>
                <a:ext uri="{FF2B5EF4-FFF2-40B4-BE49-F238E27FC236}">
                  <a16:creationId xmlns:a16="http://schemas.microsoft.com/office/drawing/2014/main" id="{E107F7FB-EC09-4D1B-12E4-A1BE0A9BBAC4}"/>
                </a:ext>
              </a:extLst>
            </p:cNvPr>
            <p:cNvSpPr/>
            <p:nvPr/>
          </p:nvSpPr>
          <p:spPr>
            <a:xfrm>
              <a:off x="545704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4" name="직사각형 6943">
              <a:extLst>
                <a:ext uri="{FF2B5EF4-FFF2-40B4-BE49-F238E27FC236}">
                  <a16:creationId xmlns:a16="http://schemas.microsoft.com/office/drawing/2014/main" id="{A9EFE58C-D505-BBE9-7985-F4FEB6C0CE3F}"/>
                </a:ext>
              </a:extLst>
            </p:cNvPr>
            <p:cNvSpPr/>
            <p:nvPr/>
          </p:nvSpPr>
          <p:spPr>
            <a:xfrm>
              <a:off x="545704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5" name="직사각형 6944">
              <a:extLst>
                <a:ext uri="{FF2B5EF4-FFF2-40B4-BE49-F238E27FC236}">
                  <a16:creationId xmlns:a16="http://schemas.microsoft.com/office/drawing/2014/main" id="{951EA3A1-FF23-65FD-6DE8-064BA2360DD8}"/>
                </a:ext>
              </a:extLst>
            </p:cNvPr>
            <p:cNvSpPr/>
            <p:nvPr/>
          </p:nvSpPr>
          <p:spPr>
            <a:xfrm>
              <a:off x="545704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6" name="직사각형 6945">
              <a:extLst>
                <a:ext uri="{FF2B5EF4-FFF2-40B4-BE49-F238E27FC236}">
                  <a16:creationId xmlns:a16="http://schemas.microsoft.com/office/drawing/2014/main" id="{B5FF18B0-B529-EE87-880B-B1729E231F9B}"/>
                </a:ext>
              </a:extLst>
            </p:cNvPr>
            <p:cNvSpPr/>
            <p:nvPr/>
          </p:nvSpPr>
          <p:spPr>
            <a:xfrm>
              <a:off x="545704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7" name="직사각형 6946">
              <a:extLst>
                <a:ext uri="{FF2B5EF4-FFF2-40B4-BE49-F238E27FC236}">
                  <a16:creationId xmlns:a16="http://schemas.microsoft.com/office/drawing/2014/main" id="{A6E79216-1597-4A9D-3906-FCC0B67F3AEB}"/>
                </a:ext>
              </a:extLst>
            </p:cNvPr>
            <p:cNvSpPr/>
            <p:nvPr/>
          </p:nvSpPr>
          <p:spPr>
            <a:xfrm>
              <a:off x="545704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8" name="직사각형 6947">
              <a:extLst>
                <a:ext uri="{FF2B5EF4-FFF2-40B4-BE49-F238E27FC236}">
                  <a16:creationId xmlns:a16="http://schemas.microsoft.com/office/drawing/2014/main" id="{D783EA50-37F9-3232-B392-DA202CCCE65F}"/>
                </a:ext>
              </a:extLst>
            </p:cNvPr>
            <p:cNvSpPr/>
            <p:nvPr/>
          </p:nvSpPr>
          <p:spPr>
            <a:xfrm>
              <a:off x="545704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49" name="직사각형 6948">
              <a:extLst>
                <a:ext uri="{FF2B5EF4-FFF2-40B4-BE49-F238E27FC236}">
                  <a16:creationId xmlns:a16="http://schemas.microsoft.com/office/drawing/2014/main" id="{27985156-E52C-40AE-8966-43A807C2D833}"/>
                </a:ext>
              </a:extLst>
            </p:cNvPr>
            <p:cNvSpPr/>
            <p:nvPr/>
          </p:nvSpPr>
          <p:spPr>
            <a:xfrm>
              <a:off x="545704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0" name="직사각형 6949">
              <a:extLst>
                <a:ext uri="{FF2B5EF4-FFF2-40B4-BE49-F238E27FC236}">
                  <a16:creationId xmlns:a16="http://schemas.microsoft.com/office/drawing/2014/main" id="{847EACC9-4A4B-6A3D-3A77-78690E68ED08}"/>
                </a:ext>
              </a:extLst>
            </p:cNvPr>
            <p:cNvSpPr/>
            <p:nvPr/>
          </p:nvSpPr>
          <p:spPr>
            <a:xfrm>
              <a:off x="545704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1" name="직사각형 6950">
              <a:extLst>
                <a:ext uri="{FF2B5EF4-FFF2-40B4-BE49-F238E27FC236}">
                  <a16:creationId xmlns:a16="http://schemas.microsoft.com/office/drawing/2014/main" id="{AA788F0D-1B99-7B19-BB4F-7D59FB85ABC3}"/>
                </a:ext>
              </a:extLst>
            </p:cNvPr>
            <p:cNvSpPr/>
            <p:nvPr/>
          </p:nvSpPr>
          <p:spPr>
            <a:xfrm>
              <a:off x="545704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2" name="직사각형 6951">
              <a:extLst>
                <a:ext uri="{FF2B5EF4-FFF2-40B4-BE49-F238E27FC236}">
                  <a16:creationId xmlns:a16="http://schemas.microsoft.com/office/drawing/2014/main" id="{405B12E3-6895-D19A-D29B-363FA917359F}"/>
                </a:ext>
              </a:extLst>
            </p:cNvPr>
            <p:cNvSpPr/>
            <p:nvPr/>
          </p:nvSpPr>
          <p:spPr>
            <a:xfrm>
              <a:off x="545704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3" name="직사각형 6952">
              <a:extLst>
                <a:ext uri="{FF2B5EF4-FFF2-40B4-BE49-F238E27FC236}">
                  <a16:creationId xmlns:a16="http://schemas.microsoft.com/office/drawing/2014/main" id="{83E1F630-514C-C631-8FD1-ADE6E6321635}"/>
                </a:ext>
              </a:extLst>
            </p:cNvPr>
            <p:cNvSpPr/>
            <p:nvPr/>
          </p:nvSpPr>
          <p:spPr>
            <a:xfrm>
              <a:off x="545704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4" name="직사각형 6953">
              <a:extLst>
                <a:ext uri="{FF2B5EF4-FFF2-40B4-BE49-F238E27FC236}">
                  <a16:creationId xmlns:a16="http://schemas.microsoft.com/office/drawing/2014/main" id="{20264490-5167-553D-44C6-74DE00C4CF7C}"/>
                </a:ext>
              </a:extLst>
            </p:cNvPr>
            <p:cNvSpPr/>
            <p:nvPr/>
          </p:nvSpPr>
          <p:spPr>
            <a:xfrm>
              <a:off x="545704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5" name="직사각형 6954">
              <a:extLst>
                <a:ext uri="{FF2B5EF4-FFF2-40B4-BE49-F238E27FC236}">
                  <a16:creationId xmlns:a16="http://schemas.microsoft.com/office/drawing/2014/main" id="{72B2267B-2DCE-6B06-0E56-612A134A9932}"/>
                </a:ext>
              </a:extLst>
            </p:cNvPr>
            <p:cNvSpPr/>
            <p:nvPr/>
          </p:nvSpPr>
          <p:spPr>
            <a:xfrm>
              <a:off x="545704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6" name="직사각형 6955">
              <a:extLst>
                <a:ext uri="{FF2B5EF4-FFF2-40B4-BE49-F238E27FC236}">
                  <a16:creationId xmlns:a16="http://schemas.microsoft.com/office/drawing/2014/main" id="{D6B1C8ED-A77E-1C1B-D411-A7724D9D25C4}"/>
                </a:ext>
              </a:extLst>
            </p:cNvPr>
            <p:cNvSpPr/>
            <p:nvPr/>
          </p:nvSpPr>
          <p:spPr>
            <a:xfrm>
              <a:off x="545704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7" name="직사각형 6956">
              <a:extLst>
                <a:ext uri="{FF2B5EF4-FFF2-40B4-BE49-F238E27FC236}">
                  <a16:creationId xmlns:a16="http://schemas.microsoft.com/office/drawing/2014/main" id="{F7EBB4F6-1035-312F-5F39-2421021496F6}"/>
                </a:ext>
              </a:extLst>
            </p:cNvPr>
            <p:cNvSpPr/>
            <p:nvPr/>
          </p:nvSpPr>
          <p:spPr>
            <a:xfrm>
              <a:off x="545704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8" name="직사각형 6957">
              <a:extLst>
                <a:ext uri="{FF2B5EF4-FFF2-40B4-BE49-F238E27FC236}">
                  <a16:creationId xmlns:a16="http://schemas.microsoft.com/office/drawing/2014/main" id="{3AE68995-F8B0-DD0D-6E28-30A723D42372}"/>
                </a:ext>
              </a:extLst>
            </p:cNvPr>
            <p:cNvSpPr/>
            <p:nvPr/>
          </p:nvSpPr>
          <p:spPr>
            <a:xfrm>
              <a:off x="545704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59" name="직사각형 6958">
              <a:extLst>
                <a:ext uri="{FF2B5EF4-FFF2-40B4-BE49-F238E27FC236}">
                  <a16:creationId xmlns:a16="http://schemas.microsoft.com/office/drawing/2014/main" id="{A01F89B1-EDFC-4C34-3AA6-5B31A43E0A06}"/>
                </a:ext>
              </a:extLst>
            </p:cNvPr>
            <p:cNvSpPr/>
            <p:nvPr/>
          </p:nvSpPr>
          <p:spPr>
            <a:xfrm>
              <a:off x="545704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0" name="직사각형 6959">
              <a:extLst>
                <a:ext uri="{FF2B5EF4-FFF2-40B4-BE49-F238E27FC236}">
                  <a16:creationId xmlns:a16="http://schemas.microsoft.com/office/drawing/2014/main" id="{39877784-8687-4487-42EF-19B8C617B493}"/>
                </a:ext>
              </a:extLst>
            </p:cNvPr>
            <p:cNvSpPr/>
            <p:nvPr/>
          </p:nvSpPr>
          <p:spPr>
            <a:xfrm>
              <a:off x="545704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1" name="직사각형 6960">
              <a:extLst>
                <a:ext uri="{FF2B5EF4-FFF2-40B4-BE49-F238E27FC236}">
                  <a16:creationId xmlns:a16="http://schemas.microsoft.com/office/drawing/2014/main" id="{2C733CE0-0C98-9564-D827-A85CDB784EB8}"/>
                </a:ext>
              </a:extLst>
            </p:cNvPr>
            <p:cNvSpPr/>
            <p:nvPr/>
          </p:nvSpPr>
          <p:spPr>
            <a:xfrm>
              <a:off x="545704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2" name="직사각형 6961">
              <a:extLst>
                <a:ext uri="{FF2B5EF4-FFF2-40B4-BE49-F238E27FC236}">
                  <a16:creationId xmlns:a16="http://schemas.microsoft.com/office/drawing/2014/main" id="{0DDDDCB2-A028-FE67-0C40-094EABA2B175}"/>
                </a:ext>
              </a:extLst>
            </p:cNvPr>
            <p:cNvSpPr/>
            <p:nvPr/>
          </p:nvSpPr>
          <p:spPr>
            <a:xfrm>
              <a:off x="545704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3" name="직사각형 6962">
              <a:extLst>
                <a:ext uri="{FF2B5EF4-FFF2-40B4-BE49-F238E27FC236}">
                  <a16:creationId xmlns:a16="http://schemas.microsoft.com/office/drawing/2014/main" id="{1FBF3393-1824-6824-0968-1C5DF6636EDD}"/>
                </a:ext>
              </a:extLst>
            </p:cNvPr>
            <p:cNvSpPr/>
            <p:nvPr/>
          </p:nvSpPr>
          <p:spPr>
            <a:xfrm>
              <a:off x="545704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4" name="직사각형 6963">
              <a:extLst>
                <a:ext uri="{FF2B5EF4-FFF2-40B4-BE49-F238E27FC236}">
                  <a16:creationId xmlns:a16="http://schemas.microsoft.com/office/drawing/2014/main" id="{93B3E220-C13E-B592-FD25-CAC2266DE1D1}"/>
                </a:ext>
              </a:extLst>
            </p:cNvPr>
            <p:cNvSpPr/>
            <p:nvPr/>
          </p:nvSpPr>
          <p:spPr>
            <a:xfrm>
              <a:off x="545704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5" name="직사각형 6964">
              <a:extLst>
                <a:ext uri="{FF2B5EF4-FFF2-40B4-BE49-F238E27FC236}">
                  <a16:creationId xmlns:a16="http://schemas.microsoft.com/office/drawing/2014/main" id="{F5FA4337-CC61-8C80-F965-64B3F4709BA8}"/>
                </a:ext>
              </a:extLst>
            </p:cNvPr>
            <p:cNvSpPr/>
            <p:nvPr/>
          </p:nvSpPr>
          <p:spPr>
            <a:xfrm>
              <a:off x="545704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6" name="직사각형 6965">
              <a:extLst>
                <a:ext uri="{FF2B5EF4-FFF2-40B4-BE49-F238E27FC236}">
                  <a16:creationId xmlns:a16="http://schemas.microsoft.com/office/drawing/2014/main" id="{84E7AC59-B612-E98E-58A4-DE0582C63F97}"/>
                </a:ext>
              </a:extLst>
            </p:cNvPr>
            <p:cNvSpPr/>
            <p:nvPr/>
          </p:nvSpPr>
          <p:spPr>
            <a:xfrm>
              <a:off x="545704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7" name="직사각형 6966">
              <a:extLst>
                <a:ext uri="{FF2B5EF4-FFF2-40B4-BE49-F238E27FC236}">
                  <a16:creationId xmlns:a16="http://schemas.microsoft.com/office/drawing/2014/main" id="{CC77AB45-E7CB-F03D-2B5B-70CF72589B70}"/>
                </a:ext>
              </a:extLst>
            </p:cNvPr>
            <p:cNvSpPr/>
            <p:nvPr/>
          </p:nvSpPr>
          <p:spPr>
            <a:xfrm>
              <a:off x="560104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8" name="직사각형 6967">
              <a:extLst>
                <a:ext uri="{FF2B5EF4-FFF2-40B4-BE49-F238E27FC236}">
                  <a16:creationId xmlns:a16="http://schemas.microsoft.com/office/drawing/2014/main" id="{D59FEC9E-BCCC-D555-D1D3-A289E429B620}"/>
                </a:ext>
              </a:extLst>
            </p:cNvPr>
            <p:cNvSpPr/>
            <p:nvPr/>
          </p:nvSpPr>
          <p:spPr>
            <a:xfrm>
              <a:off x="5601040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69" name="직사각형 6968">
              <a:extLst>
                <a:ext uri="{FF2B5EF4-FFF2-40B4-BE49-F238E27FC236}">
                  <a16:creationId xmlns:a16="http://schemas.microsoft.com/office/drawing/2014/main" id="{6B3FFBB6-C89A-067F-8270-B7030DB03028}"/>
                </a:ext>
              </a:extLst>
            </p:cNvPr>
            <p:cNvSpPr/>
            <p:nvPr/>
          </p:nvSpPr>
          <p:spPr>
            <a:xfrm>
              <a:off x="5601040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0" name="직사각형 6969">
              <a:extLst>
                <a:ext uri="{FF2B5EF4-FFF2-40B4-BE49-F238E27FC236}">
                  <a16:creationId xmlns:a16="http://schemas.microsoft.com/office/drawing/2014/main" id="{CED9B243-16E8-D786-639F-34F4C7E4A348}"/>
                </a:ext>
              </a:extLst>
            </p:cNvPr>
            <p:cNvSpPr/>
            <p:nvPr/>
          </p:nvSpPr>
          <p:spPr>
            <a:xfrm>
              <a:off x="5601040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1" name="직사각형 6970">
              <a:extLst>
                <a:ext uri="{FF2B5EF4-FFF2-40B4-BE49-F238E27FC236}">
                  <a16:creationId xmlns:a16="http://schemas.microsoft.com/office/drawing/2014/main" id="{8413DED1-441C-5290-61FE-70DA688684F8}"/>
                </a:ext>
              </a:extLst>
            </p:cNvPr>
            <p:cNvSpPr/>
            <p:nvPr/>
          </p:nvSpPr>
          <p:spPr>
            <a:xfrm>
              <a:off x="5601040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2" name="직사각형 6971">
              <a:extLst>
                <a:ext uri="{FF2B5EF4-FFF2-40B4-BE49-F238E27FC236}">
                  <a16:creationId xmlns:a16="http://schemas.microsoft.com/office/drawing/2014/main" id="{9C58A1C2-D529-ABB4-3F31-C537AA8533A6}"/>
                </a:ext>
              </a:extLst>
            </p:cNvPr>
            <p:cNvSpPr/>
            <p:nvPr/>
          </p:nvSpPr>
          <p:spPr>
            <a:xfrm>
              <a:off x="5601040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3" name="직사각형 6972">
              <a:extLst>
                <a:ext uri="{FF2B5EF4-FFF2-40B4-BE49-F238E27FC236}">
                  <a16:creationId xmlns:a16="http://schemas.microsoft.com/office/drawing/2014/main" id="{8BE617CB-52A5-AAB5-D67C-628419175A01}"/>
                </a:ext>
              </a:extLst>
            </p:cNvPr>
            <p:cNvSpPr/>
            <p:nvPr/>
          </p:nvSpPr>
          <p:spPr>
            <a:xfrm>
              <a:off x="5601040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4" name="직사각형 6973">
              <a:extLst>
                <a:ext uri="{FF2B5EF4-FFF2-40B4-BE49-F238E27FC236}">
                  <a16:creationId xmlns:a16="http://schemas.microsoft.com/office/drawing/2014/main" id="{19CA71DE-31DB-63D1-0598-1E2F1E1F8784}"/>
                </a:ext>
              </a:extLst>
            </p:cNvPr>
            <p:cNvSpPr/>
            <p:nvPr/>
          </p:nvSpPr>
          <p:spPr>
            <a:xfrm>
              <a:off x="5601040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5" name="직사각형 6974">
              <a:extLst>
                <a:ext uri="{FF2B5EF4-FFF2-40B4-BE49-F238E27FC236}">
                  <a16:creationId xmlns:a16="http://schemas.microsoft.com/office/drawing/2014/main" id="{9FCA8F22-389F-8E84-3E3E-C77CFB98C903}"/>
                </a:ext>
              </a:extLst>
            </p:cNvPr>
            <p:cNvSpPr/>
            <p:nvPr/>
          </p:nvSpPr>
          <p:spPr>
            <a:xfrm>
              <a:off x="5601040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6" name="직사각형 6975">
              <a:extLst>
                <a:ext uri="{FF2B5EF4-FFF2-40B4-BE49-F238E27FC236}">
                  <a16:creationId xmlns:a16="http://schemas.microsoft.com/office/drawing/2014/main" id="{1F1F2CAC-841A-27E1-0B18-8136686A8A0D}"/>
                </a:ext>
              </a:extLst>
            </p:cNvPr>
            <p:cNvSpPr/>
            <p:nvPr/>
          </p:nvSpPr>
          <p:spPr>
            <a:xfrm>
              <a:off x="5601040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7" name="직사각형 6976">
              <a:extLst>
                <a:ext uri="{FF2B5EF4-FFF2-40B4-BE49-F238E27FC236}">
                  <a16:creationId xmlns:a16="http://schemas.microsoft.com/office/drawing/2014/main" id="{FA344830-951F-3D07-3199-E434ECAFBE1A}"/>
                </a:ext>
              </a:extLst>
            </p:cNvPr>
            <p:cNvSpPr/>
            <p:nvPr/>
          </p:nvSpPr>
          <p:spPr>
            <a:xfrm>
              <a:off x="5601040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8" name="직사각형 6977">
              <a:extLst>
                <a:ext uri="{FF2B5EF4-FFF2-40B4-BE49-F238E27FC236}">
                  <a16:creationId xmlns:a16="http://schemas.microsoft.com/office/drawing/2014/main" id="{040F531F-3E03-2E84-148A-660667277DE4}"/>
                </a:ext>
              </a:extLst>
            </p:cNvPr>
            <p:cNvSpPr/>
            <p:nvPr/>
          </p:nvSpPr>
          <p:spPr>
            <a:xfrm>
              <a:off x="5601040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79" name="직사각형 6978">
              <a:extLst>
                <a:ext uri="{FF2B5EF4-FFF2-40B4-BE49-F238E27FC236}">
                  <a16:creationId xmlns:a16="http://schemas.microsoft.com/office/drawing/2014/main" id="{ABC7C635-5371-2135-D6AC-543132D3DA2C}"/>
                </a:ext>
              </a:extLst>
            </p:cNvPr>
            <p:cNvSpPr/>
            <p:nvPr/>
          </p:nvSpPr>
          <p:spPr>
            <a:xfrm>
              <a:off x="5601040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0" name="직사각형 6979">
              <a:extLst>
                <a:ext uri="{FF2B5EF4-FFF2-40B4-BE49-F238E27FC236}">
                  <a16:creationId xmlns:a16="http://schemas.microsoft.com/office/drawing/2014/main" id="{D74431D5-80B4-D730-AE80-622F22C5A99B}"/>
                </a:ext>
              </a:extLst>
            </p:cNvPr>
            <p:cNvSpPr/>
            <p:nvPr/>
          </p:nvSpPr>
          <p:spPr>
            <a:xfrm>
              <a:off x="5601040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1" name="직사각형 6980">
              <a:extLst>
                <a:ext uri="{FF2B5EF4-FFF2-40B4-BE49-F238E27FC236}">
                  <a16:creationId xmlns:a16="http://schemas.microsoft.com/office/drawing/2014/main" id="{328713E7-1CB7-BAB0-2815-1FF3E19BF800}"/>
                </a:ext>
              </a:extLst>
            </p:cNvPr>
            <p:cNvSpPr/>
            <p:nvPr/>
          </p:nvSpPr>
          <p:spPr>
            <a:xfrm>
              <a:off x="5601040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2" name="직사각형 6981">
              <a:extLst>
                <a:ext uri="{FF2B5EF4-FFF2-40B4-BE49-F238E27FC236}">
                  <a16:creationId xmlns:a16="http://schemas.microsoft.com/office/drawing/2014/main" id="{4F9A7266-43B9-0EF4-03B8-0C844A8E8531}"/>
                </a:ext>
              </a:extLst>
            </p:cNvPr>
            <p:cNvSpPr/>
            <p:nvPr/>
          </p:nvSpPr>
          <p:spPr>
            <a:xfrm>
              <a:off x="5601040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3" name="직사각형 6982">
              <a:extLst>
                <a:ext uri="{FF2B5EF4-FFF2-40B4-BE49-F238E27FC236}">
                  <a16:creationId xmlns:a16="http://schemas.microsoft.com/office/drawing/2014/main" id="{A8A6C4D7-09B3-EADA-B3E3-907B3186D460}"/>
                </a:ext>
              </a:extLst>
            </p:cNvPr>
            <p:cNvSpPr/>
            <p:nvPr/>
          </p:nvSpPr>
          <p:spPr>
            <a:xfrm>
              <a:off x="5601040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4" name="직사각형 6983">
              <a:extLst>
                <a:ext uri="{FF2B5EF4-FFF2-40B4-BE49-F238E27FC236}">
                  <a16:creationId xmlns:a16="http://schemas.microsoft.com/office/drawing/2014/main" id="{744DC24A-73FB-95EA-56FA-C3DA4828CBD3}"/>
                </a:ext>
              </a:extLst>
            </p:cNvPr>
            <p:cNvSpPr/>
            <p:nvPr/>
          </p:nvSpPr>
          <p:spPr>
            <a:xfrm>
              <a:off x="5601040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5" name="직사각형 6984">
              <a:extLst>
                <a:ext uri="{FF2B5EF4-FFF2-40B4-BE49-F238E27FC236}">
                  <a16:creationId xmlns:a16="http://schemas.microsoft.com/office/drawing/2014/main" id="{58656003-CDF4-0B66-114F-BDBCD93189C3}"/>
                </a:ext>
              </a:extLst>
            </p:cNvPr>
            <p:cNvSpPr/>
            <p:nvPr/>
          </p:nvSpPr>
          <p:spPr>
            <a:xfrm>
              <a:off x="5601040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6" name="직사각형 6985">
              <a:extLst>
                <a:ext uri="{FF2B5EF4-FFF2-40B4-BE49-F238E27FC236}">
                  <a16:creationId xmlns:a16="http://schemas.microsoft.com/office/drawing/2014/main" id="{6FF86CC1-6198-4E5C-3737-CD2AD488D83C}"/>
                </a:ext>
              </a:extLst>
            </p:cNvPr>
            <p:cNvSpPr/>
            <p:nvPr/>
          </p:nvSpPr>
          <p:spPr>
            <a:xfrm>
              <a:off x="5601040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7" name="직사각형 6986">
              <a:extLst>
                <a:ext uri="{FF2B5EF4-FFF2-40B4-BE49-F238E27FC236}">
                  <a16:creationId xmlns:a16="http://schemas.microsoft.com/office/drawing/2014/main" id="{F8A9AF19-0F2B-B174-BD00-496A2C684B8F}"/>
                </a:ext>
              </a:extLst>
            </p:cNvPr>
            <p:cNvSpPr/>
            <p:nvPr/>
          </p:nvSpPr>
          <p:spPr>
            <a:xfrm>
              <a:off x="5601040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8" name="직사각형 6987">
              <a:extLst>
                <a:ext uri="{FF2B5EF4-FFF2-40B4-BE49-F238E27FC236}">
                  <a16:creationId xmlns:a16="http://schemas.microsoft.com/office/drawing/2014/main" id="{6F1697E0-DFC1-FF9A-2E5E-D58AC4B28CAF}"/>
                </a:ext>
              </a:extLst>
            </p:cNvPr>
            <p:cNvSpPr/>
            <p:nvPr/>
          </p:nvSpPr>
          <p:spPr>
            <a:xfrm>
              <a:off x="5601040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89" name="직사각형 6988">
              <a:extLst>
                <a:ext uri="{FF2B5EF4-FFF2-40B4-BE49-F238E27FC236}">
                  <a16:creationId xmlns:a16="http://schemas.microsoft.com/office/drawing/2014/main" id="{F5CC63F6-DB92-0DB8-B69A-4D9A84D3E54C}"/>
                </a:ext>
              </a:extLst>
            </p:cNvPr>
            <p:cNvSpPr/>
            <p:nvPr/>
          </p:nvSpPr>
          <p:spPr>
            <a:xfrm>
              <a:off x="5601040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0" name="직사각형 6989">
              <a:extLst>
                <a:ext uri="{FF2B5EF4-FFF2-40B4-BE49-F238E27FC236}">
                  <a16:creationId xmlns:a16="http://schemas.microsoft.com/office/drawing/2014/main" id="{AA1EBB19-E618-1C43-1F91-A6CD8772334F}"/>
                </a:ext>
              </a:extLst>
            </p:cNvPr>
            <p:cNvSpPr/>
            <p:nvPr/>
          </p:nvSpPr>
          <p:spPr>
            <a:xfrm>
              <a:off x="560104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1" name="직사각형 6990">
              <a:extLst>
                <a:ext uri="{FF2B5EF4-FFF2-40B4-BE49-F238E27FC236}">
                  <a16:creationId xmlns:a16="http://schemas.microsoft.com/office/drawing/2014/main" id="{2F3CAC81-2F7E-4860-6D2D-6457B44E8818}"/>
                </a:ext>
              </a:extLst>
            </p:cNvPr>
            <p:cNvSpPr/>
            <p:nvPr/>
          </p:nvSpPr>
          <p:spPr>
            <a:xfrm>
              <a:off x="5601040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2" name="직사각형 6991">
              <a:extLst>
                <a:ext uri="{FF2B5EF4-FFF2-40B4-BE49-F238E27FC236}">
                  <a16:creationId xmlns:a16="http://schemas.microsoft.com/office/drawing/2014/main" id="{F8232563-A796-B22C-9E22-B589C5281E80}"/>
                </a:ext>
              </a:extLst>
            </p:cNvPr>
            <p:cNvSpPr/>
            <p:nvPr/>
          </p:nvSpPr>
          <p:spPr>
            <a:xfrm>
              <a:off x="5601040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3" name="직사각형 6992">
              <a:extLst>
                <a:ext uri="{FF2B5EF4-FFF2-40B4-BE49-F238E27FC236}">
                  <a16:creationId xmlns:a16="http://schemas.microsoft.com/office/drawing/2014/main" id="{5E47E35D-347D-8B56-B635-4D7199ADF197}"/>
                </a:ext>
              </a:extLst>
            </p:cNvPr>
            <p:cNvSpPr/>
            <p:nvPr/>
          </p:nvSpPr>
          <p:spPr>
            <a:xfrm>
              <a:off x="5601040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4" name="직사각형 6993">
              <a:extLst>
                <a:ext uri="{FF2B5EF4-FFF2-40B4-BE49-F238E27FC236}">
                  <a16:creationId xmlns:a16="http://schemas.microsoft.com/office/drawing/2014/main" id="{FF8B7B43-9D6C-0AD3-BAD2-CD37BEC35CCF}"/>
                </a:ext>
              </a:extLst>
            </p:cNvPr>
            <p:cNvSpPr/>
            <p:nvPr/>
          </p:nvSpPr>
          <p:spPr>
            <a:xfrm>
              <a:off x="5601040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5" name="직사각형 6994">
              <a:extLst>
                <a:ext uri="{FF2B5EF4-FFF2-40B4-BE49-F238E27FC236}">
                  <a16:creationId xmlns:a16="http://schemas.microsoft.com/office/drawing/2014/main" id="{5A9E2FFF-5880-84FA-499B-3B8E51374FAC}"/>
                </a:ext>
              </a:extLst>
            </p:cNvPr>
            <p:cNvSpPr/>
            <p:nvPr/>
          </p:nvSpPr>
          <p:spPr>
            <a:xfrm>
              <a:off x="5601040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6" name="직사각형 6995">
              <a:extLst>
                <a:ext uri="{FF2B5EF4-FFF2-40B4-BE49-F238E27FC236}">
                  <a16:creationId xmlns:a16="http://schemas.microsoft.com/office/drawing/2014/main" id="{A28F6C39-78A4-AFE8-ADDF-BB842FAE9912}"/>
                </a:ext>
              </a:extLst>
            </p:cNvPr>
            <p:cNvSpPr/>
            <p:nvPr/>
          </p:nvSpPr>
          <p:spPr>
            <a:xfrm>
              <a:off x="5601040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7" name="직사각형 6996">
              <a:extLst>
                <a:ext uri="{FF2B5EF4-FFF2-40B4-BE49-F238E27FC236}">
                  <a16:creationId xmlns:a16="http://schemas.microsoft.com/office/drawing/2014/main" id="{EE4828B5-589F-B37F-D840-29C25DE43020}"/>
                </a:ext>
              </a:extLst>
            </p:cNvPr>
            <p:cNvSpPr/>
            <p:nvPr/>
          </p:nvSpPr>
          <p:spPr>
            <a:xfrm>
              <a:off x="5601040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8" name="직사각형 6997">
              <a:extLst>
                <a:ext uri="{FF2B5EF4-FFF2-40B4-BE49-F238E27FC236}">
                  <a16:creationId xmlns:a16="http://schemas.microsoft.com/office/drawing/2014/main" id="{540D52C6-9B39-39AE-35A5-D8B19A5F3987}"/>
                </a:ext>
              </a:extLst>
            </p:cNvPr>
            <p:cNvSpPr/>
            <p:nvPr/>
          </p:nvSpPr>
          <p:spPr>
            <a:xfrm>
              <a:off x="5601040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99" name="직사각형 6998">
              <a:extLst>
                <a:ext uri="{FF2B5EF4-FFF2-40B4-BE49-F238E27FC236}">
                  <a16:creationId xmlns:a16="http://schemas.microsoft.com/office/drawing/2014/main" id="{2E82E04D-0FA7-0968-D7BB-B4EA930D2B95}"/>
                </a:ext>
              </a:extLst>
            </p:cNvPr>
            <p:cNvSpPr/>
            <p:nvPr/>
          </p:nvSpPr>
          <p:spPr>
            <a:xfrm>
              <a:off x="5601040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0" name="직사각형 6999">
              <a:extLst>
                <a:ext uri="{FF2B5EF4-FFF2-40B4-BE49-F238E27FC236}">
                  <a16:creationId xmlns:a16="http://schemas.microsoft.com/office/drawing/2014/main" id="{3424911F-9AAE-C5BE-A25F-9B3267D58E7F}"/>
                </a:ext>
              </a:extLst>
            </p:cNvPr>
            <p:cNvSpPr/>
            <p:nvPr/>
          </p:nvSpPr>
          <p:spPr>
            <a:xfrm>
              <a:off x="5601040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1" name="직사각형 7000">
              <a:extLst>
                <a:ext uri="{FF2B5EF4-FFF2-40B4-BE49-F238E27FC236}">
                  <a16:creationId xmlns:a16="http://schemas.microsoft.com/office/drawing/2014/main" id="{F5B93514-F03A-83DC-3B15-63EF54B05A27}"/>
                </a:ext>
              </a:extLst>
            </p:cNvPr>
            <p:cNvSpPr/>
            <p:nvPr/>
          </p:nvSpPr>
          <p:spPr>
            <a:xfrm>
              <a:off x="5601040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2" name="직사각형 7001">
              <a:extLst>
                <a:ext uri="{FF2B5EF4-FFF2-40B4-BE49-F238E27FC236}">
                  <a16:creationId xmlns:a16="http://schemas.microsoft.com/office/drawing/2014/main" id="{E7435BF6-A5EE-1CD8-E307-6AB3027B95FE}"/>
                </a:ext>
              </a:extLst>
            </p:cNvPr>
            <p:cNvSpPr/>
            <p:nvPr/>
          </p:nvSpPr>
          <p:spPr>
            <a:xfrm>
              <a:off x="5601040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3" name="직사각형 7002">
              <a:extLst>
                <a:ext uri="{FF2B5EF4-FFF2-40B4-BE49-F238E27FC236}">
                  <a16:creationId xmlns:a16="http://schemas.microsoft.com/office/drawing/2014/main" id="{B2E2E94C-A6F6-1C63-DA99-D1736426A8FE}"/>
                </a:ext>
              </a:extLst>
            </p:cNvPr>
            <p:cNvSpPr/>
            <p:nvPr/>
          </p:nvSpPr>
          <p:spPr>
            <a:xfrm>
              <a:off x="574505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4" name="직사각형 7003">
              <a:extLst>
                <a:ext uri="{FF2B5EF4-FFF2-40B4-BE49-F238E27FC236}">
                  <a16:creationId xmlns:a16="http://schemas.microsoft.com/office/drawing/2014/main" id="{6D1FF812-B763-B49D-7A43-D89624739187}"/>
                </a:ext>
              </a:extLst>
            </p:cNvPr>
            <p:cNvSpPr/>
            <p:nvPr/>
          </p:nvSpPr>
          <p:spPr>
            <a:xfrm>
              <a:off x="574505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5" name="직사각형 7004">
              <a:extLst>
                <a:ext uri="{FF2B5EF4-FFF2-40B4-BE49-F238E27FC236}">
                  <a16:creationId xmlns:a16="http://schemas.microsoft.com/office/drawing/2014/main" id="{B4226DD4-D40B-ECC3-90A5-E08724BDD78E}"/>
                </a:ext>
              </a:extLst>
            </p:cNvPr>
            <p:cNvSpPr/>
            <p:nvPr/>
          </p:nvSpPr>
          <p:spPr>
            <a:xfrm>
              <a:off x="574505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6" name="직사각형 7005">
              <a:extLst>
                <a:ext uri="{FF2B5EF4-FFF2-40B4-BE49-F238E27FC236}">
                  <a16:creationId xmlns:a16="http://schemas.microsoft.com/office/drawing/2014/main" id="{C9106C5C-DB93-128E-2376-1C027338DD91}"/>
                </a:ext>
              </a:extLst>
            </p:cNvPr>
            <p:cNvSpPr/>
            <p:nvPr/>
          </p:nvSpPr>
          <p:spPr>
            <a:xfrm>
              <a:off x="574505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7" name="직사각형 7006">
              <a:extLst>
                <a:ext uri="{FF2B5EF4-FFF2-40B4-BE49-F238E27FC236}">
                  <a16:creationId xmlns:a16="http://schemas.microsoft.com/office/drawing/2014/main" id="{C8C724CD-CF4C-90E1-0FA6-DAC2F8C1A0EC}"/>
                </a:ext>
              </a:extLst>
            </p:cNvPr>
            <p:cNvSpPr/>
            <p:nvPr/>
          </p:nvSpPr>
          <p:spPr>
            <a:xfrm>
              <a:off x="574505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8" name="직사각형 7007">
              <a:extLst>
                <a:ext uri="{FF2B5EF4-FFF2-40B4-BE49-F238E27FC236}">
                  <a16:creationId xmlns:a16="http://schemas.microsoft.com/office/drawing/2014/main" id="{C327A9A7-B684-8BEF-4DDE-335E3DC73689}"/>
                </a:ext>
              </a:extLst>
            </p:cNvPr>
            <p:cNvSpPr/>
            <p:nvPr/>
          </p:nvSpPr>
          <p:spPr>
            <a:xfrm>
              <a:off x="574505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09" name="직사각형 7008">
              <a:extLst>
                <a:ext uri="{FF2B5EF4-FFF2-40B4-BE49-F238E27FC236}">
                  <a16:creationId xmlns:a16="http://schemas.microsoft.com/office/drawing/2014/main" id="{C56EC21A-F362-486C-2857-2C743B9A62DD}"/>
                </a:ext>
              </a:extLst>
            </p:cNvPr>
            <p:cNvSpPr/>
            <p:nvPr/>
          </p:nvSpPr>
          <p:spPr>
            <a:xfrm>
              <a:off x="574505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0" name="직사각형 7009">
              <a:extLst>
                <a:ext uri="{FF2B5EF4-FFF2-40B4-BE49-F238E27FC236}">
                  <a16:creationId xmlns:a16="http://schemas.microsoft.com/office/drawing/2014/main" id="{998FBD53-C43B-6BBD-89A6-1F48A3FB7E7A}"/>
                </a:ext>
              </a:extLst>
            </p:cNvPr>
            <p:cNvSpPr/>
            <p:nvPr/>
          </p:nvSpPr>
          <p:spPr>
            <a:xfrm>
              <a:off x="574505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1" name="직사각형 7010">
              <a:extLst>
                <a:ext uri="{FF2B5EF4-FFF2-40B4-BE49-F238E27FC236}">
                  <a16:creationId xmlns:a16="http://schemas.microsoft.com/office/drawing/2014/main" id="{11B6C4EC-B870-E8D0-CCF0-AB0E27D8F082}"/>
                </a:ext>
              </a:extLst>
            </p:cNvPr>
            <p:cNvSpPr/>
            <p:nvPr/>
          </p:nvSpPr>
          <p:spPr>
            <a:xfrm>
              <a:off x="574505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2" name="직사각형 7011">
              <a:extLst>
                <a:ext uri="{FF2B5EF4-FFF2-40B4-BE49-F238E27FC236}">
                  <a16:creationId xmlns:a16="http://schemas.microsoft.com/office/drawing/2014/main" id="{44CB61BA-52E6-E345-6F8D-6516B1A2D64C}"/>
                </a:ext>
              </a:extLst>
            </p:cNvPr>
            <p:cNvSpPr/>
            <p:nvPr/>
          </p:nvSpPr>
          <p:spPr>
            <a:xfrm>
              <a:off x="574505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3" name="직사각형 7012">
              <a:extLst>
                <a:ext uri="{FF2B5EF4-FFF2-40B4-BE49-F238E27FC236}">
                  <a16:creationId xmlns:a16="http://schemas.microsoft.com/office/drawing/2014/main" id="{41B9C5BA-BF8A-F7AA-1C4A-E42906AFFB40}"/>
                </a:ext>
              </a:extLst>
            </p:cNvPr>
            <p:cNvSpPr/>
            <p:nvPr/>
          </p:nvSpPr>
          <p:spPr>
            <a:xfrm>
              <a:off x="574505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4" name="직사각형 7013">
              <a:extLst>
                <a:ext uri="{FF2B5EF4-FFF2-40B4-BE49-F238E27FC236}">
                  <a16:creationId xmlns:a16="http://schemas.microsoft.com/office/drawing/2014/main" id="{76D17A2E-2703-5130-FFF4-B94824AC5650}"/>
                </a:ext>
              </a:extLst>
            </p:cNvPr>
            <p:cNvSpPr/>
            <p:nvPr/>
          </p:nvSpPr>
          <p:spPr>
            <a:xfrm>
              <a:off x="574505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5" name="직사각형 7014">
              <a:extLst>
                <a:ext uri="{FF2B5EF4-FFF2-40B4-BE49-F238E27FC236}">
                  <a16:creationId xmlns:a16="http://schemas.microsoft.com/office/drawing/2014/main" id="{8D9A08EE-BF5B-B46E-6EF9-812186122A47}"/>
                </a:ext>
              </a:extLst>
            </p:cNvPr>
            <p:cNvSpPr/>
            <p:nvPr/>
          </p:nvSpPr>
          <p:spPr>
            <a:xfrm>
              <a:off x="574505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6" name="직사각형 7015">
              <a:extLst>
                <a:ext uri="{FF2B5EF4-FFF2-40B4-BE49-F238E27FC236}">
                  <a16:creationId xmlns:a16="http://schemas.microsoft.com/office/drawing/2014/main" id="{967D0E5D-ABA5-D33C-3F7D-A0F0CCE63C73}"/>
                </a:ext>
              </a:extLst>
            </p:cNvPr>
            <p:cNvSpPr/>
            <p:nvPr/>
          </p:nvSpPr>
          <p:spPr>
            <a:xfrm>
              <a:off x="574505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7" name="직사각형 7016">
              <a:extLst>
                <a:ext uri="{FF2B5EF4-FFF2-40B4-BE49-F238E27FC236}">
                  <a16:creationId xmlns:a16="http://schemas.microsoft.com/office/drawing/2014/main" id="{881F68D2-254E-25B5-B5A2-2BB68E740257}"/>
                </a:ext>
              </a:extLst>
            </p:cNvPr>
            <p:cNvSpPr/>
            <p:nvPr/>
          </p:nvSpPr>
          <p:spPr>
            <a:xfrm>
              <a:off x="574505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8" name="직사각형 7017">
              <a:extLst>
                <a:ext uri="{FF2B5EF4-FFF2-40B4-BE49-F238E27FC236}">
                  <a16:creationId xmlns:a16="http://schemas.microsoft.com/office/drawing/2014/main" id="{B65194FF-755A-7C70-68F0-C7F5E9856262}"/>
                </a:ext>
              </a:extLst>
            </p:cNvPr>
            <p:cNvSpPr/>
            <p:nvPr/>
          </p:nvSpPr>
          <p:spPr>
            <a:xfrm>
              <a:off x="574505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19" name="직사각형 7018">
              <a:extLst>
                <a:ext uri="{FF2B5EF4-FFF2-40B4-BE49-F238E27FC236}">
                  <a16:creationId xmlns:a16="http://schemas.microsoft.com/office/drawing/2014/main" id="{E26ACF56-B041-ED02-FADD-3EB130EBDD79}"/>
                </a:ext>
              </a:extLst>
            </p:cNvPr>
            <p:cNvSpPr/>
            <p:nvPr/>
          </p:nvSpPr>
          <p:spPr>
            <a:xfrm>
              <a:off x="574505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0" name="직사각형 7019">
              <a:extLst>
                <a:ext uri="{FF2B5EF4-FFF2-40B4-BE49-F238E27FC236}">
                  <a16:creationId xmlns:a16="http://schemas.microsoft.com/office/drawing/2014/main" id="{4579DFB6-1283-95AC-4CD1-19868970F880}"/>
                </a:ext>
              </a:extLst>
            </p:cNvPr>
            <p:cNvSpPr/>
            <p:nvPr/>
          </p:nvSpPr>
          <p:spPr>
            <a:xfrm>
              <a:off x="574505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1" name="직사각형 7020">
              <a:extLst>
                <a:ext uri="{FF2B5EF4-FFF2-40B4-BE49-F238E27FC236}">
                  <a16:creationId xmlns:a16="http://schemas.microsoft.com/office/drawing/2014/main" id="{86413EF9-EE82-1D0C-6C54-ADBA61AFEF7D}"/>
                </a:ext>
              </a:extLst>
            </p:cNvPr>
            <p:cNvSpPr/>
            <p:nvPr/>
          </p:nvSpPr>
          <p:spPr>
            <a:xfrm>
              <a:off x="574505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2" name="직사각형 7021">
              <a:extLst>
                <a:ext uri="{FF2B5EF4-FFF2-40B4-BE49-F238E27FC236}">
                  <a16:creationId xmlns:a16="http://schemas.microsoft.com/office/drawing/2014/main" id="{775C381B-C7D7-4023-0509-03092D1522D9}"/>
                </a:ext>
              </a:extLst>
            </p:cNvPr>
            <p:cNvSpPr/>
            <p:nvPr/>
          </p:nvSpPr>
          <p:spPr>
            <a:xfrm>
              <a:off x="574505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3" name="직사각형 7022">
              <a:extLst>
                <a:ext uri="{FF2B5EF4-FFF2-40B4-BE49-F238E27FC236}">
                  <a16:creationId xmlns:a16="http://schemas.microsoft.com/office/drawing/2014/main" id="{D96A66DA-1BA3-D261-075F-A14FB91D0578}"/>
                </a:ext>
              </a:extLst>
            </p:cNvPr>
            <p:cNvSpPr/>
            <p:nvPr/>
          </p:nvSpPr>
          <p:spPr>
            <a:xfrm>
              <a:off x="574505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4" name="직사각형 7023">
              <a:extLst>
                <a:ext uri="{FF2B5EF4-FFF2-40B4-BE49-F238E27FC236}">
                  <a16:creationId xmlns:a16="http://schemas.microsoft.com/office/drawing/2014/main" id="{540BC63E-A680-EFD8-A5CC-0601639A9537}"/>
                </a:ext>
              </a:extLst>
            </p:cNvPr>
            <p:cNvSpPr/>
            <p:nvPr/>
          </p:nvSpPr>
          <p:spPr>
            <a:xfrm>
              <a:off x="574505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5" name="직사각형 7024">
              <a:extLst>
                <a:ext uri="{FF2B5EF4-FFF2-40B4-BE49-F238E27FC236}">
                  <a16:creationId xmlns:a16="http://schemas.microsoft.com/office/drawing/2014/main" id="{108D3873-24A6-D677-E971-C11054B4DA7E}"/>
                </a:ext>
              </a:extLst>
            </p:cNvPr>
            <p:cNvSpPr/>
            <p:nvPr/>
          </p:nvSpPr>
          <p:spPr>
            <a:xfrm>
              <a:off x="574505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6" name="직사각형 7025">
              <a:extLst>
                <a:ext uri="{FF2B5EF4-FFF2-40B4-BE49-F238E27FC236}">
                  <a16:creationId xmlns:a16="http://schemas.microsoft.com/office/drawing/2014/main" id="{AA4EFAE8-2FB2-58B8-706F-5CBCD0D4BC46}"/>
                </a:ext>
              </a:extLst>
            </p:cNvPr>
            <p:cNvSpPr/>
            <p:nvPr/>
          </p:nvSpPr>
          <p:spPr>
            <a:xfrm>
              <a:off x="574505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7" name="직사각형 7026">
              <a:extLst>
                <a:ext uri="{FF2B5EF4-FFF2-40B4-BE49-F238E27FC236}">
                  <a16:creationId xmlns:a16="http://schemas.microsoft.com/office/drawing/2014/main" id="{B7F9B86A-6117-78EB-972A-E5A6EF84EE0B}"/>
                </a:ext>
              </a:extLst>
            </p:cNvPr>
            <p:cNvSpPr/>
            <p:nvPr/>
          </p:nvSpPr>
          <p:spPr>
            <a:xfrm>
              <a:off x="574505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8" name="직사각형 7027">
              <a:extLst>
                <a:ext uri="{FF2B5EF4-FFF2-40B4-BE49-F238E27FC236}">
                  <a16:creationId xmlns:a16="http://schemas.microsoft.com/office/drawing/2014/main" id="{4902AE12-C02A-02DB-F5B7-5AB2A09F8BFB}"/>
                </a:ext>
              </a:extLst>
            </p:cNvPr>
            <p:cNvSpPr/>
            <p:nvPr/>
          </p:nvSpPr>
          <p:spPr>
            <a:xfrm>
              <a:off x="574505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29" name="직사각형 7028">
              <a:extLst>
                <a:ext uri="{FF2B5EF4-FFF2-40B4-BE49-F238E27FC236}">
                  <a16:creationId xmlns:a16="http://schemas.microsoft.com/office/drawing/2014/main" id="{2F23A0E8-3621-67C0-2BC2-BC8816C8CA46}"/>
                </a:ext>
              </a:extLst>
            </p:cNvPr>
            <p:cNvSpPr/>
            <p:nvPr/>
          </p:nvSpPr>
          <p:spPr>
            <a:xfrm>
              <a:off x="574505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0" name="직사각형 7029">
              <a:extLst>
                <a:ext uri="{FF2B5EF4-FFF2-40B4-BE49-F238E27FC236}">
                  <a16:creationId xmlns:a16="http://schemas.microsoft.com/office/drawing/2014/main" id="{A378B867-F739-168F-975A-798CA847B414}"/>
                </a:ext>
              </a:extLst>
            </p:cNvPr>
            <p:cNvSpPr/>
            <p:nvPr/>
          </p:nvSpPr>
          <p:spPr>
            <a:xfrm>
              <a:off x="574505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1" name="직사각형 7030">
              <a:extLst>
                <a:ext uri="{FF2B5EF4-FFF2-40B4-BE49-F238E27FC236}">
                  <a16:creationId xmlns:a16="http://schemas.microsoft.com/office/drawing/2014/main" id="{7FB26D2C-0716-7633-7AC8-FC46E37DDAE9}"/>
                </a:ext>
              </a:extLst>
            </p:cNvPr>
            <p:cNvSpPr/>
            <p:nvPr/>
          </p:nvSpPr>
          <p:spPr>
            <a:xfrm>
              <a:off x="574505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2" name="직사각형 7031">
              <a:extLst>
                <a:ext uri="{FF2B5EF4-FFF2-40B4-BE49-F238E27FC236}">
                  <a16:creationId xmlns:a16="http://schemas.microsoft.com/office/drawing/2014/main" id="{95DDF267-8808-7A6F-8FD6-3AEEC2862193}"/>
                </a:ext>
              </a:extLst>
            </p:cNvPr>
            <p:cNvSpPr/>
            <p:nvPr/>
          </p:nvSpPr>
          <p:spPr>
            <a:xfrm>
              <a:off x="574505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3" name="직사각형 7032">
              <a:extLst>
                <a:ext uri="{FF2B5EF4-FFF2-40B4-BE49-F238E27FC236}">
                  <a16:creationId xmlns:a16="http://schemas.microsoft.com/office/drawing/2014/main" id="{EAE10A59-D4F3-2BEF-4D34-06EB24EDA310}"/>
                </a:ext>
              </a:extLst>
            </p:cNvPr>
            <p:cNvSpPr/>
            <p:nvPr/>
          </p:nvSpPr>
          <p:spPr>
            <a:xfrm>
              <a:off x="574505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4" name="직사각형 7033">
              <a:extLst>
                <a:ext uri="{FF2B5EF4-FFF2-40B4-BE49-F238E27FC236}">
                  <a16:creationId xmlns:a16="http://schemas.microsoft.com/office/drawing/2014/main" id="{2C83C2EC-EE50-824B-60B3-004E997D5AD5}"/>
                </a:ext>
              </a:extLst>
            </p:cNvPr>
            <p:cNvSpPr/>
            <p:nvPr/>
          </p:nvSpPr>
          <p:spPr>
            <a:xfrm>
              <a:off x="574505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5" name="직사각형 7034">
              <a:extLst>
                <a:ext uri="{FF2B5EF4-FFF2-40B4-BE49-F238E27FC236}">
                  <a16:creationId xmlns:a16="http://schemas.microsoft.com/office/drawing/2014/main" id="{2BB87038-B194-53AD-5D8E-2C92C19F95A3}"/>
                </a:ext>
              </a:extLst>
            </p:cNvPr>
            <p:cNvSpPr/>
            <p:nvPr/>
          </p:nvSpPr>
          <p:spPr>
            <a:xfrm>
              <a:off x="574505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6" name="직사각형 7035">
              <a:extLst>
                <a:ext uri="{FF2B5EF4-FFF2-40B4-BE49-F238E27FC236}">
                  <a16:creationId xmlns:a16="http://schemas.microsoft.com/office/drawing/2014/main" id="{4CCA4C77-E535-BAE0-E996-33C078DE040E}"/>
                </a:ext>
              </a:extLst>
            </p:cNvPr>
            <p:cNvSpPr/>
            <p:nvPr/>
          </p:nvSpPr>
          <p:spPr>
            <a:xfrm>
              <a:off x="574505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7" name="직사각형 7036">
              <a:extLst>
                <a:ext uri="{FF2B5EF4-FFF2-40B4-BE49-F238E27FC236}">
                  <a16:creationId xmlns:a16="http://schemas.microsoft.com/office/drawing/2014/main" id="{EF22B6FA-5FCF-8490-6A73-85182E8E81DE}"/>
                </a:ext>
              </a:extLst>
            </p:cNvPr>
            <p:cNvSpPr/>
            <p:nvPr/>
          </p:nvSpPr>
          <p:spPr>
            <a:xfrm>
              <a:off x="574505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8" name="직사각형 7037">
              <a:extLst>
                <a:ext uri="{FF2B5EF4-FFF2-40B4-BE49-F238E27FC236}">
                  <a16:creationId xmlns:a16="http://schemas.microsoft.com/office/drawing/2014/main" id="{7407609F-4EFD-DD00-ACAB-BA48FCBD5173}"/>
                </a:ext>
              </a:extLst>
            </p:cNvPr>
            <p:cNvSpPr/>
            <p:nvPr/>
          </p:nvSpPr>
          <p:spPr>
            <a:xfrm>
              <a:off x="574505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39" name="직사각형 7038">
              <a:extLst>
                <a:ext uri="{FF2B5EF4-FFF2-40B4-BE49-F238E27FC236}">
                  <a16:creationId xmlns:a16="http://schemas.microsoft.com/office/drawing/2014/main" id="{6301D86A-C79A-BDDF-1C9E-778F0050001C}"/>
                </a:ext>
              </a:extLst>
            </p:cNvPr>
            <p:cNvSpPr/>
            <p:nvPr/>
          </p:nvSpPr>
          <p:spPr>
            <a:xfrm>
              <a:off x="588905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0" name="직사각형 7039">
              <a:extLst>
                <a:ext uri="{FF2B5EF4-FFF2-40B4-BE49-F238E27FC236}">
                  <a16:creationId xmlns:a16="http://schemas.microsoft.com/office/drawing/2014/main" id="{7B0520AA-6D4A-B0EB-AA65-CDE5FCF132A4}"/>
                </a:ext>
              </a:extLst>
            </p:cNvPr>
            <p:cNvSpPr/>
            <p:nvPr/>
          </p:nvSpPr>
          <p:spPr>
            <a:xfrm>
              <a:off x="5889056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1" name="직사각형 7040">
              <a:extLst>
                <a:ext uri="{FF2B5EF4-FFF2-40B4-BE49-F238E27FC236}">
                  <a16:creationId xmlns:a16="http://schemas.microsoft.com/office/drawing/2014/main" id="{2347ADE1-8505-C85E-382A-277A1D5E7551}"/>
                </a:ext>
              </a:extLst>
            </p:cNvPr>
            <p:cNvSpPr/>
            <p:nvPr/>
          </p:nvSpPr>
          <p:spPr>
            <a:xfrm>
              <a:off x="5889056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2" name="직사각형 7041">
              <a:extLst>
                <a:ext uri="{FF2B5EF4-FFF2-40B4-BE49-F238E27FC236}">
                  <a16:creationId xmlns:a16="http://schemas.microsoft.com/office/drawing/2014/main" id="{F05903AF-08D7-2806-0B1F-BB1D2CECFA4E}"/>
                </a:ext>
              </a:extLst>
            </p:cNvPr>
            <p:cNvSpPr/>
            <p:nvPr/>
          </p:nvSpPr>
          <p:spPr>
            <a:xfrm>
              <a:off x="5889056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3" name="직사각형 7042">
              <a:extLst>
                <a:ext uri="{FF2B5EF4-FFF2-40B4-BE49-F238E27FC236}">
                  <a16:creationId xmlns:a16="http://schemas.microsoft.com/office/drawing/2014/main" id="{ACDEE6AC-816F-01F5-A3E2-E7EBC0FBF485}"/>
                </a:ext>
              </a:extLst>
            </p:cNvPr>
            <p:cNvSpPr/>
            <p:nvPr/>
          </p:nvSpPr>
          <p:spPr>
            <a:xfrm>
              <a:off x="5889056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4" name="직사각형 7043">
              <a:extLst>
                <a:ext uri="{FF2B5EF4-FFF2-40B4-BE49-F238E27FC236}">
                  <a16:creationId xmlns:a16="http://schemas.microsoft.com/office/drawing/2014/main" id="{718A15C9-F15D-41FB-8379-1F879120A4BD}"/>
                </a:ext>
              </a:extLst>
            </p:cNvPr>
            <p:cNvSpPr/>
            <p:nvPr/>
          </p:nvSpPr>
          <p:spPr>
            <a:xfrm>
              <a:off x="5889056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5" name="직사각형 7044">
              <a:extLst>
                <a:ext uri="{FF2B5EF4-FFF2-40B4-BE49-F238E27FC236}">
                  <a16:creationId xmlns:a16="http://schemas.microsoft.com/office/drawing/2014/main" id="{BA381CDB-9A88-B2E8-B4CB-7E925A88DEAC}"/>
                </a:ext>
              </a:extLst>
            </p:cNvPr>
            <p:cNvSpPr/>
            <p:nvPr/>
          </p:nvSpPr>
          <p:spPr>
            <a:xfrm>
              <a:off x="5889056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6" name="직사각형 7045">
              <a:extLst>
                <a:ext uri="{FF2B5EF4-FFF2-40B4-BE49-F238E27FC236}">
                  <a16:creationId xmlns:a16="http://schemas.microsoft.com/office/drawing/2014/main" id="{6053A495-6526-9760-08F7-7CCBCBC72796}"/>
                </a:ext>
              </a:extLst>
            </p:cNvPr>
            <p:cNvSpPr/>
            <p:nvPr/>
          </p:nvSpPr>
          <p:spPr>
            <a:xfrm>
              <a:off x="5889056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7" name="직사각형 7046">
              <a:extLst>
                <a:ext uri="{FF2B5EF4-FFF2-40B4-BE49-F238E27FC236}">
                  <a16:creationId xmlns:a16="http://schemas.microsoft.com/office/drawing/2014/main" id="{121C37AF-4E1F-F4D1-441B-C2DE5A285114}"/>
                </a:ext>
              </a:extLst>
            </p:cNvPr>
            <p:cNvSpPr/>
            <p:nvPr/>
          </p:nvSpPr>
          <p:spPr>
            <a:xfrm>
              <a:off x="5889056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8" name="직사각형 7047">
              <a:extLst>
                <a:ext uri="{FF2B5EF4-FFF2-40B4-BE49-F238E27FC236}">
                  <a16:creationId xmlns:a16="http://schemas.microsoft.com/office/drawing/2014/main" id="{7EF719B1-34C7-3C2F-B032-17DBE146CD2A}"/>
                </a:ext>
              </a:extLst>
            </p:cNvPr>
            <p:cNvSpPr/>
            <p:nvPr/>
          </p:nvSpPr>
          <p:spPr>
            <a:xfrm>
              <a:off x="5889056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49" name="직사각형 7048">
              <a:extLst>
                <a:ext uri="{FF2B5EF4-FFF2-40B4-BE49-F238E27FC236}">
                  <a16:creationId xmlns:a16="http://schemas.microsoft.com/office/drawing/2014/main" id="{13C7D2CF-0ACB-875A-23E4-C1F147DB4DDC}"/>
                </a:ext>
              </a:extLst>
            </p:cNvPr>
            <p:cNvSpPr/>
            <p:nvPr/>
          </p:nvSpPr>
          <p:spPr>
            <a:xfrm>
              <a:off x="5889056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0" name="직사각형 7049">
              <a:extLst>
                <a:ext uri="{FF2B5EF4-FFF2-40B4-BE49-F238E27FC236}">
                  <a16:creationId xmlns:a16="http://schemas.microsoft.com/office/drawing/2014/main" id="{7110ADB6-E8F5-3AAD-3BCC-6A4B4C686D1B}"/>
                </a:ext>
              </a:extLst>
            </p:cNvPr>
            <p:cNvSpPr/>
            <p:nvPr/>
          </p:nvSpPr>
          <p:spPr>
            <a:xfrm>
              <a:off x="5889056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1" name="직사각형 7050">
              <a:extLst>
                <a:ext uri="{FF2B5EF4-FFF2-40B4-BE49-F238E27FC236}">
                  <a16:creationId xmlns:a16="http://schemas.microsoft.com/office/drawing/2014/main" id="{F08B6F31-3065-2A81-547D-A73EF07CF805}"/>
                </a:ext>
              </a:extLst>
            </p:cNvPr>
            <p:cNvSpPr/>
            <p:nvPr/>
          </p:nvSpPr>
          <p:spPr>
            <a:xfrm>
              <a:off x="5889056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2" name="직사각형 7051">
              <a:extLst>
                <a:ext uri="{FF2B5EF4-FFF2-40B4-BE49-F238E27FC236}">
                  <a16:creationId xmlns:a16="http://schemas.microsoft.com/office/drawing/2014/main" id="{3C2A36F8-A99A-4D75-26A4-B29688D7CBB8}"/>
                </a:ext>
              </a:extLst>
            </p:cNvPr>
            <p:cNvSpPr/>
            <p:nvPr/>
          </p:nvSpPr>
          <p:spPr>
            <a:xfrm>
              <a:off x="5889056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3" name="직사각형 7052">
              <a:extLst>
                <a:ext uri="{FF2B5EF4-FFF2-40B4-BE49-F238E27FC236}">
                  <a16:creationId xmlns:a16="http://schemas.microsoft.com/office/drawing/2014/main" id="{F04EE9ED-CC2F-DD3B-EE60-E9C556778882}"/>
                </a:ext>
              </a:extLst>
            </p:cNvPr>
            <p:cNvSpPr/>
            <p:nvPr/>
          </p:nvSpPr>
          <p:spPr>
            <a:xfrm>
              <a:off x="5889056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4" name="직사각형 7053">
              <a:extLst>
                <a:ext uri="{FF2B5EF4-FFF2-40B4-BE49-F238E27FC236}">
                  <a16:creationId xmlns:a16="http://schemas.microsoft.com/office/drawing/2014/main" id="{9CA2394C-254C-B7BC-594C-1EF9E1E9AE99}"/>
                </a:ext>
              </a:extLst>
            </p:cNvPr>
            <p:cNvSpPr/>
            <p:nvPr/>
          </p:nvSpPr>
          <p:spPr>
            <a:xfrm>
              <a:off x="5889056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5" name="직사각형 7054">
              <a:extLst>
                <a:ext uri="{FF2B5EF4-FFF2-40B4-BE49-F238E27FC236}">
                  <a16:creationId xmlns:a16="http://schemas.microsoft.com/office/drawing/2014/main" id="{B028FFE6-3117-BFCA-81C0-278DA06CF400}"/>
                </a:ext>
              </a:extLst>
            </p:cNvPr>
            <p:cNvSpPr/>
            <p:nvPr/>
          </p:nvSpPr>
          <p:spPr>
            <a:xfrm>
              <a:off x="5889056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6" name="직사각형 7055">
              <a:extLst>
                <a:ext uri="{FF2B5EF4-FFF2-40B4-BE49-F238E27FC236}">
                  <a16:creationId xmlns:a16="http://schemas.microsoft.com/office/drawing/2014/main" id="{31AAA808-417D-506E-8BA0-70D3354D9CBE}"/>
                </a:ext>
              </a:extLst>
            </p:cNvPr>
            <p:cNvSpPr/>
            <p:nvPr/>
          </p:nvSpPr>
          <p:spPr>
            <a:xfrm>
              <a:off x="5889056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7" name="직사각형 7056">
              <a:extLst>
                <a:ext uri="{FF2B5EF4-FFF2-40B4-BE49-F238E27FC236}">
                  <a16:creationId xmlns:a16="http://schemas.microsoft.com/office/drawing/2014/main" id="{D40EFF6D-B9CE-7083-2F9E-80E7763ECA90}"/>
                </a:ext>
              </a:extLst>
            </p:cNvPr>
            <p:cNvSpPr/>
            <p:nvPr/>
          </p:nvSpPr>
          <p:spPr>
            <a:xfrm>
              <a:off x="5889056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8" name="직사각형 7057">
              <a:extLst>
                <a:ext uri="{FF2B5EF4-FFF2-40B4-BE49-F238E27FC236}">
                  <a16:creationId xmlns:a16="http://schemas.microsoft.com/office/drawing/2014/main" id="{D6A69D06-2C53-016A-FD4F-C5A96863AB2A}"/>
                </a:ext>
              </a:extLst>
            </p:cNvPr>
            <p:cNvSpPr/>
            <p:nvPr/>
          </p:nvSpPr>
          <p:spPr>
            <a:xfrm>
              <a:off x="5889056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59" name="직사각형 7058">
              <a:extLst>
                <a:ext uri="{FF2B5EF4-FFF2-40B4-BE49-F238E27FC236}">
                  <a16:creationId xmlns:a16="http://schemas.microsoft.com/office/drawing/2014/main" id="{1C77D820-6C13-7CF1-C53C-5674468BA2E9}"/>
                </a:ext>
              </a:extLst>
            </p:cNvPr>
            <p:cNvSpPr/>
            <p:nvPr/>
          </p:nvSpPr>
          <p:spPr>
            <a:xfrm>
              <a:off x="5889056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0" name="직사각형 7059">
              <a:extLst>
                <a:ext uri="{FF2B5EF4-FFF2-40B4-BE49-F238E27FC236}">
                  <a16:creationId xmlns:a16="http://schemas.microsoft.com/office/drawing/2014/main" id="{7DBBE89A-4443-5E3A-136B-3834ACA8F797}"/>
                </a:ext>
              </a:extLst>
            </p:cNvPr>
            <p:cNvSpPr/>
            <p:nvPr/>
          </p:nvSpPr>
          <p:spPr>
            <a:xfrm>
              <a:off x="5889056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1" name="직사각형 7060">
              <a:extLst>
                <a:ext uri="{FF2B5EF4-FFF2-40B4-BE49-F238E27FC236}">
                  <a16:creationId xmlns:a16="http://schemas.microsoft.com/office/drawing/2014/main" id="{A8402636-1D5C-2A6D-44F9-8D874C65610D}"/>
                </a:ext>
              </a:extLst>
            </p:cNvPr>
            <p:cNvSpPr/>
            <p:nvPr/>
          </p:nvSpPr>
          <p:spPr>
            <a:xfrm>
              <a:off x="5889056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2" name="직사각형 7061">
              <a:extLst>
                <a:ext uri="{FF2B5EF4-FFF2-40B4-BE49-F238E27FC236}">
                  <a16:creationId xmlns:a16="http://schemas.microsoft.com/office/drawing/2014/main" id="{1903A1D9-C2F0-8A2E-0C7C-134CF2B9D6EE}"/>
                </a:ext>
              </a:extLst>
            </p:cNvPr>
            <p:cNvSpPr/>
            <p:nvPr/>
          </p:nvSpPr>
          <p:spPr>
            <a:xfrm>
              <a:off x="588905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3" name="직사각형 7062">
              <a:extLst>
                <a:ext uri="{FF2B5EF4-FFF2-40B4-BE49-F238E27FC236}">
                  <a16:creationId xmlns:a16="http://schemas.microsoft.com/office/drawing/2014/main" id="{73F21B7E-DB2B-254D-8E36-537C1B1AF35D}"/>
                </a:ext>
              </a:extLst>
            </p:cNvPr>
            <p:cNvSpPr/>
            <p:nvPr/>
          </p:nvSpPr>
          <p:spPr>
            <a:xfrm>
              <a:off x="5889056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4" name="직사각형 7063">
              <a:extLst>
                <a:ext uri="{FF2B5EF4-FFF2-40B4-BE49-F238E27FC236}">
                  <a16:creationId xmlns:a16="http://schemas.microsoft.com/office/drawing/2014/main" id="{E0FBFE54-0ED1-AE5F-8913-7FFEC54DC86C}"/>
                </a:ext>
              </a:extLst>
            </p:cNvPr>
            <p:cNvSpPr/>
            <p:nvPr/>
          </p:nvSpPr>
          <p:spPr>
            <a:xfrm>
              <a:off x="5889056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5" name="직사각형 7064">
              <a:extLst>
                <a:ext uri="{FF2B5EF4-FFF2-40B4-BE49-F238E27FC236}">
                  <a16:creationId xmlns:a16="http://schemas.microsoft.com/office/drawing/2014/main" id="{07D5891A-B353-A837-A940-D32D2DDB56EA}"/>
                </a:ext>
              </a:extLst>
            </p:cNvPr>
            <p:cNvSpPr/>
            <p:nvPr/>
          </p:nvSpPr>
          <p:spPr>
            <a:xfrm>
              <a:off x="5889056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6" name="직사각형 7065">
              <a:extLst>
                <a:ext uri="{FF2B5EF4-FFF2-40B4-BE49-F238E27FC236}">
                  <a16:creationId xmlns:a16="http://schemas.microsoft.com/office/drawing/2014/main" id="{084FEA25-9AD6-4BC2-8595-6804386BA571}"/>
                </a:ext>
              </a:extLst>
            </p:cNvPr>
            <p:cNvSpPr/>
            <p:nvPr/>
          </p:nvSpPr>
          <p:spPr>
            <a:xfrm>
              <a:off x="5889056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7" name="직사각형 7066">
              <a:extLst>
                <a:ext uri="{FF2B5EF4-FFF2-40B4-BE49-F238E27FC236}">
                  <a16:creationId xmlns:a16="http://schemas.microsoft.com/office/drawing/2014/main" id="{D5A345A7-1EAB-B7C9-1241-6813073FA8DC}"/>
                </a:ext>
              </a:extLst>
            </p:cNvPr>
            <p:cNvSpPr/>
            <p:nvPr/>
          </p:nvSpPr>
          <p:spPr>
            <a:xfrm>
              <a:off x="5889056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8" name="직사각형 7067">
              <a:extLst>
                <a:ext uri="{FF2B5EF4-FFF2-40B4-BE49-F238E27FC236}">
                  <a16:creationId xmlns:a16="http://schemas.microsoft.com/office/drawing/2014/main" id="{9052784C-4D6F-847A-530C-2EB44320F8ED}"/>
                </a:ext>
              </a:extLst>
            </p:cNvPr>
            <p:cNvSpPr/>
            <p:nvPr/>
          </p:nvSpPr>
          <p:spPr>
            <a:xfrm>
              <a:off x="5889056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69" name="직사각형 7068">
              <a:extLst>
                <a:ext uri="{FF2B5EF4-FFF2-40B4-BE49-F238E27FC236}">
                  <a16:creationId xmlns:a16="http://schemas.microsoft.com/office/drawing/2014/main" id="{95AFC85F-BD2D-14A8-BFC1-EC5D8550AA30}"/>
                </a:ext>
              </a:extLst>
            </p:cNvPr>
            <p:cNvSpPr/>
            <p:nvPr/>
          </p:nvSpPr>
          <p:spPr>
            <a:xfrm>
              <a:off x="5889056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0" name="직사각형 7069">
              <a:extLst>
                <a:ext uri="{FF2B5EF4-FFF2-40B4-BE49-F238E27FC236}">
                  <a16:creationId xmlns:a16="http://schemas.microsoft.com/office/drawing/2014/main" id="{F54519FA-6A3C-4063-4568-44B7E78551FB}"/>
                </a:ext>
              </a:extLst>
            </p:cNvPr>
            <p:cNvSpPr/>
            <p:nvPr/>
          </p:nvSpPr>
          <p:spPr>
            <a:xfrm>
              <a:off x="5889056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1" name="직사각형 7070">
              <a:extLst>
                <a:ext uri="{FF2B5EF4-FFF2-40B4-BE49-F238E27FC236}">
                  <a16:creationId xmlns:a16="http://schemas.microsoft.com/office/drawing/2014/main" id="{585DF1C4-C0C6-9115-D11F-EA55A85153B9}"/>
                </a:ext>
              </a:extLst>
            </p:cNvPr>
            <p:cNvSpPr/>
            <p:nvPr/>
          </p:nvSpPr>
          <p:spPr>
            <a:xfrm>
              <a:off x="5889056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2" name="직사각형 7071">
              <a:extLst>
                <a:ext uri="{FF2B5EF4-FFF2-40B4-BE49-F238E27FC236}">
                  <a16:creationId xmlns:a16="http://schemas.microsoft.com/office/drawing/2014/main" id="{F96B1B17-5C25-A516-FD2E-39D555ED3AA1}"/>
                </a:ext>
              </a:extLst>
            </p:cNvPr>
            <p:cNvSpPr/>
            <p:nvPr/>
          </p:nvSpPr>
          <p:spPr>
            <a:xfrm>
              <a:off x="5889056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3" name="직사각형 7072">
              <a:extLst>
                <a:ext uri="{FF2B5EF4-FFF2-40B4-BE49-F238E27FC236}">
                  <a16:creationId xmlns:a16="http://schemas.microsoft.com/office/drawing/2014/main" id="{4686DB97-A624-0044-4CE3-A3D7BB6BD4F4}"/>
                </a:ext>
              </a:extLst>
            </p:cNvPr>
            <p:cNvSpPr/>
            <p:nvPr/>
          </p:nvSpPr>
          <p:spPr>
            <a:xfrm>
              <a:off x="5889056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4" name="직사각형 7073">
              <a:extLst>
                <a:ext uri="{FF2B5EF4-FFF2-40B4-BE49-F238E27FC236}">
                  <a16:creationId xmlns:a16="http://schemas.microsoft.com/office/drawing/2014/main" id="{E521A847-03CA-44C3-AFC9-E622F63B35A4}"/>
                </a:ext>
              </a:extLst>
            </p:cNvPr>
            <p:cNvSpPr/>
            <p:nvPr/>
          </p:nvSpPr>
          <p:spPr>
            <a:xfrm>
              <a:off x="5889056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5" name="직사각형 7074">
              <a:extLst>
                <a:ext uri="{FF2B5EF4-FFF2-40B4-BE49-F238E27FC236}">
                  <a16:creationId xmlns:a16="http://schemas.microsoft.com/office/drawing/2014/main" id="{28E3EED6-EDEB-6979-9C28-AD2A630380BC}"/>
                </a:ext>
              </a:extLst>
            </p:cNvPr>
            <p:cNvSpPr/>
            <p:nvPr/>
          </p:nvSpPr>
          <p:spPr>
            <a:xfrm>
              <a:off x="603310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6" name="직사각형 7075">
              <a:extLst>
                <a:ext uri="{FF2B5EF4-FFF2-40B4-BE49-F238E27FC236}">
                  <a16:creationId xmlns:a16="http://schemas.microsoft.com/office/drawing/2014/main" id="{BF24DE08-379A-5F3A-8A9B-293746024992}"/>
                </a:ext>
              </a:extLst>
            </p:cNvPr>
            <p:cNvSpPr/>
            <p:nvPr/>
          </p:nvSpPr>
          <p:spPr>
            <a:xfrm>
              <a:off x="6033104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7" name="직사각형 7076">
              <a:extLst>
                <a:ext uri="{FF2B5EF4-FFF2-40B4-BE49-F238E27FC236}">
                  <a16:creationId xmlns:a16="http://schemas.microsoft.com/office/drawing/2014/main" id="{A1A0121D-CF77-5828-0B7F-F06AA2A816F2}"/>
                </a:ext>
              </a:extLst>
            </p:cNvPr>
            <p:cNvSpPr/>
            <p:nvPr/>
          </p:nvSpPr>
          <p:spPr>
            <a:xfrm>
              <a:off x="6033104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8" name="직사각형 7077">
              <a:extLst>
                <a:ext uri="{FF2B5EF4-FFF2-40B4-BE49-F238E27FC236}">
                  <a16:creationId xmlns:a16="http://schemas.microsoft.com/office/drawing/2014/main" id="{97373A15-51AA-5F2B-95CD-B1F64291D119}"/>
                </a:ext>
              </a:extLst>
            </p:cNvPr>
            <p:cNvSpPr/>
            <p:nvPr/>
          </p:nvSpPr>
          <p:spPr>
            <a:xfrm>
              <a:off x="6033104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79" name="직사각형 7078">
              <a:extLst>
                <a:ext uri="{FF2B5EF4-FFF2-40B4-BE49-F238E27FC236}">
                  <a16:creationId xmlns:a16="http://schemas.microsoft.com/office/drawing/2014/main" id="{49147E2E-FC92-10F6-3FEA-4972E21FD512}"/>
                </a:ext>
              </a:extLst>
            </p:cNvPr>
            <p:cNvSpPr/>
            <p:nvPr/>
          </p:nvSpPr>
          <p:spPr>
            <a:xfrm>
              <a:off x="6033104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0" name="직사각형 7079">
              <a:extLst>
                <a:ext uri="{FF2B5EF4-FFF2-40B4-BE49-F238E27FC236}">
                  <a16:creationId xmlns:a16="http://schemas.microsoft.com/office/drawing/2014/main" id="{A54E86A6-BA1F-575B-38E3-3899943507E5}"/>
                </a:ext>
              </a:extLst>
            </p:cNvPr>
            <p:cNvSpPr/>
            <p:nvPr/>
          </p:nvSpPr>
          <p:spPr>
            <a:xfrm>
              <a:off x="6033104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1" name="직사각형 7080">
              <a:extLst>
                <a:ext uri="{FF2B5EF4-FFF2-40B4-BE49-F238E27FC236}">
                  <a16:creationId xmlns:a16="http://schemas.microsoft.com/office/drawing/2014/main" id="{7B9928FF-A79C-EE7B-9AEC-F63DA369C0B9}"/>
                </a:ext>
              </a:extLst>
            </p:cNvPr>
            <p:cNvSpPr/>
            <p:nvPr/>
          </p:nvSpPr>
          <p:spPr>
            <a:xfrm>
              <a:off x="6033104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2" name="직사각형 7081">
              <a:extLst>
                <a:ext uri="{FF2B5EF4-FFF2-40B4-BE49-F238E27FC236}">
                  <a16:creationId xmlns:a16="http://schemas.microsoft.com/office/drawing/2014/main" id="{A7BB3B1C-F103-1C5D-0CFF-4CE0DD8CF99D}"/>
                </a:ext>
              </a:extLst>
            </p:cNvPr>
            <p:cNvSpPr/>
            <p:nvPr/>
          </p:nvSpPr>
          <p:spPr>
            <a:xfrm>
              <a:off x="6033104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3" name="직사각형 7082">
              <a:extLst>
                <a:ext uri="{FF2B5EF4-FFF2-40B4-BE49-F238E27FC236}">
                  <a16:creationId xmlns:a16="http://schemas.microsoft.com/office/drawing/2014/main" id="{54BC9899-AA1E-8FAC-5329-80B03E6E99EC}"/>
                </a:ext>
              </a:extLst>
            </p:cNvPr>
            <p:cNvSpPr/>
            <p:nvPr/>
          </p:nvSpPr>
          <p:spPr>
            <a:xfrm>
              <a:off x="6033104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4" name="직사각형 7083">
              <a:extLst>
                <a:ext uri="{FF2B5EF4-FFF2-40B4-BE49-F238E27FC236}">
                  <a16:creationId xmlns:a16="http://schemas.microsoft.com/office/drawing/2014/main" id="{8A6519CC-EF30-59B7-5952-0E761E84D431}"/>
                </a:ext>
              </a:extLst>
            </p:cNvPr>
            <p:cNvSpPr/>
            <p:nvPr/>
          </p:nvSpPr>
          <p:spPr>
            <a:xfrm>
              <a:off x="6033104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5" name="직사각형 7084">
              <a:extLst>
                <a:ext uri="{FF2B5EF4-FFF2-40B4-BE49-F238E27FC236}">
                  <a16:creationId xmlns:a16="http://schemas.microsoft.com/office/drawing/2014/main" id="{43D737C8-3A4B-8AE6-595D-C13FC081C45E}"/>
                </a:ext>
              </a:extLst>
            </p:cNvPr>
            <p:cNvSpPr/>
            <p:nvPr/>
          </p:nvSpPr>
          <p:spPr>
            <a:xfrm>
              <a:off x="6033104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6" name="직사각형 7085">
              <a:extLst>
                <a:ext uri="{FF2B5EF4-FFF2-40B4-BE49-F238E27FC236}">
                  <a16:creationId xmlns:a16="http://schemas.microsoft.com/office/drawing/2014/main" id="{9F49C3FF-98CA-DB13-78D3-F1BF2AD3DFC0}"/>
                </a:ext>
              </a:extLst>
            </p:cNvPr>
            <p:cNvSpPr/>
            <p:nvPr/>
          </p:nvSpPr>
          <p:spPr>
            <a:xfrm>
              <a:off x="6033104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7" name="직사각형 7086">
              <a:extLst>
                <a:ext uri="{FF2B5EF4-FFF2-40B4-BE49-F238E27FC236}">
                  <a16:creationId xmlns:a16="http://schemas.microsoft.com/office/drawing/2014/main" id="{8ED39DB9-C0C7-4E97-24EB-715E49990636}"/>
                </a:ext>
              </a:extLst>
            </p:cNvPr>
            <p:cNvSpPr/>
            <p:nvPr/>
          </p:nvSpPr>
          <p:spPr>
            <a:xfrm>
              <a:off x="6033104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8" name="직사각형 7087">
              <a:extLst>
                <a:ext uri="{FF2B5EF4-FFF2-40B4-BE49-F238E27FC236}">
                  <a16:creationId xmlns:a16="http://schemas.microsoft.com/office/drawing/2014/main" id="{7517CF0F-877C-FC4C-2B79-632C228F3C72}"/>
                </a:ext>
              </a:extLst>
            </p:cNvPr>
            <p:cNvSpPr/>
            <p:nvPr/>
          </p:nvSpPr>
          <p:spPr>
            <a:xfrm>
              <a:off x="6033104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89" name="직사각형 7088">
              <a:extLst>
                <a:ext uri="{FF2B5EF4-FFF2-40B4-BE49-F238E27FC236}">
                  <a16:creationId xmlns:a16="http://schemas.microsoft.com/office/drawing/2014/main" id="{C66ED5B5-7BE4-9951-599C-816EFBF1B905}"/>
                </a:ext>
              </a:extLst>
            </p:cNvPr>
            <p:cNvSpPr/>
            <p:nvPr/>
          </p:nvSpPr>
          <p:spPr>
            <a:xfrm>
              <a:off x="6033104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0" name="직사각형 7089">
              <a:extLst>
                <a:ext uri="{FF2B5EF4-FFF2-40B4-BE49-F238E27FC236}">
                  <a16:creationId xmlns:a16="http://schemas.microsoft.com/office/drawing/2014/main" id="{7855EDCB-247C-6661-203D-A2D170874ACA}"/>
                </a:ext>
              </a:extLst>
            </p:cNvPr>
            <p:cNvSpPr/>
            <p:nvPr/>
          </p:nvSpPr>
          <p:spPr>
            <a:xfrm>
              <a:off x="6033104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1" name="직사각형 7090">
              <a:extLst>
                <a:ext uri="{FF2B5EF4-FFF2-40B4-BE49-F238E27FC236}">
                  <a16:creationId xmlns:a16="http://schemas.microsoft.com/office/drawing/2014/main" id="{C60A5980-4CAA-499B-9F92-7187BF8A972B}"/>
                </a:ext>
              </a:extLst>
            </p:cNvPr>
            <p:cNvSpPr/>
            <p:nvPr/>
          </p:nvSpPr>
          <p:spPr>
            <a:xfrm>
              <a:off x="6033104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2" name="직사각형 7091">
              <a:extLst>
                <a:ext uri="{FF2B5EF4-FFF2-40B4-BE49-F238E27FC236}">
                  <a16:creationId xmlns:a16="http://schemas.microsoft.com/office/drawing/2014/main" id="{7D6DAA5F-93E5-4B13-3EF7-F9477E130CBC}"/>
                </a:ext>
              </a:extLst>
            </p:cNvPr>
            <p:cNvSpPr/>
            <p:nvPr/>
          </p:nvSpPr>
          <p:spPr>
            <a:xfrm>
              <a:off x="6033104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3" name="직사각형 7092">
              <a:extLst>
                <a:ext uri="{FF2B5EF4-FFF2-40B4-BE49-F238E27FC236}">
                  <a16:creationId xmlns:a16="http://schemas.microsoft.com/office/drawing/2014/main" id="{9E68DC99-8528-0E95-29E4-6245A34E9A00}"/>
                </a:ext>
              </a:extLst>
            </p:cNvPr>
            <p:cNvSpPr/>
            <p:nvPr/>
          </p:nvSpPr>
          <p:spPr>
            <a:xfrm>
              <a:off x="6033104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4" name="직사각형 7093">
              <a:extLst>
                <a:ext uri="{FF2B5EF4-FFF2-40B4-BE49-F238E27FC236}">
                  <a16:creationId xmlns:a16="http://schemas.microsoft.com/office/drawing/2014/main" id="{B08D54B0-BCA8-8A50-12F5-323899D1EE93}"/>
                </a:ext>
              </a:extLst>
            </p:cNvPr>
            <p:cNvSpPr/>
            <p:nvPr/>
          </p:nvSpPr>
          <p:spPr>
            <a:xfrm>
              <a:off x="6033104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5" name="직사각형 7094">
              <a:extLst>
                <a:ext uri="{FF2B5EF4-FFF2-40B4-BE49-F238E27FC236}">
                  <a16:creationId xmlns:a16="http://schemas.microsoft.com/office/drawing/2014/main" id="{1C4B5BC7-A4A1-39CE-A6FF-BD3921F84874}"/>
                </a:ext>
              </a:extLst>
            </p:cNvPr>
            <p:cNvSpPr/>
            <p:nvPr/>
          </p:nvSpPr>
          <p:spPr>
            <a:xfrm>
              <a:off x="6033104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6" name="직사각형 7095">
              <a:extLst>
                <a:ext uri="{FF2B5EF4-FFF2-40B4-BE49-F238E27FC236}">
                  <a16:creationId xmlns:a16="http://schemas.microsoft.com/office/drawing/2014/main" id="{46AF8BBD-A288-C1AA-D97C-37EADA6FE62E}"/>
                </a:ext>
              </a:extLst>
            </p:cNvPr>
            <p:cNvSpPr/>
            <p:nvPr/>
          </p:nvSpPr>
          <p:spPr>
            <a:xfrm>
              <a:off x="6033104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7" name="직사각형 7096">
              <a:extLst>
                <a:ext uri="{FF2B5EF4-FFF2-40B4-BE49-F238E27FC236}">
                  <a16:creationId xmlns:a16="http://schemas.microsoft.com/office/drawing/2014/main" id="{E0B7A728-8E2D-FB76-E73A-0BF094AE59C9}"/>
                </a:ext>
              </a:extLst>
            </p:cNvPr>
            <p:cNvSpPr/>
            <p:nvPr/>
          </p:nvSpPr>
          <p:spPr>
            <a:xfrm>
              <a:off x="6033104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8" name="직사각형 7097">
              <a:extLst>
                <a:ext uri="{FF2B5EF4-FFF2-40B4-BE49-F238E27FC236}">
                  <a16:creationId xmlns:a16="http://schemas.microsoft.com/office/drawing/2014/main" id="{132E8CCF-5729-FC31-BDDB-B17FB333298C}"/>
                </a:ext>
              </a:extLst>
            </p:cNvPr>
            <p:cNvSpPr/>
            <p:nvPr/>
          </p:nvSpPr>
          <p:spPr>
            <a:xfrm>
              <a:off x="603310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099" name="직사각형 7098">
              <a:extLst>
                <a:ext uri="{FF2B5EF4-FFF2-40B4-BE49-F238E27FC236}">
                  <a16:creationId xmlns:a16="http://schemas.microsoft.com/office/drawing/2014/main" id="{CF374D39-9FAE-5FEB-DD32-6AF03EC3B732}"/>
                </a:ext>
              </a:extLst>
            </p:cNvPr>
            <p:cNvSpPr/>
            <p:nvPr/>
          </p:nvSpPr>
          <p:spPr>
            <a:xfrm>
              <a:off x="6033104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0" name="직사각형 7099">
              <a:extLst>
                <a:ext uri="{FF2B5EF4-FFF2-40B4-BE49-F238E27FC236}">
                  <a16:creationId xmlns:a16="http://schemas.microsoft.com/office/drawing/2014/main" id="{ED2FF2C4-9B67-5F4E-F719-6ABB5EF4C01A}"/>
                </a:ext>
              </a:extLst>
            </p:cNvPr>
            <p:cNvSpPr/>
            <p:nvPr/>
          </p:nvSpPr>
          <p:spPr>
            <a:xfrm>
              <a:off x="6033104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1" name="직사각형 7100">
              <a:extLst>
                <a:ext uri="{FF2B5EF4-FFF2-40B4-BE49-F238E27FC236}">
                  <a16:creationId xmlns:a16="http://schemas.microsoft.com/office/drawing/2014/main" id="{CF7E40FD-77BA-EC1B-7BB1-1266C637E237}"/>
                </a:ext>
              </a:extLst>
            </p:cNvPr>
            <p:cNvSpPr/>
            <p:nvPr/>
          </p:nvSpPr>
          <p:spPr>
            <a:xfrm>
              <a:off x="6033104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2" name="직사각형 7101">
              <a:extLst>
                <a:ext uri="{FF2B5EF4-FFF2-40B4-BE49-F238E27FC236}">
                  <a16:creationId xmlns:a16="http://schemas.microsoft.com/office/drawing/2014/main" id="{AB9D2A83-8EAF-CB2C-4E6D-1641D90FF6DA}"/>
                </a:ext>
              </a:extLst>
            </p:cNvPr>
            <p:cNvSpPr/>
            <p:nvPr/>
          </p:nvSpPr>
          <p:spPr>
            <a:xfrm>
              <a:off x="6033104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3" name="직사각형 7102">
              <a:extLst>
                <a:ext uri="{FF2B5EF4-FFF2-40B4-BE49-F238E27FC236}">
                  <a16:creationId xmlns:a16="http://schemas.microsoft.com/office/drawing/2014/main" id="{0C72AAD2-0DCB-0B4A-FE56-F6E5C0E5C584}"/>
                </a:ext>
              </a:extLst>
            </p:cNvPr>
            <p:cNvSpPr/>
            <p:nvPr/>
          </p:nvSpPr>
          <p:spPr>
            <a:xfrm>
              <a:off x="6033104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4" name="직사각형 7103">
              <a:extLst>
                <a:ext uri="{FF2B5EF4-FFF2-40B4-BE49-F238E27FC236}">
                  <a16:creationId xmlns:a16="http://schemas.microsoft.com/office/drawing/2014/main" id="{2DC3E286-00D5-6545-4307-4436F79E17AE}"/>
                </a:ext>
              </a:extLst>
            </p:cNvPr>
            <p:cNvSpPr/>
            <p:nvPr/>
          </p:nvSpPr>
          <p:spPr>
            <a:xfrm>
              <a:off x="6033104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5" name="직사각형 7104">
              <a:extLst>
                <a:ext uri="{FF2B5EF4-FFF2-40B4-BE49-F238E27FC236}">
                  <a16:creationId xmlns:a16="http://schemas.microsoft.com/office/drawing/2014/main" id="{925409C0-0FA4-BD98-12BC-A4BAA9E2CA3E}"/>
                </a:ext>
              </a:extLst>
            </p:cNvPr>
            <p:cNvSpPr/>
            <p:nvPr/>
          </p:nvSpPr>
          <p:spPr>
            <a:xfrm>
              <a:off x="6033104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6" name="직사각형 7105">
              <a:extLst>
                <a:ext uri="{FF2B5EF4-FFF2-40B4-BE49-F238E27FC236}">
                  <a16:creationId xmlns:a16="http://schemas.microsoft.com/office/drawing/2014/main" id="{2CA312E9-C980-0EF5-2182-E98604BDE219}"/>
                </a:ext>
              </a:extLst>
            </p:cNvPr>
            <p:cNvSpPr/>
            <p:nvPr/>
          </p:nvSpPr>
          <p:spPr>
            <a:xfrm>
              <a:off x="6033104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7" name="직사각형 7106">
              <a:extLst>
                <a:ext uri="{FF2B5EF4-FFF2-40B4-BE49-F238E27FC236}">
                  <a16:creationId xmlns:a16="http://schemas.microsoft.com/office/drawing/2014/main" id="{58B92934-5B41-8937-74CD-72AF14E8363C}"/>
                </a:ext>
              </a:extLst>
            </p:cNvPr>
            <p:cNvSpPr/>
            <p:nvPr/>
          </p:nvSpPr>
          <p:spPr>
            <a:xfrm>
              <a:off x="6033104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8" name="직사각형 7107">
              <a:extLst>
                <a:ext uri="{FF2B5EF4-FFF2-40B4-BE49-F238E27FC236}">
                  <a16:creationId xmlns:a16="http://schemas.microsoft.com/office/drawing/2014/main" id="{DD03E5A1-438D-3DE7-B3B3-61D6DAEAE7A6}"/>
                </a:ext>
              </a:extLst>
            </p:cNvPr>
            <p:cNvSpPr/>
            <p:nvPr/>
          </p:nvSpPr>
          <p:spPr>
            <a:xfrm>
              <a:off x="6033104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09" name="직사각형 7108">
              <a:extLst>
                <a:ext uri="{FF2B5EF4-FFF2-40B4-BE49-F238E27FC236}">
                  <a16:creationId xmlns:a16="http://schemas.microsoft.com/office/drawing/2014/main" id="{166CCAB2-1766-5E4C-D342-6CF19BB36A7F}"/>
                </a:ext>
              </a:extLst>
            </p:cNvPr>
            <p:cNvSpPr/>
            <p:nvPr/>
          </p:nvSpPr>
          <p:spPr>
            <a:xfrm>
              <a:off x="6033104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0" name="직사각형 7109">
              <a:extLst>
                <a:ext uri="{FF2B5EF4-FFF2-40B4-BE49-F238E27FC236}">
                  <a16:creationId xmlns:a16="http://schemas.microsoft.com/office/drawing/2014/main" id="{E8484000-4C1D-EC1B-2EBF-07CC4B3B5B69}"/>
                </a:ext>
              </a:extLst>
            </p:cNvPr>
            <p:cNvSpPr/>
            <p:nvPr/>
          </p:nvSpPr>
          <p:spPr>
            <a:xfrm>
              <a:off x="6033104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1" name="직사각형 7110">
              <a:extLst>
                <a:ext uri="{FF2B5EF4-FFF2-40B4-BE49-F238E27FC236}">
                  <a16:creationId xmlns:a16="http://schemas.microsoft.com/office/drawing/2014/main" id="{38C0B74A-0983-DC16-A370-25560F79F617}"/>
                </a:ext>
              </a:extLst>
            </p:cNvPr>
            <p:cNvSpPr/>
            <p:nvPr/>
          </p:nvSpPr>
          <p:spPr>
            <a:xfrm>
              <a:off x="617710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2" name="직사각형 7111">
              <a:extLst>
                <a:ext uri="{FF2B5EF4-FFF2-40B4-BE49-F238E27FC236}">
                  <a16:creationId xmlns:a16="http://schemas.microsoft.com/office/drawing/2014/main" id="{D599DB89-1CE1-21F4-BD62-FEC577AB5E09}"/>
                </a:ext>
              </a:extLst>
            </p:cNvPr>
            <p:cNvSpPr/>
            <p:nvPr/>
          </p:nvSpPr>
          <p:spPr>
            <a:xfrm>
              <a:off x="617710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3" name="직사각형 7112">
              <a:extLst>
                <a:ext uri="{FF2B5EF4-FFF2-40B4-BE49-F238E27FC236}">
                  <a16:creationId xmlns:a16="http://schemas.microsoft.com/office/drawing/2014/main" id="{71E66761-7B66-5EB0-6A49-74E0ED687157}"/>
                </a:ext>
              </a:extLst>
            </p:cNvPr>
            <p:cNvSpPr/>
            <p:nvPr/>
          </p:nvSpPr>
          <p:spPr>
            <a:xfrm>
              <a:off x="617710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4" name="직사각형 7113">
              <a:extLst>
                <a:ext uri="{FF2B5EF4-FFF2-40B4-BE49-F238E27FC236}">
                  <a16:creationId xmlns:a16="http://schemas.microsoft.com/office/drawing/2014/main" id="{E0F6BC5D-599F-B0F7-FD18-89D04FA22FB3}"/>
                </a:ext>
              </a:extLst>
            </p:cNvPr>
            <p:cNvSpPr/>
            <p:nvPr/>
          </p:nvSpPr>
          <p:spPr>
            <a:xfrm>
              <a:off x="617710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5" name="직사각형 7114">
              <a:extLst>
                <a:ext uri="{FF2B5EF4-FFF2-40B4-BE49-F238E27FC236}">
                  <a16:creationId xmlns:a16="http://schemas.microsoft.com/office/drawing/2014/main" id="{4D7724E2-9EFE-B7F8-4706-551E4C608072}"/>
                </a:ext>
              </a:extLst>
            </p:cNvPr>
            <p:cNvSpPr/>
            <p:nvPr/>
          </p:nvSpPr>
          <p:spPr>
            <a:xfrm>
              <a:off x="617710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6" name="직사각형 7115">
              <a:extLst>
                <a:ext uri="{FF2B5EF4-FFF2-40B4-BE49-F238E27FC236}">
                  <a16:creationId xmlns:a16="http://schemas.microsoft.com/office/drawing/2014/main" id="{B3B128FC-D35E-E0CC-C591-DB4846E18113}"/>
                </a:ext>
              </a:extLst>
            </p:cNvPr>
            <p:cNvSpPr/>
            <p:nvPr/>
          </p:nvSpPr>
          <p:spPr>
            <a:xfrm>
              <a:off x="617710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7" name="직사각형 7116">
              <a:extLst>
                <a:ext uri="{FF2B5EF4-FFF2-40B4-BE49-F238E27FC236}">
                  <a16:creationId xmlns:a16="http://schemas.microsoft.com/office/drawing/2014/main" id="{5BB7B15B-FF23-E421-4F3E-D7953F851ABB}"/>
                </a:ext>
              </a:extLst>
            </p:cNvPr>
            <p:cNvSpPr/>
            <p:nvPr/>
          </p:nvSpPr>
          <p:spPr>
            <a:xfrm>
              <a:off x="617710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8" name="직사각형 7117">
              <a:extLst>
                <a:ext uri="{FF2B5EF4-FFF2-40B4-BE49-F238E27FC236}">
                  <a16:creationId xmlns:a16="http://schemas.microsoft.com/office/drawing/2014/main" id="{5096B1DC-0653-DAB7-4FFE-CE7AC1457523}"/>
                </a:ext>
              </a:extLst>
            </p:cNvPr>
            <p:cNvSpPr/>
            <p:nvPr/>
          </p:nvSpPr>
          <p:spPr>
            <a:xfrm>
              <a:off x="617710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19" name="직사각형 7118">
              <a:extLst>
                <a:ext uri="{FF2B5EF4-FFF2-40B4-BE49-F238E27FC236}">
                  <a16:creationId xmlns:a16="http://schemas.microsoft.com/office/drawing/2014/main" id="{7E003199-58E5-AC14-3A4E-4C901A9D8627}"/>
                </a:ext>
              </a:extLst>
            </p:cNvPr>
            <p:cNvSpPr/>
            <p:nvPr/>
          </p:nvSpPr>
          <p:spPr>
            <a:xfrm>
              <a:off x="617710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0" name="직사각형 7119">
              <a:extLst>
                <a:ext uri="{FF2B5EF4-FFF2-40B4-BE49-F238E27FC236}">
                  <a16:creationId xmlns:a16="http://schemas.microsoft.com/office/drawing/2014/main" id="{FF2F6F16-3633-2941-17C8-203E954AEA86}"/>
                </a:ext>
              </a:extLst>
            </p:cNvPr>
            <p:cNvSpPr/>
            <p:nvPr/>
          </p:nvSpPr>
          <p:spPr>
            <a:xfrm>
              <a:off x="617710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1" name="직사각형 7120">
              <a:extLst>
                <a:ext uri="{FF2B5EF4-FFF2-40B4-BE49-F238E27FC236}">
                  <a16:creationId xmlns:a16="http://schemas.microsoft.com/office/drawing/2014/main" id="{D2B419F7-DE08-9F1B-88EA-1ACAF94FD7DA}"/>
                </a:ext>
              </a:extLst>
            </p:cNvPr>
            <p:cNvSpPr/>
            <p:nvPr/>
          </p:nvSpPr>
          <p:spPr>
            <a:xfrm>
              <a:off x="617710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2" name="직사각형 7121">
              <a:extLst>
                <a:ext uri="{FF2B5EF4-FFF2-40B4-BE49-F238E27FC236}">
                  <a16:creationId xmlns:a16="http://schemas.microsoft.com/office/drawing/2014/main" id="{C899AB53-9E86-5107-803C-A79422117682}"/>
                </a:ext>
              </a:extLst>
            </p:cNvPr>
            <p:cNvSpPr/>
            <p:nvPr/>
          </p:nvSpPr>
          <p:spPr>
            <a:xfrm>
              <a:off x="617710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3" name="직사각형 7122">
              <a:extLst>
                <a:ext uri="{FF2B5EF4-FFF2-40B4-BE49-F238E27FC236}">
                  <a16:creationId xmlns:a16="http://schemas.microsoft.com/office/drawing/2014/main" id="{01D4E4A1-3382-B35E-30AC-AD45FD2BE039}"/>
                </a:ext>
              </a:extLst>
            </p:cNvPr>
            <p:cNvSpPr/>
            <p:nvPr/>
          </p:nvSpPr>
          <p:spPr>
            <a:xfrm>
              <a:off x="617710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4" name="직사각형 7123">
              <a:extLst>
                <a:ext uri="{FF2B5EF4-FFF2-40B4-BE49-F238E27FC236}">
                  <a16:creationId xmlns:a16="http://schemas.microsoft.com/office/drawing/2014/main" id="{AFF0B61B-A06B-94E2-7044-C840E2D750BC}"/>
                </a:ext>
              </a:extLst>
            </p:cNvPr>
            <p:cNvSpPr/>
            <p:nvPr/>
          </p:nvSpPr>
          <p:spPr>
            <a:xfrm>
              <a:off x="617710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5" name="직사각형 7124">
              <a:extLst>
                <a:ext uri="{FF2B5EF4-FFF2-40B4-BE49-F238E27FC236}">
                  <a16:creationId xmlns:a16="http://schemas.microsoft.com/office/drawing/2014/main" id="{D2586D69-FA6A-EEB6-A25D-752939FC37AF}"/>
                </a:ext>
              </a:extLst>
            </p:cNvPr>
            <p:cNvSpPr/>
            <p:nvPr/>
          </p:nvSpPr>
          <p:spPr>
            <a:xfrm>
              <a:off x="617710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6" name="직사각형 7125">
              <a:extLst>
                <a:ext uri="{FF2B5EF4-FFF2-40B4-BE49-F238E27FC236}">
                  <a16:creationId xmlns:a16="http://schemas.microsoft.com/office/drawing/2014/main" id="{EFFC900B-B262-A19A-8963-9ACC47C55BD7}"/>
                </a:ext>
              </a:extLst>
            </p:cNvPr>
            <p:cNvSpPr/>
            <p:nvPr/>
          </p:nvSpPr>
          <p:spPr>
            <a:xfrm>
              <a:off x="617710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7" name="직사각형 7126">
              <a:extLst>
                <a:ext uri="{FF2B5EF4-FFF2-40B4-BE49-F238E27FC236}">
                  <a16:creationId xmlns:a16="http://schemas.microsoft.com/office/drawing/2014/main" id="{E86D77A3-01C5-EFA8-B8D1-63CEB97DDCDC}"/>
                </a:ext>
              </a:extLst>
            </p:cNvPr>
            <p:cNvSpPr/>
            <p:nvPr/>
          </p:nvSpPr>
          <p:spPr>
            <a:xfrm>
              <a:off x="617710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8" name="직사각형 7127">
              <a:extLst>
                <a:ext uri="{FF2B5EF4-FFF2-40B4-BE49-F238E27FC236}">
                  <a16:creationId xmlns:a16="http://schemas.microsoft.com/office/drawing/2014/main" id="{70595B6A-ACEB-5894-EA3B-9AAE6C319BEF}"/>
                </a:ext>
              </a:extLst>
            </p:cNvPr>
            <p:cNvSpPr/>
            <p:nvPr/>
          </p:nvSpPr>
          <p:spPr>
            <a:xfrm>
              <a:off x="617710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29" name="직사각형 7128">
              <a:extLst>
                <a:ext uri="{FF2B5EF4-FFF2-40B4-BE49-F238E27FC236}">
                  <a16:creationId xmlns:a16="http://schemas.microsoft.com/office/drawing/2014/main" id="{7BCE8E6B-6689-1ED1-31DB-78FD57170125}"/>
                </a:ext>
              </a:extLst>
            </p:cNvPr>
            <p:cNvSpPr/>
            <p:nvPr/>
          </p:nvSpPr>
          <p:spPr>
            <a:xfrm>
              <a:off x="617710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0" name="직사각형 7129">
              <a:extLst>
                <a:ext uri="{FF2B5EF4-FFF2-40B4-BE49-F238E27FC236}">
                  <a16:creationId xmlns:a16="http://schemas.microsoft.com/office/drawing/2014/main" id="{DF4CA5EB-29E2-3386-18D9-5358C9B9838D}"/>
                </a:ext>
              </a:extLst>
            </p:cNvPr>
            <p:cNvSpPr/>
            <p:nvPr/>
          </p:nvSpPr>
          <p:spPr>
            <a:xfrm>
              <a:off x="617710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1" name="직사각형 7130">
              <a:extLst>
                <a:ext uri="{FF2B5EF4-FFF2-40B4-BE49-F238E27FC236}">
                  <a16:creationId xmlns:a16="http://schemas.microsoft.com/office/drawing/2014/main" id="{72E55CAF-C956-8500-383C-CBA5DF583B0D}"/>
                </a:ext>
              </a:extLst>
            </p:cNvPr>
            <p:cNvSpPr/>
            <p:nvPr/>
          </p:nvSpPr>
          <p:spPr>
            <a:xfrm>
              <a:off x="617710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2" name="직사각형 7131">
              <a:extLst>
                <a:ext uri="{FF2B5EF4-FFF2-40B4-BE49-F238E27FC236}">
                  <a16:creationId xmlns:a16="http://schemas.microsoft.com/office/drawing/2014/main" id="{80FB67E9-A412-16B7-3D19-E327DA233208}"/>
                </a:ext>
              </a:extLst>
            </p:cNvPr>
            <p:cNvSpPr/>
            <p:nvPr/>
          </p:nvSpPr>
          <p:spPr>
            <a:xfrm>
              <a:off x="617710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3" name="직사각형 7132">
              <a:extLst>
                <a:ext uri="{FF2B5EF4-FFF2-40B4-BE49-F238E27FC236}">
                  <a16:creationId xmlns:a16="http://schemas.microsoft.com/office/drawing/2014/main" id="{F8847FAF-19D3-3580-8B55-45EB5923496F}"/>
                </a:ext>
              </a:extLst>
            </p:cNvPr>
            <p:cNvSpPr/>
            <p:nvPr/>
          </p:nvSpPr>
          <p:spPr>
            <a:xfrm>
              <a:off x="617710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4" name="직사각형 7133">
              <a:extLst>
                <a:ext uri="{FF2B5EF4-FFF2-40B4-BE49-F238E27FC236}">
                  <a16:creationId xmlns:a16="http://schemas.microsoft.com/office/drawing/2014/main" id="{89C5665D-4414-BCCC-BF7D-31F33078014A}"/>
                </a:ext>
              </a:extLst>
            </p:cNvPr>
            <p:cNvSpPr/>
            <p:nvPr/>
          </p:nvSpPr>
          <p:spPr>
            <a:xfrm>
              <a:off x="617710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5" name="직사각형 7134">
              <a:extLst>
                <a:ext uri="{FF2B5EF4-FFF2-40B4-BE49-F238E27FC236}">
                  <a16:creationId xmlns:a16="http://schemas.microsoft.com/office/drawing/2014/main" id="{599D50A4-169B-20FF-275E-AFAF24683C78}"/>
                </a:ext>
              </a:extLst>
            </p:cNvPr>
            <p:cNvSpPr/>
            <p:nvPr/>
          </p:nvSpPr>
          <p:spPr>
            <a:xfrm>
              <a:off x="617710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6" name="직사각형 7135">
              <a:extLst>
                <a:ext uri="{FF2B5EF4-FFF2-40B4-BE49-F238E27FC236}">
                  <a16:creationId xmlns:a16="http://schemas.microsoft.com/office/drawing/2014/main" id="{0F395656-37AC-EE66-8EA8-306CD90A3847}"/>
                </a:ext>
              </a:extLst>
            </p:cNvPr>
            <p:cNvSpPr/>
            <p:nvPr/>
          </p:nvSpPr>
          <p:spPr>
            <a:xfrm>
              <a:off x="617710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7" name="직사각형 7136">
              <a:extLst>
                <a:ext uri="{FF2B5EF4-FFF2-40B4-BE49-F238E27FC236}">
                  <a16:creationId xmlns:a16="http://schemas.microsoft.com/office/drawing/2014/main" id="{BD659D68-1099-F95F-C04B-FC7ED305BEDC}"/>
                </a:ext>
              </a:extLst>
            </p:cNvPr>
            <p:cNvSpPr/>
            <p:nvPr/>
          </p:nvSpPr>
          <p:spPr>
            <a:xfrm>
              <a:off x="617710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8" name="직사각형 7137">
              <a:extLst>
                <a:ext uri="{FF2B5EF4-FFF2-40B4-BE49-F238E27FC236}">
                  <a16:creationId xmlns:a16="http://schemas.microsoft.com/office/drawing/2014/main" id="{3018268D-30E2-9367-B67B-7C029AEBC0DD}"/>
                </a:ext>
              </a:extLst>
            </p:cNvPr>
            <p:cNvSpPr/>
            <p:nvPr/>
          </p:nvSpPr>
          <p:spPr>
            <a:xfrm>
              <a:off x="617710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39" name="직사각형 7138">
              <a:extLst>
                <a:ext uri="{FF2B5EF4-FFF2-40B4-BE49-F238E27FC236}">
                  <a16:creationId xmlns:a16="http://schemas.microsoft.com/office/drawing/2014/main" id="{700105B6-C9EA-510B-605A-4028C7DB4604}"/>
                </a:ext>
              </a:extLst>
            </p:cNvPr>
            <p:cNvSpPr/>
            <p:nvPr/>
          </p:nvSpPr>
          <p:spPr>
            <a:xfrm>
              <a:off x="617710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0" name="직사각형 7139">
              <a:extLst>
                <a:ext uri="{FF2B5EF4-FFF2-40B4-BE49-F238E27FC236}">
                  <a16:creationId xmlns:a16="http://schemas.microsoft.com/office/drawing/2014/main" id="{C9BB161F-7D63-3D40-C96F-06E7AA108912}"/>
                </a:ext>
              </a:extLst>
            </p:cNvPr>
            <p:cNvSpPr/>
            <p:nvPr/>
          </p:nvSpPr>
          <p:spPr>
            <a:xfrm>
              <a:off x="617710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1" name="직사각형 7140">
              <a:extLst>
                <a:ext uri="{FF2B5EF4-FFF2-40B4-BE49-F238E27FC236}">
                  <a16:creationId xmlns:a16="http://schemas.microsoft.com/office/drawing/2014/main" id="{874C91D1-3D51-740D-4FFD-EEBBF139606B}"/>
                </a:ext>
              </a:extLst>
            </p:cNvPr>
            <p:cNvSpPr/>
            <p:nvPr/>
          </p:nvSpPr>
          <p:spPr>
            <a:xfrm>
              <a:off x="617710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2" name="직사각형 7141">
              <a:extLst>
                <a:ext uri="{FF2B5EF4-FFF2-40B4-BE49-F238E27FC236}">
                  <a16:creationId xmlns:a16="http://schemas.microsoft.com/office/drawing/2014/main" id="{BE46DF1D-9EDD-3EED-139A-9887F3AAF531}"/>
                </a:ext>
              </a:extLst>
            </p:cNvPr>
            <p:cNvSpPr/>
            <p:nvPr/>
          </p:nvSpPr>
          <p:spPr>
            <a:xfrm>
              <a:off x="617710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3" name="직사각형 7142">
              <a:extLst>
                <a:ext uri="{FF2B5EF4-FFF2-40B4-BE49-F238E27FC236}">
                  <a16:creationId xmlns:a16="http://schemas.microsoft.com/office/drawing/2014/main" id="{29AAC41D-93F4-3BFD-3163-428DB3DEBB9F}"/>
                </a:ext>
              </a:extLst>
            </p:cNvPr>
            <p:cNvSpPr/>
            <p:nvPr/>
          </p:nvSpPr>
          <p:spPr>
            <a:xfrm>
              <a:off x="617710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4" name="직사각형 7143">
              <a:extLst>
                <a:ext uri="{FF2B5EF4-FFF2-40B4-BE49-F238E27FC236}">
                  <a16:creationId xmlns:a16="http://schemas.microsoft.com/office/drawing/2014/main" id="{02EFAA28-EFE0-A453-05D6-A4A2656D4138}"/>
                </a:ext>
              </a:extLst>
            </p:cNvPr>
            <p:cNvSpPr/>
            <p:nvPr/>
          </p:nvSpPr>
          <p:spPr>
            <a:xfrm>
              <a:off x="617710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5" name="직사각형 7144">
              <a:extLst>
                <a:ext uri="{FF2B5EF4-FFF2-40B4-BE49-F238E27FC236}">
                  <a16:creationId xmlns:a16="http://schemas.microsoft.com/office/drawing/2014/main" id="{1C83946E-E665-75D1-AE4C-04A89F3339A5}"/>
                </a:ext>
              </a:extLst>
            </p:cNvPr>
            <p:cNvSpPr/>
            <p:nvPr/>
          </p:nvSpPr>
          <p:spPr>
            <a:xfrm>
              <a:off x="617710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6" name="직사각형 7145">
              <a:extLst>
                <a:ext uri="{FF2B5EF4-FFF2-40B4-BE49-F238E27FC236}">
                  <a16:creationId xmlns:a16="http://schemas.microsoft.com/office/drawing/2014/main" id="{7AC95BEA-E833-3DF7-440A-8145826B5C9E}"/>
                </a:ext>
              </a:extLst>
            </p:cNvPr>
            <p:cNvSpPr/>
            <p:nvPr/>
          </p:nvSpPr>
          <p:spPr>
            <a:xfrm>
              <a:off x="617710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7" name="직사각형 7146">
              <a:extLst>
                <a:ext uri="{FF2B5EF4-FFF2-40B4-BE49-F238E27FC236}">
                  <a16:creationId xmlns:a16="http://schemas.microsoft.com/office/drawing/2014/main" id="{F585CA4D-D408-CD3C-1F0D-D01F044F9ACC}"/>
                </a:ext>
              </a:extLst>
            </p:cNvPr>
            <p:cNvSpPr/>
            <p:nvPr/>
          </p:nvSpPr>
          <p:spPr>
            <a:xfrm>
              <a:off x="632112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8" name="직사각형 7147">
              <a:extLst>
                <a:ext uri="{FF2B5EF4-FFF2-40B4-BE49-F238E27FC236}">
                  <a16:creationId xmlns:a16="http://schemas.microsoft.com/office/drawing/2014/main" id="{739C5287-2898-5730-6486-55231C99712B}"/>
                </a:ext>
              </a:extLst>
            </p:cNvPr>
            <p:cNvSpPr/>
            <p:nvPr/>
          </p:nvSpPr>
          <p:spPr>
            <a:xfrm>
              <a:off x="6321120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49" name="직사각형 7148">
              <a:extLst>
                <a:ext uri="{FF2B5EF4-FFF2-40B4-BE49-F238E27FC236}">
                  <a16:creationId xmlns:a16="http://schemas.microsoft.com/office/drawing/2014/main" id="{F4739C68-6074-DC05-A578-3C8E87934525}"/>
                </a:ext>
              </a:extLst>
            </p:cNvPr>
            <p:cNvSpPr/>
            <p:nvPr/>
          </p:nvSpPr>
          <p:spPr>
            <a:xfrm>
              <a:off x="6321120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0" name="직사각형 7149">
              <a:extLst>
                <a:ext uri="{FF2B5EF4-FFF2-40B4-BE49-F238E27FC236}">
                  <a16:creationId xmlns:a16="http://schemas.microsoft.com/office/drawing/2014/main" id="{6A60E772-F675-C7F9-13B0-BE9CD98ACC5B}"/>
                </a:ext>
              </a:extLst>
            </p:cNvPr>
            <p:cNvSpPr/>
            <p:nvPr/>
          </p:nvSpPr>
          <p:spPr>
            <a:xfrm>
              <a:off x="6321120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1" name="직사각형 7150">
              <a:extLst>
                <a:ext uri="{FF2B5EF4-FFF2-40B4-BE49-F238E27FC236}">
                  <a16:creationId xmlns:a16="http://schemas.microsoft.com/office/drawing/2014/main" id="{111C4137-AE44-17B6-53AC-F1FC651C1612}"/>
                </a:ext>
              </a:extLst>
            </p:cNvPr>
            <p:cNvSpPr/>
            <p:nvPr/>
          </p:nvSpPr>
          <p:spPr>
            <a:xfrm>
              <a:off x="6321120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2" name="직사각형 7151">
              <a:extLst>
                <a:ext uri="{FF2B5EF4-FFF2-40B4-BE49-F238E27FC236}">
                  <a16:creationId xmlns:a16="http://schemas.microsoft.com/office/drawing/2014/main" id="{113A55A5-8788-4E18-74F4-3D0892158247}"/>
                </a:ext>
              </a:extLst>
            </p:cNvPr>
            <p:cNvSpPr/>
            <p:nvPr/>
          </p:nvSpPr>
          <p:spPr>
            <a:xfrm>
              <a:off x="6321120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3" name="직사각형 7152">
              <a:extLst>
                <a:ext uri="{FF2B5EF4-FFF2-40B4-BE49-F238E27FC236}">
                  <a16:creationId xmlns:a16="http://schemas.microsoft.com/office/drawing/2014/main" id="{CF840B2A-48A0-0CF6-7AE0-22004DE7CF5B}"/>
                </a:ext>
              </a:extLst>
            </p:cNvPr>
            <p:cNvSpPr/>
            <p:nvPr/>
          </p:nvSpPr>
          <p:spPr>
            <a:xfrm>
              <a:off x="6321120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4" name="직사각형 7153">
              <a:extLst>
                <a:ext uri="{FF2B5EF4-FFF2-40B4-BE49-F238E27FC236}">
                  <a16:creationId xmlns:a16="http://schemas.microsoft.com/office/drawing/2014/main" id="{0F14EAC4-D850-0A00-B4A7-DB4FCC136D06}"/>
                </a:ext>
              </a:extLst>
            </p:cNvPr>
            <p:cNvSpPr/>
            <p:nvPr/>
          </p:nvSpPr>
          <p:spPr>
            <a:xfrm>
              <a:off x="6321120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5" name="직사각형 7154">
              <a:extLst>
                <a:ext uri="{FF2B5EF4-FFF2-40B4-BE49-F238E27FC236}">
                  <a16:creationId xmlns:a16="http://schemas.microsoft.com/office/drawing/2014/main" id="{096A4300-FF44-9CD4-3D15-AE8827A61A55}"/>
                </a:ext>
              </a:extLst>
            </p:cNvPr>
            <p:cNvSpPr/>
            <p:nvPr/>
          </p:nvSpPr>
          <p:spPr>
            <a:xfrm>
              <a:off x="6321120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6" name="직사각형 7155">
              <a:extLst>
                <a:ext uri="{FF2B5EF4-FFF2-40B4-BE49-F238E27FC236}">
                  <a16:creationId xmlns:a16="http://schemas.microsoft.com/office/drawing/2014/main" id="{E1BA770F-7FE1-4A76-99C8-C105A1C737B5}"/>
                </a:ext>
              </a:extLst>
            </p:cNvPr>
            <p:cNvSpPr/>
            <p:nvPr/>
          </p:nvSpPr>
          <p:spPr>
            <a:xfrm>
              <a:off x="6321120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7" name="직사각형 7156">
              <a:extLst>
                <a:ext uri="{FF2B5EF4-FFF2-40B4-BE49-F238E27FC236}">
                  <a16:creationId xmlns:a16="http://schemas.microsoft.com/office/drawing/2014/main" id="{A307926D-42D2-C0E9-D545-52FA845C1C9F}"/>
                </a:ext>
              </a:extLst>
            </p:cNvPr>
            <p:cNvSpPr/>
            <p:nvPr/>
          </p:nvSpPr>
          <p:spPr>
            <a:xfrm>
              <a:off x="6321120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8" name="직사각형 7157">
              <a:extLst>
                <a:ext uri="{FF2B5EF4-FFF2-40B4-BE49-F238E27FC236}">
                  <a16:creationId xmlns:a16="http://schemas.microsoft.com/office/drawing/2014/main" id="{44377A21-0EAA-EBA7-8D44-2EFD5BC558BC}"/>
                </a:ext>
              </a:extLst>
            </p:cNvPr>
            <p:cNvSpPr/>
            <p:nvPr/>
          </p:nvSpPr>
          <p:spPr>
            <a:xfrm>
              <a:off x="6321120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59" name="직사각형 7158">
              <a:extLst>
                <a:ext uri="{FF2B5EF4-FFF2-40B4-BE49-F238E27FC236}">
                  <a16:creationId xmlns:a16="http://schemas.microsoft.com/office/drawing/2014/main" id="{65D796E0-0DDE-02FA-D695-6AD87A9ADF6B}"/>
                </a:ext>
              </a:extLst>
            </p:cNvPr>
            <p:cNvSpPr/>
            <p:nvPr/>
          </p:nvSpPr>
          <p:spPr>
            <a:xfrm>
              <a:off x="6321120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0" name="직사각형 7159">
              <a:extLst>
                <a:ext uri="{FF2B5EF4-FFF2-40B4-BE49-F238E27FC236}">
                  <a16:creationId xmlns:a16="http://schemas.microsoft.com/office/drawing/2014/main" id="{DB06B041-EEB5-B8D7-C8C7-7CC56941F159}"/>
                </a:ext>
              </a:extLst>
            </p:cNvPr>
            <p:cNvSpPr/>
            <p:nvPr/>
          </p:nvSpPr>
          <p:spPr>
            <a:xfrm>
              <a:off x="6321120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1" name="직사각형 7160">
              <a:extLst>
                <a:ext uri="{FF2B5EF4-FFF2-40B4-BE49-F238E27FC236}">
                  <a16:creationId xmlns:a16="http://schemas.microsoft.com/office/drawing/2014/main" id="{B6EDBD94-BADB-30A8-2793-BB484F598621}"/>
                </a:ext>
              </a:extLst>
            </p:cNvPr>
            <p:cNvSpPr/>
            <p:nvPr/>
          </p:nvSpPr>
          <p:spPr>
            <a:xfrm>
              <a:off x="6321120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2" name="직사각형 7161">
              <a:extLst>
                <a:ext uri="{FF2B5EF4-FFF2-40B4-BE49-F238E27FC236}">
                  <a16:creationId xmlns:a16="http://schemas.microsoft.com/office/drawing/2014/main" id="{06E4EB4E-D9CD-48D4-A158-844A05FBF609}"/>
                </a:ext>
              </a:extLst>
            </p:cNvPr>
            <p:cNvSpPr/>
            <p:nvPr/>
          </p:nvSpPr>
          <p:spPr>
            <a:xfrm>
              <a:off x="6321120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3" name="직사각형 7162">
              <a:extLst>
                <a:ext uri="{FF2B5EF4-FFF2-40B4-BE49-F238E27FC236}">
                  <a16:creationId xmlns:a16="http://schemas.microsoft.com/office/drawing/2014/main" id="{FFF8857B-E071-D9F0-927F-30A304885D7D}"/>
                </a:ext>
              </a:extLst>
            </p:cNvPr>
            <p:cNvSpPr/>
            <p:nvPr/>
          </p:nvSpPr>
          <p:spPr>
            <a:xfrm>
              <a:off x="6321120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4" name="직사각형 7163">
              <a:extLst>
                <a:ext uri="{FF2B5EF4-FFF2-40B4-BE49-F238E27FC236}">
                  <a16:creationId xmlns:a16="http://schemas.microsoft.com/office/drawing/2014/main" id="{C03D6D91-5A87-47AD-5EF4-B59B427231F3}"/>
                </a:ext>
              </a:extLst>
            </p:cNvPr>
            <p:cNvSpPr/>
            <p:nvPr/>
          </p:nvSpPr>
          <p:spPr>
            <a:xfrm>
              <a:off x="6321120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5" name="직사각형 7164">
              <a:extLst>
                <a:ext uri="{FF2B5EF4-FFF2-40B4-BE49-F238E27FC236}">
                  <a16:creationId xmlns:a16="http://schemas.microsoft.com/office/drawing/2014/main" id="{CB69EDDC-1EBE-CC60-5CD3-5894E3EBBF5C}"/>
                </a:ext>
              </a:extLst>
            </p:cNvPr>
            <p:cNvSpPr/>
            <p:nvPr/>
          </p:nvSpPr>
          <p:spPr>
            <a:xfrm>
              <a:off x="6321120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6" name="직사각형 7165">
              <a:extLst>
                <a:ext uri="{FF2B5EF4-FFF2-40B4-BE49-F238E27FC236}">
                  <a16:creationId xmlns:a16="http://schemas.microsoft.com/office/drawing/2014/main" id="{4CDBDBF3-067D-C7F8-448D-AA808122B2AA}"/>
                </a:ext>
              </a:extLst>
            </p:cNvPr>
            <p:cNvSpPr/>
            <p:nvPr/>
          </p:nvSpPr>
          <p:spPr>
            <a:xfrm>
              <a:off x="6321120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7" name="직사각형 7166">
              <a:extLst>
                <a:ext uri="{FF2B5EF4-FFF2-40B4-BE49-F238E27FC236}">
                  <a16:creationId xmlns:a16="http://schemas.microsoft.com/office/drawing/2014/main" id="{55A2067D-41DE-7FC8-7D04-598464114C2F}"/>
                </a:ext>
              </a:extLst>
            </p:cNvPr>
            <p:cNvSpPr/>
            <p:nvPr/>
          </p:nvSpPr>
          <p:spPr>
            <a:xfrm>
              <a:off x="6321120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8" name="직사각형 7167">
              <a:extLst>
                <a:ext uri="{FF2B5EF4-FFF2-40B4-BE49-F238E27FC236}">
                  <a16:creationId xmlns:a16="http://schemas.microsoft.com/office/drawing/2014/main" id="{CD2BC8DE-775A-5827-0359-ED4BC961B906}"/>
                </a:ext>
              </a:extLst>
            </p:cNvPr>
            <p:cNvSpPr/>
            <p:nvPr/>
          </p:nvSpPr>
          <p:spPr>
            <a:xfrm>
              <a:off x="6321120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69" name="직사각형 7168">
              <a:extLst>
                <a:ext uri="{FF2B5EF4-FFF2-40B4-BE49-F238E27FC236}">
                  <a16:creationId xmlns:a16="http://schemas.microsoft.com/office/drawing/2014/main" id="{FBF85021-F00C-1CD7-92FE-946646B23837}"/>
                </a:ext>
              </a:extLst>
            </p:cNvPr>
            <p:cNvSpPr/>
            <p:nvPr/>
          </p:nvSpPr>
          <p:spPr>
            <a:xfrm>
              <a:off x="6321120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0" name="직사각형 7169">
              <a:extLst>
                <a:ext uri="{FF2B5EF4-FFF2-40B4-BE49-F238E27FC236}">
                  <a16:creationId xmlns:a16="http://schemas.microsoft.com/office/drawing/2014/main" id="{8984C3FD-C559-08F9-5E57-9BF42AF35731}"/>
                </a:ext>
              </a:extLst>
            </p:cNvPr>
            <p:cNvSpPr/>
            <p:nvPr/>
          </p:nvSpPr>
          <p:spPr>
            <a:xfrm>
              <a:off x="632112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1" name="직사각형 7170">
              <a:extLst>
                <a:ext uri="{FF2B5EF4-FFF2-40B4-BE49-F238E27FC236}">
                  <a16:creationId xmlns:a16="http://schemas.microsoft.com/office/drawing/2014/main" id="{CA01A2D0-3583-066A-9752-BF5A7ADACCCD}"/>
                </a:ext>
              </a:extLst>
            </p:cNvPr>
            <p:cNvSpPr/>
            <p:nvPr/>
          </p:nvSpPr>
          <p:spPr>
            <a:xfrm>
              <a:off x="6321120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2" name="직사각형 7171">
              <a:extLst>
                <a:ext uri="{FF2B5EF4-FFF2-40B4-BE49-F238E27FC236}">
                  <a16:creationId xmlns:a16="http://schemas.microsoft.com/office/drawing/2014/main" id="{2C10F81F-38BE-98B8-B86C-33D062B76151}"/>
                </a:ext>
              </a:extLst>
            </p:cNvPr>
            <p:cNvSpPr/>
            <p:nvPr/>
          </p:nvSpPr>
          <p:spPr>
            <a:xfrm>
              <a:off x="6321120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3" name="직사각형 7172">
              <a:extLst>
                <a:ext uri="{FF2B5EF4-FFF2-40B4-BE49-F238E27FC236}">
                  <a16:creationId xmlns:a16="http://schemas.microsoft.com/office/drawing/2014/main" id="{D7799CA4-C2DA-DF3E-62B0-4EBFA5E16CD3}"/>
                </a:ext>
              </a:extLst>
            </p:cNvPr>
            <p:cNvSpPr/>
            <p:nvPr/>
          </p:nvSpPr>
          <p:spPr>
            <a:xfrm>
              <a:off x="6321120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4" name="직사각형 7173">
              <a:extLst>
                <a:ext uri="{FF2B5EF4-FFF2-40B4-BE49-F238E27FC236}">
                  <a16:creationId xmlns:a16="http://schemas.microsoft.com/office/drawing/2014/main" id="{44E30AA8-1410-6D92-5AB9-A1A065272558}"/>
                </a:ext>
              </a:extLst>
            </p:cNvPr>
            <p:cNvSpPr/>
            <p:nvPr/>
          </p:nvSpPr>
          <p:spPr>
            <a:xfrm>
              <a:off x="6321120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5" name="직사각형 7174">
              <a:extLst>
                <a:ext uri="{FF2B5EF4-FFF2-40B4-BE49-F238E27FC236}">
                  <a16:creationId xmlns:a16="http://schemas.microsoft.com/office/drawing/2014/main" id="{CC763B1E-71AF-D57D-23A4-C2A19A71FA51}"/>
                </a:ext>
              </a:extLst>
            </p:cNvPr>
            <p:cNvSpPr/>
            <p:nvPr/>
          </p:nvSpPr>
          <p:spPr>
            <a:xfrm>
              <a:off x="6321120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6" name="직사각형 7175">
              <a:extLst>
                <a:ext uri="{FF2B5EF4-FFF2-40B4-BE49-F238E27FC236}">
                  <a16:creationId xmlns:a16="http://schemas.microsoft.com/office/drawing/2014/main" id="{F124EC4E-AE40-814B-9FCB-BECCB73486B1}"/>
                </a:ext>
              </a:extLst>
            </p:cNvPr>
            <p:cNvSpPr/>
            <p:nvPr/>
          </p:nvSpPr>
          <p:spPr>
            <a:xfrm>
              <a:off x="6321120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7" name="직사각형 7176">
              <a:extLst>
                <a:ext uri="{FF2B5EF4-FFF2-40B4-BE49-F238E27FC236}">
                  <a16:creationId xmlns:a16="http://schemas.microsoft.com/office/drawing/2014/main" id="{30612A0D-B190-FBAA-3EC4-1501C2F5B581}"/>
                </a:ext>
              </a:extLst>
            </p:cNvPr>
            <p:cNvSpPr/>
            <p:nvPr/>
          </p:nvSpPr>
          <p:spPr>
            <a:xfrm>
              <a:off x="6321120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8" name="직사각형 7177">
              <a:extLst>
                <a:ext uri="{FF2B5EF4-FFF2-40B4-BE49-F238E27FC236}">
                  <a16:creationId xmlns:a16="http://schemas.microsoft.com/office/drawing/2014/main" id="{A31E17C9-9674-6470-A941-DD59F97ADA15}"/>
                </a:ext>
              </a:extLst>
            </p:cNvPr>
            <p:cNvSpPr/>
            <p:nvPr/>
          </p:nvSpPr>
          <p:spPr>
            <a:xfrm>
              <a:off x="6321120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79" name="직사각형 7178">
              <a:extLst>
                <a:ext uri="{FF2B5EF4-FFF2-40B4-BE49-F238E27FC236}">
                  <a16:creationId xmlns:a16="http://schemas.microsoft.com/office/drawing/2014/main" id="{A7F91A4D-F131-A2D5-FB7F-710DC17731B6}"/>
                </a:ext>
              </a:extLst>
            </p:cNvPr>
            <p:cNvSpPr/>
            <p:nvPr/>
          </p:nvSpPr>
          <p:spPr>
            <a:xfrm>
              <a:off x="6321120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0" name="직사각형 7179">
              <a:extLst>
                <a:ext uri="{FF2B5EF4-FFF2-40B4-BE49-F238E27FC236}">
                  <a16:creationId xmlns:a16="http://schemas.microsoft.com/office/drawing/2014/main" id="{E3A5EA57-2BAC-0BA8-210A-86E8E4E84585}"/>
                </a:ext>
              </a:extLst>
            </p:cNvPr>
            <p:cNvSpPr/>
            <p:nvPr/>
          </p:nvSpPr>
          <p:spPr>
            <a:xfrm>
              <a:off x="6321120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1" name="직사각형 7180">
              <a:extLst>
                <a:ext uri="{FF2B5EF4-FFF2-40B4-BE49-F238E27FC236}">
                  <a16:creationId xmlns:a16="http://schemas.microsoft.com/office/drawing/2014/main" id="{8BAE3A64-8503-D8E5-7904-F7BCD2580F21}"/>
                </a:ext>
              </a:extLst>
            </p:cNvPr>
            <p:cNvSpPr/>
            <p:nvPr/>
          </p:nvSpPr>
          <p:spPr>
            <a:xfrm>
              <a:off x="6321120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2" name="직사각형 7181">
              <a:extLst>
                <a:ext uri="{FF2B5EF4-FFF2-40B4-BE49-F238E27FC236}">
                  <a16:creationId xmlns:a16="http://schemas.microsoft.com/office/drawing/2014/main" id="{3D895796-FB9F-96E7-1BAA-34C1F9E2BACA}"/>
                </a:ext>
              </a:extLst>
            </p:cNvPr>
            <p:cNvSpPr/>
            <p:nvPr/>
          </p:nvSpPr>
          <p:spPr>
            <a:xfrm>
              <a:off x="6321120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3" name="직사각형 7182">
              <a:extLst>
                <a:ext uri="{FF2B5EF4-FFF2-40B4-BE49-F238E27FC236}">
                  <a16:creationId xmlns:a16="http://schemas.microsoft.com/office/drawing/2014/main" id="{D4ADB8E2-DE87-6A41-2F69-F3C46F2FF21A}"/>
                </a:ext>
              </a:extLst>
            </p:cNvPr>
            <p:cNvSpPr/>
            <p:nvPr/>
          </p:nvSpPr>
          <p:spPr>
            <a:xfrm>
              <a:off x="646512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4" name="직사각형 7183">
              <a:extLst>
                <a:ext uri="{FF2B5EF4-FFF2-40B4-BE49-F238E27FC236}">
                  <a16:creationId xmlns:a16="http://schemas.microsoft.com/office/drawing/2014/main" id="{E8E62B82-572C-6AFC-8D81-99F58B9AE2CD}"/>
                </a:ext>
              </a:extLst>
            </p:cNvPr>
            <p:cNvSpPr/>
            <p:nvPr/>
          </p:nvSpPr>
          <p:spPr>
            <a:xfrm>
              <a:off x="646512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5" name="직사각형 7184">
              <a:extLst>
                <a:ext uri="{FF2B5EF4-FFF2-40B4-BE49-F238E27FC236}">
                  <a16:creationId xmlns:a16="http://schemas.microsoft.com/office/drawing/2014/main" id="{CBFA701D-AF99-29D6-17B1-379B16297767}"/>
                </a:ext>
              </a:extLst>
            </p:cNvPr>
            <p:cNvSpPr/>
            <p:nvPr/>
          </p:nvSpPr>
          <p:spPr>
            <a:xfrm>
              <a:off x="646512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6" name="직사각형 7185">
              <a:extLst>
                <a:ext uri="{FF2B5EF4-FFF2-40B4-BE49-F238E27FC236}">
                  <a16:creationId xmlns:a16="http://schemas.microsoft.com/office/drawing/2014/main" id="{F3C3CAF5-B5C9-C048-C639-706B147ADBC0}"/>
                </a:ext>
              </a:extLst>
            </p:cNvPr>
            <p:cNvSpPr/>
            <p:nvPr/>
          </p:nvSpPr>
          <p:spPr>
            <a:xfrm>
              <a:off x="646512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7" name="직사각형 7186">
              <a:extLst>
                <a:ext uri="{FF2B5EF4-FFF2-40B4-BE49-F238E27FC236}">
                  <a16:creationId xmlns:a16="http://schemas.microsoft.com/office/drawing/2014/main" id="{463B7621-F68F-F217-4469-439F9A9F2C1B}"/>
                </a:ext>
              </a:extLst>
            </p:cNvPr>
            <p:cNvSpPr/>
            <p:nvPr/>
          </p:nvSpPr>
          <p:spPr>
            <a:xfrm>
              <a:off x="646512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8" name="직사각형 7187">
              <a:extLst>
                <a:ext uri="{FF2B5EF4-FFF2-40B4-BE49-F238E27FC236}">
                  <a16:creationId xmlns:a16="http://schemas.microsoft.com/office/drawing/2014/main" id="{F80996F1-AA3E-519A-15A2-ECBDF3B702B2}"/>
                </a:ext>
              </a:extLst>
            </p:cNvPr>
            <p:cNvSpPr/>
            <p:nvPr/>
          </p:nvSpPr>
          <p:spPr>
            <a:xfrm>
              <a:off x="646512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89" name="직사각형 7188">
              <a:extLst>
                <a:ext uri="{FF2B5EF4-FFF2-40B4-BE49-F238E27FC236}">
                  <a16:creationId xmlns:a16="http://schemas.microsoft.com/office/drawing/2014/main" id="{5AA9DEFA-E9F0-E983-D6F4-4F840FFC43FD}"/>
                </a:ext>
              </a:extLst>
            </p:cNvPr>
            <p:cNvSpPr/>
            <p:nvPr/>
          </p:nvSpPr>
          <p:spPr>
            <a:xfrm>
              <a:off x="646512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0" name="직사각형 7189">
              <a:extLst>
                <a:ext uri="{FF2B5EF4-FFF2-40B4-BE49-F238E27FC236}">
                  <a16:creationId xmlns:a16="http://schemas.microsoft.com/office/drawing/2014/main" id="{2D18D16D-AAE8-D730-0BAC-8FF1D2C114D8}"/>
                </a:ext>
              </a:extLst>
            </p:cNvPr>
            <p:cNvSpPr/>
            <p:nvPr/>
          </p:nvSpPr>
          <p:spPr>
            <a:xfrm>
              <a:off x="646512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1" name="직사각형 7190">
              <a:extLst>
                <a:ext uri="{FF2B5EF4-FFF2-40B4-BE49-F238E27FC236}">
                  <a16:creationId xmlns:a16="http://schemas.microsoft.com/office/drawing/2014/main" id="{52CBAE5C-9CCC-B94E-DA20-02607EE9D841}"/>
                </a:ext>
              </a:extLst>
            </p:cNvPr>
            <p:cNvSpPr/>
            <p:nvPr/>
          </p:nvSpPr>
          <p:spPr>
            <a:xfrm>
              <a:off x="646512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2" name="직사각형 7191">
              <a:extLst>
                <a:ext uri="{FF2B5EF4-FFF2-40B4-BE49-F238E27FC236}">
                  <a16:creationId xmlns:a16="http://schemas.microsoft.com/office/drawing/2014/main" id="{E895E9CD-6DEE-EFC4-841F-F94B3969BC7C}"/>
                </a:ext>
              </a:extLst>
            </p:cNvPr>
            <p:cNvSpPr/>
            <p:nvPr/>
          </p:nvSpPr>
          <p:spPr>
            <a:xfrm>
              <a:off x="646512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3" name="직사각형 7192">
              <a:extLst>
                <a:ext uri="{FF2B5EF4-FFF2-40B4-BE49-F238E27FC236}">
                  <a16:creationId xmlns:a16="http://schemas.microsoft.com/office/drawing/2014/main" id="{50BEDA98-81D6-0085-CB35-C10398CF4220}"/>
                </a:ext>
              </a:extLst>
            </p:cNvPr>
            <p:cNvSpPr/>
            <p:nvPr/>
          </p:nvSpPr>
          <p:spPr>
            <a:xfrm>
              <a:off x="646512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4" name="직사각형 7193">
              <a:extLst>
                <a:ext uri="{FF2B5EF4-FFF2-40B4-BE49-F238E27FC236}">
                  <a16:creationId xmlns:a16="http://schemas.microsoft.com/office/drawing/2014/main" id="{D3201C96-750F-2347-8B9C-C63E6B769F48}"/>
                </a:ext>
              </a:extLst>
            </p:cNvPr>
            <p:cNvSpPr/>
            <p:nvPr/>
          </p:nvSpPr>
          <p:spPr>
            <a:xfrm>
              <a:off x="646512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5" name="직사각형 7194">
              <a:extLst>
                <a:ext uri="{FF2B5EF4-FFF2-40B4-BE49-F238E27FC236}">
                  <a16:creationId xmlns:a16="http://schemas.microsoft.com/office/drawing/2014/main" id="{A9D42286-7A35-FF08-A853-5AF0697B1019}"/>
                </a:ext>
              </a:extLst>
            </p:cNvPr>
            <p:cNvSpPr/>
            <p:nvPr/>
          </p:nvSpPr>
          <p:spPr>
            <a:xfrm>
              <a:off x="646512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6" name="직사각형 7195">
              <a:extLst>
                <a:ext uri="{FF2B5EF4-FFF2-40B4-BE49-F238E27FC236}">
                  <a16:creationId xmlns:a16="http://schemas.microsoft.com/office/drawing/2014/main" id="{A5249EBE-C4C2-EB19-49E5-E695F844A8C8}"/>
                </a:ext>
              </a:extLst>
            </p:cNvPr>
            <p:cNvSpPr/>
            <p:nvPr/>
          </p:nvSpPr>
          <p:spPr>
            <a:xfrm>
              <a:off x="646512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7" name="직사각형 7196">
              <a:extLst>
                <a:ext uri="{FF2B5EF4-FFF2-40B4-BE49-F238E27FC236}">
                  <a16:creationId xmlns:a16="http://schemas.microsoft.com/office/drawing/2014/main" id="{0741CB05-8F28-E2AF-2E30-446A2E424DD0}"/>
                </a:ext>
              </a:extLst>
            </p:cNvPr>
            <p:cNvSpPr/>
            <p:nvPr/>
          </p:nvSpPr>
          <p:spPr>
            <a:xfrm>
              <a:off x="646512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8" name="직사각형 7197">
              <a:extLst>
                <a:ext uri="{FF2B5EF4-FFF2-40B4-BE49-F238E27FC236}">
                  <a16:creationId xmlns:a16="http://schemas.microsoft.com/office/drawing/2014/main" id="{2DE1E666-DED6-E5C8-E11F-4CDBF664EEE6}"/>
                </a:ext>
              </a:extLst>
            </p:cNvPr>
            <p:cNvSpPr/>
            <p:nvPr/>
          </p:nvSpPr>
          <p:spPr>
            <a:xfrm>
              <a:off x="646512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99" name="직사각형 7198">
              <a:extLst>
                <a:ext uri="{FF2B5EF4-FFF2-40B4-BE49-F238E27FC236}">
                  <a16:creationId xmlns:a16="http://schemas.microsoft.com/office/drawing/2014/main" id="{492238CB-2F80-3ACE-54D9-6061A8A523B5}"/>
                </a:ext>
              </a:extLst>
            </p:cNvPr>
            <p:cNvSpPr/>
            <p:nvPr/>
          </p:nvSpPr>
          <p:spPr>
            <a:xfrm>
              <a:off x="646512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0" name="직사각형 7199">
              <a:extLst>
                <a:ext uri="{FF2B5EF4-FFF2-40B4-BE49-F238E27FC236}">
                  <a16:creationId xmlns:a16="http://schemas.microsoft.com/office/drawing/2014/main" id="{27A99E02-982B-9E0A-82E9-A4E018A5CFA4}"/>
                </a:ext>
              </a:extLst>
            </p:cNvPr>
            <p:cNvSpPr/>
            <p:nvPr/>
          </p:nvSpPr>
          <p:spPr>
            <a:xfrm>
              <a:off x="646512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1" name="직사각형 7200">
              <a:extLst>
                <a:ext uri="{FF2B5EF4-FFF2-40B4-BE49-F238E27FC236}">
                  <a16:creationId xmlns:a16="http://schemas.microsoft.com/office/drawing/2014/main" id="{9F7C04FA-FC63-A978-0D7F-E203615A5C58}"/>
                </a:ext>
              </a:extLst>
            </p:cNvPr>
            <p:cNvSpPr/>
            <p:nvPr/>
          </p:nvSpPr>
          <p:spPr>
            <a:xfrm>
              <a:off x="646512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2" name="직사각형 7201">
              <a:extLst>
                <a:ext uri="{FF2B5EF4-FFF2-40B4-BE49-F238E27FC236}">
                  <a16:creationId xmlns:a16="http://schemas.microsoft.com/office/drawing/2014/main" id="{12E3A0F6-1975-57DE-0A1A-1FBF2C29194A}"/>
                </a:ext>
              </a:extLst>
            </p:cNvPr>
            <p:cNvSpPr/>
            <p:nvPr/>
          </p:nvSpPr>
          <p:spPr>
            <a:xfrm>
              <a:off x="646512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3" name="직사각형 7202">
              <a:extLst>
                <a:ext uri="{FF2B5EF4-FFF2-40B4-BE49-F238E27FC236}">
                  <a16:creationId xmlns:a16="http://schemas.microsoft.com/office/drawing/2014/main" id="{B66A409D-2D2C-EBEB-126B-265473D5B228}"/>
                </a:ext>
              </a:extLst>
            </p:cNvPr>
            <p:cNvSpPr/>
            <p:nvPr/>
          </p:nvSpPr>
          <p:spPr>
            <a:xfrm>
              <a:off x="646512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4" name="직사각형 7203">
              <a:extLst>
                <a:ext uri="{FF2B5EF4-FFF2-40B4-BE49-F238E27FC236}">
                  <a16:creationId xmlns:a16="http://schemas.microsoft.com/office/drawing/2014/main" id="{45444CE6-12A3-C2F3-F448-6D39A695F0CF}"/>
                </a:ext>
              </a:extLst>
            </p:cNvPr>
            <p:cNvSpPr/>
            <p:nvPr/>
          </p:nvSpPr>
          <p:spPr>
            <a:xfrm>
              <a:off x="646512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5" name="직사각형 7204">
              <a:extLst>
                <a:ext uri="{FF2B5EF4-FFF2-40B4-BE49-F238E27FC236}">
                  <a16:creationId xmlns:a16="http://schemas.microsoft.com/office/drawing/2014/main" id="{39BB9471-1ADA-49D3-9C14-8AFA6269FD7C}"/>
                </a:ext>
              </a:extLst>
            </p:cNvPr>
            <p:cNvSpPr/>
            <p:nvPr/>
          </p:nvSpPr>
          <p:spPr>
            <a:xfrm>
              <a:off x="646512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6" name="직사각형 7205">
              <a:extLst>
                <a:ext uri="{FF2B5EF4-FFF2-40B4-BE49-F238E27FC236}">
                  <a16:creationId xmlns:a16="http://schemas.microsoft.com/office/drawing/2014/main" id="{9F92D0A3-D52C-0659-9598-DAC2B9925CD4}"/>
                </a:ext>
              </a:extLst>
            </p:cNvPr>
            <p:cNvSpPr/>
            <p:nvPr/>
          </p:nvSpPr>
          <p:spPr>
            <a:xfrm>
              <a:off x="646512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7" name="직사각형 7206">
              <a:extLst>
                <a:ext uri="{FF2B5EF4-FFF2-40B4-BE49-F238E27FC236}">
                  <a16:creationId xmlns:a16="http://schemas.microsoft.com/office/drawing/2014/main" id="{84EDF152-28F4-6A35-4AC9-E14D1C11CFE0}"/>
                </a:ext>
              </a:extLst>
            </p:cNvPr>
            <p:cNvSpPr/>
            <p:nvPr/>
          </p:nvSpPr>
          <p:spPr>
            <a:xfrm>
              <a:off x="646512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8" name="직사각형 7207">
              <a:extLst>
                <a:ext uri="{FF2B5EF4-FFF2-40B4-BE49-F238E27FC236}">
                  <a16:creationId xmlns:a16="http://schemas.microsoft.com/office/drawing/2014/main" id="{243B77A8-7C11-5C01-F56C-89A5870083E9}"/>
                </a:ext>
              </a:extLst>
            </p:cNvPr>
            <p:cNvSpPr/>
            <p:nvPr/>
          </p:nvSpPr>
          <p:spPr>
            <a:xfrm>
              <a:off x="646512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09" name="직사각형 7208">
              <a:extLst>
                <a:ext uri="{FF2B5EF4-FFF2-40B4-BE49-F238E27FC236}">
                  <a16:creationId xmlns:a16="http://schemas.microsoft.com/office/drawing/2014/main" id="{E6BB4E47-95EB-FE73-5194-9D4482395886}"/>
                </a:ext>
              </a:extLst>
            </p:cNvPr>
            <p:cNvSpPr/>
            <p:nvPr/>
          </p:nvSpPr>
          <p:spPr>
            <a:xfrm>
              <a:off x="646512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0" name="직사각형 7209">
              <a:extLst>
                <a:ext uri="{FF2B5EF4-FFF2-40B4-BE49-F238E27FC236}">
                  <a16:creationId xmlns:a16="http://schemas.microsoft.com/office/drawing/2014/main" id="{4879108E-1D79-5414-D161-AD04CE2749D9}"/>
                </a:ext>
              </a:extLst>
            </p:cNvPr>
            <p:cNvSpPr/>
            <p:nvPr/>
          </p:nvSpPr>
          <p:spPr>
            <a:xfrm>
              <a:off x="646512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1" name="직사각형 7210">
              <a:extLst>
                <a:ext uri="{FF2B5EF4-FFF2-40B4-BE49-F238E27FC236}">
                  <a16:creationId xmlns:a16="http://schemas.microsoft.com/office/drawing/2014/main" id="{98B2E4CF-D9B4-B079-3482-268D21CEE42F}"/>
                </a:ext>
              </a:extLst>
            </p:cNvPr>
            <p:cNvSpPr/>
            <p:nvPr/>
          </p:nvSpPr>
          <p:spPr>
            <a:xfrm>
              <a:off x="646512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2" name="직사각형 7211">
              <a:extLst>
                <a:ext uri="{FF2B5EF4-FFF2-40B4-BE49-F238E27FC236}">
                  <a16:creationId xmlns:a16="http://schemas.microsoft.com/office/drawing/2014/main" id="{093F66B4-9D48-8F44-1C1E-34F4DE24D084}"/>
                </a:ext>
              </a:extLst>
            </p:cNvPr>
            <p:cNvSpPr/>
            <p:nvPr/>
          </p:nvSpPr>
          <p:spPr>
            <a:xfrm>
              <a:off x="646512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3" name="직사각형 7212">
              <a:extLst>
                <a:ext uri="{FF2B5EF4-FFF2-40B4-BE49-F238E27FC236}">
                  <a16:creationId xmlns:a16="http://schemas.microsoft.com/office/drawing/2014/main" id="{DE67AE9F-306E-5F4B-EE46-CE229C2DE096}"/>
                </a:ext>
              </a:extLst>
            </p:cNvPr>
            <p:cNvSpPr/>
            <p:nvPr/>
          </p:nvSpPr>
          <p:spPr>
            <a:xfrm>
              <a:off x="646512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4" name="직사각형 7213">
              <a:extLst>
                <a:ext uri="{FF2B5EF4-FFF2-40B4-BE49-F238E27FC236}">
                  <a16:creationId xmlns:a16="http://schemas.microsoft.com/office/drawing/2014/main" id="{A1154EDD-3AC2-1924-6F59-0E24CE246DB5}"/>
                </a:ext>
              </a:extLst>
            </p:cNvPr>
            <p:cNvSpPr/>
            <p:nvPr/>
          </p:nvSpPr>
          <p:spPr>
            <a:xfrm>
              <a:off x="646512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5" name="직사각형 7214">
              <a:extLst>
                <a:ext uri="{FF2B5EF4-FFF2-40B4-BE49-F238E27FC236}">
                  <a16:creationId xmlns:a16="http://schemas.microsoft.com/office/drawing/2014/main" id="{7E524BF5-2E45-EBD6-4A2F-A8564C5E1226}"/>
                </a:ext>
              </a:extLst>
            </p:cNvPr>
            <p:cNvSpPr/>
            <p:nvPr/>
          </p:nvSpPr>
          <p:spPr>
            <a:xfrm>
              <a:off x="646512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6" name="직사각형 7215">
              <a:extLst>
                <a:ext uri="{FF2B5EF4-FFF2-40B4-BE49-F238E27FC236}">
                  <a16:creationId xmlns:a16="http://schemas.microsoft.com/office/drawing/2014/main" id="{B48D8340-BBF5-F08F-44E4-B0F4AB13EA4C}"/>
                </a:ext>
              </a:extLst>
            </p:cNvPr>
            <p:cNvSpPr/>
            <p:nvPr/>
          </p:nvSpPr>
          <p:spPr>
            <a:xfrm>
              <a:off x="646512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7" name="직사각형 7216">
              <a:extLst>
                <a:ext uri="{FF2B5EF4-FFF2-40B4-BE49-F238E27FC236}">
                  <a16:creationId xmlns:a16="http://schemas.microsoft.com/office/drawing/2014/main" id="{4B49471E-93B4-513E-079C-B4D804C22831}"/>
                </a:ext>
              </a:extLst>
            </p:cNvPr>
            <p:cNvSpPr/>
            <p:nvPr/>
          </p:nvSpPr>
          <p:spPr>
            <a:xfrm>
              <a:off x="646512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8" name="직사각형 7217">
              <a:extLst>
                <a:ext uri="{FF2B5EF4-FFF2-40B4-BE49-F238E27FC236}">
                  <a16:creationId xmlns:a16="http://schemas.microsoft.com/office/drawing/2014/main" id="{BE165138-047C-2945-AA7E-4B574DDACFBC}"/>
                </a:ext>
              </a:extLst>
            </p:cNvPr>
            <p:cNvSpPr/>
            <p:nvPr/>
          </p:nvSpPr>
          <p:spPr>
            <a:xfrm>
              <a:off x="646512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19" name="직사각형 7218">
              <a:extLst>
                <a:ext uri="{FF2B5EF4-FFF2-40B4-BE49-F238E27FC236}">
                  <a16:creationId xmlns:a16="http://schemas.microsoft.com/office/drawing/2014/main" id="{53DA687E-FC8C-5317-BF66-908A1C544DF3}"/>
                </a:ext>
              </a:extLst>
            </p:cNvPr>
            <p:cNvSpPr/>
            <p:nvPr/>
          </p:nvSpPr>
          <p:spPr>
            <a:xfrm>
              <a:off x="660915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0" name="직사각형 7219">
              <a:extLst>
                <a:ext uri="{FF2B5EF4-FFF2-40B4-BE49-F238E27FC236}">
                  <a16:creationId xmlns:a16="http://schemas.microsoft.com/office/drawing/2014/main" id="{92B59A25-AF87-59C2-133A-D376E0EA4A44}"/>
                </a:ext>
              </a:extLst>
            </p:cNvPr>
            <p:cNvSpPr/>
            <p:nvPr/>
          </p:nvSpPr>
          <p:spPr>
            <a:xfrm>
              <a:off x="660915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1" name="직사각형 7220">
              <a:extLst>
                <a:ext uri="{FF2B5EF4-FFF2-40B4-BE49-F238E27FC236}">
                  <a16:creationId xmlns:a16="http://schemas.microsoft.com/office/drawing/2014/main" id="{FB55F539-4C99-1F3D-012C-1AC5BDA830D6}"/>
                </a:ext>
              </a:extLst>
            </p:cNvPr>
            <p:cNvSpPr/>
            <p:nvPr/>
          </p:nvSpPr>
          <p:spPr>
            <a:xfrm>
              <a:off x="660915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2" name="직사각형 7221">
              <a:extLst>
                <a:ext uri="{FF2B5EF4-FFF2-40B4-BE49-F238E27FC236}">
                  <a16:creationId xmlns:a16="http://schemas.microsoft.com/office/drawing/2014/main" id="{453000D4-2F11-D555-96F0-A4C3F20D8F46}"/>
                </a:ext>
              </a:extLst>
            </p:cNvPr>
            <p:cNvSpPr/>
            <p:nvPr/>
          </p:nvSpPr>
          <p:spPr>
            <a:xfrm>
              <a:off x="660915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3" name="직사각형 7222">
              <a:extLst>
                <a:ext uri="{FF2B5EF4-FFF2-40B4-BE49-F238E27FC236}">
                  <a16:creationId xmlns:a16="http://schemas.microsoft.com/office/drawing/2014/main" id="{9F716D08-E4FB-BAD2-1239-4F0E657F55A0}"/>
                </a:ext>
              </a:extLst>
            </p:cNvPr>
            <p:cNvSpPr/>
            <p:nvPr/>
          </p:nvSpPr>
          <p:spPr>
            <a:xfrm>
              <a:off x="660915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4" name="직사각형 7223">
              <a:extLst>
                <a:ext uri="{FF2B5EF4-FFF2-40B4-BE49-F238E27FC236}">
                  <a16:creationId xmlns:a16="http://schemas.microsoft.com/office/drawing/2014/main" id="{066735C1-9636-759C-4D43-84A7C3B7D64B}"/>
                </a:ext>
              </a:extLst>
            </p:cNvPr>
            <p:cNvSpPr/>
            <p:nvPr/>
          </p:nvSpPr>
          <p:spPr>
            <a:xfrm>
              <a:off x="660915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5" name="직사각형 7224">
              <a:extLst>
                <a:ext uri="{FF2B5EF4-FFF2-40B4-BE49-F238E27FC236}">
                  <a16:creationId xmlns:a16="http://schemas.microsoft.com/office/drawing/2014/main" id="{1B8B99FB-9818-F069-04FD-FCE221C735FA}"/>
                </a:ext>
              </a:extLst>
            </p:cNvPr>
            <p:cNvSpPr/>
            <p:nvPr/>
          </p:nvSpPr>
          <p:spPr>
            <a:xfrm>
              <a:off x="660915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6" name="직사각형 7225">
              <a:extLst>
                <a:ext uri="{FF2B5EF4-FFF2-40B4-BE49-F238E27FC236}">
                  <a16:creationId xmlns:a16="http://schemas.microsoft.com/office/drawing/2014/main" id="{4BFE3DE8-A901-92E2-5B8B-BEAF58F5C23A}"/>
                </a:ext>
              </a:extLst>
            </p:cNvPr>
            <p:cNvSpPr/>
            <p:nvPr/>
          </p:nvSpPr>
          <p:spPr>
            <a:xfrm>
              <a:off x="660915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7" name="직사각형 7226">
              <a:extLst>
                <a:ext uri="{FF2B5EF4-FFF2-40B4-BE49-F238E27FC236}">
                  <a16:creationId xmlns:a16="http://schemas.microsoft.com/office/drawing/2014/main" id="{F0DE2F80-5FEE-5D63-661C-9438FB75C602}"/>
                </a:ext>
              </a:extLst>
            </p:cNvPr>
            <p:cNvSpPr/>
            <p:nvPr/>
          </p:nvSpPr>
          <p:spPr>
            <a:xfrm>
              <a:off x="660915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8" name="직사각형 7227">
              <a:extLst>
                <a:ext uri="{FF2B5EF4-FFF2-40B4-BE49-F238E27FC236}">
                  <a16:creationId xmlns:a16="http://schemas.microsoft.com/office/drawing/2014/main" id="{F2979245-744B-DF5F-18F3-347EC09AE33D}"/>
                </a:ext>
              </a:extLst>
            </p:cNvPr>
            <p:cNvSpPr/>
            <p:nvPr/>
          </p:nvSpPr>
          <p:spPr>
            <a:xfrm>
              <a:off x="660915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29" name="직사각형 7228">
              <a:extLst>
                <a:ext uri="{FF2B5EF4-FFF2-40B4-BE49-F238E27FC236}">
                  <a16:creationId xmlns:a16="http://schemas.microsoft.com/office/drawing/2014/main" id="{C92AC09D-7524-7DEE-2E43-9B2FCC9D17DD}"/>
                </a:ext>
              </a:extLst>
            </p:cNvPr>
            <p:cNvSpPr/>
            <p:nvPr/>
          </p:nvSpPr>
          <p:spPr>
            <a:xfrm>
              <a:off x="660915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0" name="직사각형 7229">
              <a:extLst>
                <a:ext uri="{FF2B5EF4-FFF2-40B4-BE49-F238E27FC236}">
                  <a16:creationId xmlns:a16="http://schemas.microsoft.com/office/drawing/2014/main" id="{8EFD70D2-7FFF-6A69-36AD-731C943127F8}"/>
                </a:ext>
              </a:extLst>
            </p:cNvPr>
            <p:cNvSpPr/>
            <p:nvPr/>
          </p:nvSpPr>
          <p:spPr>
            <a:xfrm>
              <a:off x="660915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1" name="직사각형 7230">
              <a:extLst>
                <a:ext uri="{FF2B5EF4-FFF2-40B4-BE49-F238E27FC236}">
                  <a16:creationId xmlns:a16="http://schemas.microsoft.com/office/drawing/2014/main" id="{6758DE89-D59B-E7AE-13B3-25F1987C4E9B}"/>
                </a:ext>
              </a:extLst>
            </p:cNvPr>
            <p:cNvSpPr/>
            <p:nvPr/>
          </p:nvSpPr>
          <p:spPr>
            <a:xfrm>
              <a:off x="660915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2" name="직사각형 7231">
              <a:extLst>
                <a:ext uri="{FF2B5EF4-FFF2-40B4-BE49-F238E27FC236}">
                  <a16:creationId xmlns:a16="http://schemas.microsoft.com/office/drawing/2014/main" id="{06A9A9DE-A313-F34A-68E7-F6FDA41AD8F5}"/>
                </a:ext>
              </a:extLst>
            </p:cNvPr>
            <p:cNvSpPr/>
            <p:nvPr/>
          </p:nvSpPr>
          <p:spPr>
            <a:xfrm>
              <a:off x="660915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3" name="직사각형 7232">
              <a:extLst>
                <a:ext uri="{FF2B5EF4-FFF2-40B4-BE49-F238E27FC236}">
                  <a16:creationId xmlns:a16="http://schemas.microsoft.com/office/drawing/2014/main" id="{14282B57-A5C2-2E84-8AA9-628093ED6272}"/>
                </a:ext>
              </a:extLst>
            </p:cNvPr>
            <p:cNvSpPr/>
            <p:nvPr/>
          </p:nvSpPr>
          <p:spPr>
            <a:xfrm>
              <a:off x="660915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4" name="직사각형 7233">
              <a:extLst>
                <a:ext uri="{FF2B5EF4-FFF2-40B4-BE49-F238E27FC236}">
                  <a16:creationId xmlns:a16="http://schemas.microsoft.com/office/drawing/2014/main" id="{13E07EDE-65A3-FBE1-50A1-C40FA9400BB4}"/>
                </a:ext>
              </a:extLst>
            </p:cNvPr>
            <p:cNvSpPr/>
            <p:nvPr/>
          </p:nvSpPr>
          <p:spPr>
            <a:xfrm>
              <a:off x="660915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5" name="직사각형 7234">
              <a:extLst>
                <a:ext uri="{FF2B5EF4-FFF2-40B4-BE49-F238E27FC236}">
                  <a16:creationId xmlns:a16="http://schemas.microsoft.com/office/drawing/2014/main" id="{7B0BC6DF-FF21-2FEA-72E8-9FD26065EF9A}"/>
                </a:ext>
              </a:extLst>
            </p:cNvPr>
            <p:cNvSpPr/>
            <p:nvPr/>
          </p:nvSpPr>
          <p:spPr>
            <a:xfrm>
              <a:off x="660915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6" name="직사각형 7235">
              <a:extLst>
                <a:ext uri="{FF2B5EF4-FFF2-40B4-BE49-F238E27FC236}">
                  <a16:creationId xmlns:a16="http://schemas.microsoft.com/office/drawing/2014/main" id="{BCCD3FE7-00A4-1754-FDA8-8349BDCE56D8}"/>
                </a:ext>
              </a:extLst>
            </p:cNvPr>
            <p:cNvSpPr/>
            <p:nvPr/>
          </p:nvSpPr>
          <p:spPr>
            <a:xfrm>
              <a:off x="660915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7" name="직사각형 7236">
              <a:extLst>
                <a:ext uri="{FF2B5EF4-FFF2-40B4-BE49-F238E27FC236}">
                  <a16:creationId xmlns:a16="http://schemas.microsoft.com/office/drawing/2014/main" id="{A58E28E0-DE1A-4112-D862-E6B4E2BC4C23}"/>
                </a:ext>
              </a:extLst>
            </p:cNvPr>
            <p:cNvSpPr/>
            <p:nvPr/>
          </p:nvSpPr>
          <p:spPr>
            <a:xfrm>
              <a:off x="660915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8" name="직사각형 7237">
              <a:extLst>
                <a:ext uri="{FF2B5EF4-FFF2-40B4-BE49-F238E27FC236}">
                  <a16:creationId xmlns:a16="http://schemas.microsoft.com/office/drawing/2014/main" id="{E21F6C40-FD33-8137-5DD8-3407CFD3FA40}"/>
                </a:ext>
              </a:extLst>
            </p:cNvPr>
            <p:cNvSpPr/>
            <p:nvPr/>
          </p:nvSpPr>
          <p:spPr>
            <a:xfrm>
              <a:off x="660915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39" name="직사각형 7238">
              <a:extLst>
                <a:ext uri="{FF2B5EF4-FFF2-40B4-BE49-F238E27FC236}">
                  <a16:creationId xmlns:a16="http://schemas.microsoft.com/office/drawing/2014/main" id="{2A782F95-AC83-5CDF-4B42-7780EF816BFA}"/>
                </a:ext>
              </a:extLst>
            </p:cNvPr>
            <p:cNvSpPr/>
            <p:nvPr/>
          </p:nvSpPr>
          <p:spPr>
            <a:xfrm>
              <a:off x="660915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0" name="직사각형 7239">
              <a:extLst>
                <a:ext uri="{FF2B5EF4-FFF2-40B4-BE49-F238E27FC236}">
                  <a16:creationId xmlns:a16="http://schemas.microsoft.com/office/drawing/2014/main" id="{E1698126-A1DC-CAA1-35C2-3FA41F2F4F11}"/>
                </a:ext>
              </a:extLst>
            </p:cNvPr>
            <p:cNvSpPr/>
            <p:nvPr/>
          </p:nvSpPr>
          <p:spPr>
            <a:xfrm>
              <a:off x="660915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1" name="직사각형 7240">
              <a:extLst>
                <a:ext uri="{FF2B5EF4-FFF2-40B4-BE49-F238E27FC236}">
                  <a16:creationId xmlns:a16="http://schemas.microsoft.com/office/drawing/2014/main" id="{144CE12D-E632-0430-D20B-EC4C68377E33}"/>
                </a:ext>
              </a:extLst>
            </p:cNvPr>
            <p:cNvSpPr/>
            <p:nvPr/>
          </p:nvSpPr>
          <p:spPr>
            <a:xfrm>
              <a:off x="660915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2" name="직사각형 7241">
              <a:extLst>
                <a:ext uri="{FF2B5EF4-FFF2-40B4-BE49-F238E27FC236}">
                  <a16:creationId xmlns:a16="http://schemas.microsoft.com/office/drawing/2014/main" id="{12B7A66A-7C96-68A0-20AC-08C24AC85D62}"/>
                </a:ext>
              </a:extLst>
            </p:cNvPr>
            <p:cNvSpPr/>
            <p:nvPr/>
          </p:nvSpPr>
          <p:spPr>
            <a:xfrm>
              <a:off x="660915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3" name="직사각형 7242">
              <a:extLst>
                <a:ext uri="{FF2B5EF4-FFF2-40B4-BE49-F238E27FC236}">
                  <a16:creationId xmlns:a16="http://schemas.microsoft.com/office/drawing/2014/main" id="{8CB70E7B-6537-D12B-A868-92311EBD6C00}"/>
                </a:ext>
              </a:extLst>
            </p:cNvPr>
            <p:cNvSpPr/>
            <p:nvPr/>
          </p:nvSpPr>
          <p:spPr>
            <a:xfrm>
              <a:off x="660915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4" name="직사각형 7243">
              <a:extLst>
                <a:ext uri="{FF2B5EF4-FFF2-40B4-BE49-F238E27FC236}">
                  <a16:creationId xmlns:a16="http://schemas.microsoft.com/office/drawing/2014/main" id="{6EC9EEC3-DE8C-7E1B-F591-FAECDD0C85B2}"/>
                </a:ext>
              </a:extLst>
            </p:cNvPr>
            <p:cNvSpPr/>
            <p:nvPr/>
          </p:nvSpPr>
          <p:spPr>
            <a:xfrm>
              <a:off x="660915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5" name="직사각형 7244">
              <a:extLst>
                <a:ext uri="{FF2B5EF4-FFF2-40B4-BE49-F238E27FC236}">
                  <a16:creationId xmlns:a16="http://schemas.microsoft.com/office/drawing/2014/main" id="{933BE38A-8A26-BDD9-9D72-230825D136A7}"/>
                </a:ext>
              </a:extLst>
            </p:cNvPr>
            <p:cNvSpPr/>
            <p:nvPr/>
          </p:nvSpPr>
          <p:spPr>
            <a:xfrm>
              <a:off x="660915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6" name="직사각형 7245">
              <a:extLst>
                <a:ext uri="{FF2B5EF4-FFF2-40B4-BE49-F238E27FC236}">
                  <a16:creationId xmlns:a16="http://schemas.microsoft.com/office/drawing/2014/main" id="{D64B8C24-7C66-7D78-7321-FB4CAF34F1A1}"/>
                </a:ext>
              </a:extLst>
            </p:cNvPr>
            <p:cNvSpPr/>
            <p:nvPr/>
          </p:nvSpPr>
          <p:spPr>
            <a:xfrm>
              <a:off x="660915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7" name="직사각형 7246">
              <a:extLst>
                <a:ext uri="{FF2B5EF4-FFF2-40B4-BE49-F238E27FC236}">
                  <a16:creationId xmlns:a16="http://schemas.microsoft.com/office/drawing/2014/main" id="{A7697A1C-450D-C52E-5CB3-372CA6080193}"/>
                </a:ext>
              </a:extLst>
            </p:cNvPr>
            <p:cNvSpPr/>
            <p:nvPr/>
          </p:nvSpPr>
          <p:spPr>
            <a:xfrm>
              <a:off x="660915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8" name="직사각형 7247">
              <a:extLst>
                <a:ext uri="{FF2B5EF4-FFF2-40B4-BE49-F238E27FC236}">
                  <a16:creationId xmlns:a16="http://schemas.microsoft.com/office/drawing/2014/main" id="{F77F4173-383F-4C94-DFF7-9A3786B72820}"/>
                </a:ext>
              </a:extLst>
            </p:cNvPr>
            <p:cNvSpPr/>
            <p:nvPr/>
          </p:nvSpPr>
          <p:spPr>
            <a:xfrm>
              <a:off x="660915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49" name="직사각형 7248">
              <a:extLst>
                <a:ext uri="{FF2B5EF4-FFF2-40B4-BE49-F238E27FC236}">
                  <a16:creationId xmlns:a16="http://schemas.microsoft.com/office/drawing/2014/main" id="{32F0095D-BB9C-C0CB-A72F-9DC185496CAC}"/>
                </a:ext>
              </a:extLst>
            </p:cNvPr>
            <p:cNvSpPr/>
            <p:nvPr/>
          </p:nvSpPr>
          <p:spPr>
            <a:xfrm>
              <a:off x="660915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0" name="직사각형 7249">
              <a:extLst>
                <a:ext uri="{FF2B5EF4-FFF2-40B4-BE49-F238E27FC236}">
                  <a16:creationId xmlns:a16="http://schemas.microsoft.com/office/drawing/2014/main" id="{2182346B-AFF4-4BFA-6CF3-42A78B80706D}"/>
                </a:ext>
              </a:extLst>
            </p:cNvPr>
            <p:cNvSpPr/>
            <p:nvPr/>
          </p:nvSpPr>
          <p:spPr>
            <a:xfrm>
              <a:off x="660915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1" name="직사각형 7250">
              <a:extLst>
                <a:ext uri="{FF2B5EF4-FFF2-40B4-BE49-F238E27FC236}">
                  <a16:creationId xmlns:a16="http://schemas.microsoft.com/office/drawing/2014/main" id="{247B7AEB-0E4B-DC51-E8F7-DCCFEF737ABA}"/>
                </a:ext>
              </a:extLst>
            </p:cNvPr>
            <p:cNvSpPr/>
            <p:nvPr/>
          </p:nvSpPr>
          <p:spPr>
            <a:xfrm>
              <a:off x="660915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2" name="직사각형 7251">
              <a:extLst>
                <a:ext uri="{FF2B5EF4-FFF2-40B4-BE49-F238E27FC236}">
                  <a16:creationId xmlns:a16="http://schemas.microsoft.com/office/drawing/2014/main" id="{BCAEBD4E-3F21-DABB-37E3-08A208392EC8}"/>
                </a:ext>
              </a:extLst>
            </p:cNvPr>
            <p:cNvSpPr/>
            <p:nvPr/>
          </p:nvSpPr>
          <p:spPr>
            <a:xfrm>
              <a:off x="660915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3" name="직사각형 7252">
              <a:extLst>
                <a:ext uri="{FF2B5EF4-FFF2-40B4-BE49-F238E27FC236}">
                  <a16:creationId xmlns:a16="http://schemas.microsoft.com/office/drawing/2014/main" id="{07BEC550-6A7E-8C47-21C5-49B1210B09FC}"/>
                </a:ext>
              </a:extLst>
            </p:cNvPr>
            <p:cNvSpPr/>
            <p:nvPr/>
          </p:nvSpPr>
          <p:spPr>
            <a:xfrm>
              <a:off x="660915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4" name="직사각형 7253">
              <a:extLst>
                <a:ext uri="{FF2B5EF4-FFF2-40B4-BE49-F238E27FC236}">
                  <a16:creationId xmlns:a16="http://schemas.microsoft.com/office/drawing/2014/main" id="{F26CAEA8-BDA7-81D9-0F38-421A894CAB0A}"/>
                </a:ext>
              </a:extLst>
            </p:cNvPr>
            <p:cNvSpPr/>
            <p:nvPr/>
          </p:nvSpPr>
          <p:spPr>
            <a:xfrm>
              <a:off x="660915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5" name="직사각형 7254">
              <a:extLst>
                <a:ext uri="{FF2B5EF4-FFF2-40B4-BE49-F238E27FC236}">
                  <a16:creationId xmlns:a16="http://schemas.microsoft.com/office/drawing/2014/main" id="{7937B0AF-1CEE-DE06-682E-414F50837BAB}"/>
                </a:ext>
              </a:extLst>
            </p:cNvPr>
            <p:cNvSpPr/>
            <p:nvPr/>
          </p:nvSpPr>
          <p:spPr>
            <a:xfrm>
              <a:off x="675315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6" name="직사각형 7255">
              <a:extLst>
                <a:ext uri="{FF2B5EF4-FFF2-40B4-BE49-F238E27FC236}">
                  <a16:creationId xmlns:a16="http://schemas.microsoft.com/office/drawing/2014/main" id="{0BA4161D-87DE-28DC-9A77-9C97CD5FA479}"/>
                </a:ext>
              </a:extLst>
            </p:cNvPr>
            <p:cNvSpPr/>
            <p:nvPr/>
          </p:nvSpPr>
          <p:spPr>
            <a:xfrm>
              <a:off x="6753152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7" name="직사각형 7256">
              <a:extLst>
                <a:ext uri="{FF2B5EF4-FFF2-40B4-BE49-F238E27FC236}">
                  <a16:creationId xmlns:a16="http://schemas.microsoft.com/office/drawing/2014/main" id="{7D481BAE-1BCE-2346-9CBC-431A8255795B}"/>
                </a:ext>
              </a:extLst>
            </p:cNvPr>
            <p:cNvSpPr/>
            <p:nvPr/>
          </p:nvSpPr>
          <p:spPr>
            <a:xfrm>
              <a:off x="6753152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8" name="직사각형 7257">
              <a:extLst>
                <a:ext uri="{FF2B5EF4-FFF2-40B4-BE49-F238E27FC236}">
                  <a16:creationId xmlns:a16="http://schemas.microsoft.com/office/drawing/2014/main" id="{9711AB67-ABDC-D67B-2A5E-7FF83D067D92}"/>
                </a:ext>
              </a:extLst>
            </p:cNvPr>
            <p:cNvSpPr/>
            <p:nvPr/>
          </p:nvSpPr>
          <p:spPr>
            <a:xfrm>
              <a:off x="6753152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59" name="직사각형 7258">
              <a:extLst>
                <a:ext uri="{FF2B5EF4-FFF2-40B4-BE49-F238E27FC236}">
                  <a16:creationId xmlns:a16="http://schemas.microsoft.com/office/drawing/2014/main" id="{2AFA4A6D-90CF-20F8-DB17-45AAD26D309D}"/>
                </a:ext>
              </a:extLst>
            </p:cNvPr>
            <p:cNvSpPr/>
            <p:nvPr/>
          </p:nvSpPr>
          <p:spPr>
            <a:xfrm>
              <a:off x="6753152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0" name="직사각형 7259">
              <a:extLst>
                <a:ext uri="{FF2B5EF4-FFF2-40B4-BE49-F238E27FC236}">
                  <a16:creationId xmlns:a16="http://schemas.microsoft.com/office/drawing/2014/main" id="{EE18CF69-E3AA-4439-A4EF-BBA093B581E9}"/>
                </a:ext>
              </a:extLst>
            </p:cNvPr>
            <p:cNvSpPr/>
            <p:nvPr/>
          </p:nvSpPr>
          <p:spPr>
            <a:xfrm>
              <a:off x="6753152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1" name="직사각형 7260">
              <a:extLst>
                <a:ext uri="{FF2B5EF4-FFF2-40B4-BE49-F238E27FC236}">
                  <a16:creationId xmlns:a16="http://schemas.microsoft.com/office/drawing/2014/main" id="{03D271BF-CD80-3055-BBA7-B61AE1EF764A}"/>
                </a:ext>
              </a:extLst>
            </p:cNvPr>
            <p:cNvSpPr/>
            <p:nvPr/>
          </p:nvSpPr>
          <p:spPr>
            <a:xfrm>
              <a:off x="6753152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2" name="직사각형 7261">
              <a:extLst>
                <a:ext uri="{FF2B5EF4-FFF2-40B4-BE49-F238E27FC236}">
                  <a16:creationId xmlns:a16="http://schemas.microsoft.com/office/drawing/2014/main" id="{CF96E2D1-EB18-ED18-1106-5129D5284EC0}"/>
                </a:ext>
              </a:extLst>
            </p:cNvPr>
            <p:cNvSpPr/>
            <p:nvPr/>
          </p:nvSpPr>
          <p:spPr>
            <a:xfrm>
              <a:off x="6753152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3" name="직사각형 7262">
              <a:extLst>
                <a:ext uri="{FF2B5EF4-FFF2-40B4-BE49-F238E27FC236}">
                  <a16:creationId xmlns:a16="http://schemas.microsoft.com/office/drawing/2014/main" id="{51314624-A046-DF29-B21B-43178D5998B9}"/>
                </a:ext>
              </a:extLst>
            </p:cNvPr>
            <p:cNvSpPr/>
            <p:nvPr/>
          </p:nvSpPr>
          <p:spPr>
            <a:xfrm>
              <a:off x="6753152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4" name="직사각형 7263">
              <a:extLst>
                <a:ext uri="{FF2B5EF4-FFF2-40B4-BE49-F238E27FC236}">
                  <a16:creationId xmlns:a16="http://schemas.microsoft.com/office/drawing/2014/main" id="{53DEAC9A-C09B-6528-0FF5-D37EA4CDEEED}"/>
                </a:ext>
              </a:extLst>
            </p:cNvPr>
            <p:cNvSpPr/>
            <p:nvPr/>
          </p:nvSpPr>
          <p:spPr>
            <a:xfrm>
              <a:off x="6753152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5" name="직사각형 7264">
              <a:extLst>
                <a:ext uri="{FF2B5EF4-FFF2-40B4-BE49-F238E27FC236}">
                  <a16:creationId xmlns:a16="http://schemas.microsoft.com/office/drawing/2014/main" id="{B6CAEE25-0D09-71F0-A965-04F78C965582}"/>
                </a:ext>
              </a:extLst>
            </p:cNvPr>
            <p:cNvSpPr/>
            <p:nvPr/>
          </p:nvSpPr>
          <p:spPr>
            <a:xfrm>
              <a:off x="6753152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6" name="직사각형 7265">
              <a:extLst>
                <a:ext uri="{FF2B5EF4-FFF2-40B4-BE49-F238E27FC236}">
                  <a16:creationId xmlns:a16="http://schemas.microsoft.com/office/drawing/2014/main" id="{4130F3B7-7565-CEE7-C36F-3F7C4BBA7DE2}"/>
                </a:ext>
              </a:extLst>
            </p:cNvPr>
            <p:cNvSpPr/>
            <p:nvPr/>
          </p:nvSpPr>
          <p:spPr>
            <a:xfrm>
              <a:off x="6753152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7" name="직사각형 7266">
              <a:extLst>
                <a:ext uri="{FF2B5EF4-FFF2-40B4-BE49-F238E27FC236}">
                  <a16:creationId xmlns:a16="http://schemas.microsoft.com/office/drawing/2014/main" id="{A1B5D934-4451-9595-9FCE-84D4F76A5642}"/>
                </a:ext>
              </a:extLst>
            </p:cNvPr>
            <p:cNvSpPr/>
            <p:nvPr/>
          </p:nvSpPr>
          <p:spPr>
            <a:xfrm>
              <a:off x="6753152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8" name="직사각형 7267">
              <a:extLst>
                <a:ext uri="{FF2B5EF4-FFF2-40B4-BE49-F238E27FC236}">
                  <a16:creationId xmlns:a16="http://schemas.microsoft.com/office/drawing/2014/main" id="{635F7B91-D423-459D-A2E3-F99C2101EA54}"/>
                </a:ext>
              </a:extLst>
            </p:cNvPr>
            <p:cNvSpPr/>
            <p:nvPr/>
          </p:nvSpPr>
          <p:spPr>
            <a:xfrm>
              <a:off x="6753152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69" name="직사각형 7268">
              <a:extLst>
                <a:ext uri="{FF2B5EF4-FFF2-40B4-BE49-F238E27FC236}">
                  <a16:creationId xmlns:a16="http://schemas.microsoft.com/office/drawing/2014/main" id="{DDAE7DC3-0BE4-DB23-AF8E-ED030CDC7397}"/>
                </a:ext>
              </a:extLst>
            </p:cNvPr>
            <p:cNvSpPr/>
            <p:nvPr/>
          </p:nvSpPr>
          <p:spPr>
            <a:xfrm>
              <a:off x="6753152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0" name="직사각형 7269">
              <a:extLst>
                <a:ext uri="{FF2B5EF4-FFF2-40B4-BE49-F238E27FC236}">
                  <a16:creationId xmlns:a16="http://schemas.microsoft.com/office/drawing/2014/main" id="{27D1A156-9D94-AC27-C357-ED5ABBE6C6CA}"/>
                </a:ext>
              </a:extLst>
            </p:cNvPr>
            <p:cNvSpPr/>
            <p:nvPr/>
          </p:nvSpPr>
          <p:spPr>
            <a:xfrm>
              <a:off x="6753152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1" name="직사각형 7270">
              <a:extLst>
                <a:ext uri="{FF2B5EF4-FFF2-40B4-BE49-F238E27FC236}">
                  <a16:creationId xmlns:a16="http://schemas.microsoft.com/office/drawing/2014/main" id="{D58D09B5-A016-4615-F10B-223878CCFC0B}"/>
                </a:ext>
              </a:extLst>
            </p:cNvPr>
            <p:cNvSpPr/>
            <p:nvPr/>
          </p:nvSpPr>
          <p:spPr>
            <a:xfrm>
              <a:off x="6753152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2" name="직사각형 7271">
              <a:extLst>
                <a:ext uri="{FF2B5EF4-FFF2-40B4-BE49-F238E27FC236}">
                  <a16:creationId xmlns:a16="http://schemas.microsoft.com/office/drawing/2014/main" id="{2E944E60-328C-32D0-D1A5-9A5C0748C0A2}"/>
                </a:ext>
              </a:extLst>
            </p:cNvPr>
            <p:cNvSpPr/>
            <p:nvPr/>
          </p:nvSpPr>
          <p:spPr>
            <a:xfrm>
              <a:off x="6753152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3" name="직사각형 7272">
              <a:extLst>
                <a:ext uri="{FF2B5EF4-FFF2-40B4-BE49-F238E27FC236}">
                  <a16:creationId xmlns:a16="http://schemas.microsoft.com/office/drawing/2014/main" id="{CF1006E6-2732-833B-48E7-33C9C490A519}"/>
                </a:ext>
              </a:extLst>
            </p:cNvPr>
            <p:cNvSpPr/>
            <p:nvPr/>
          </p:nvSpPr>
          <p:spPr>
            <a:xfrm>
              <a:off x="6753152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4" name="직사각형 7273">
              <a:extLst>
                <a:ext uri="{FF2B5EF4-FFF2-40B4-BE49-F238E27FC236}">
                  <a16:creationId xmlns:a16="http://schemas.microsoft.com/office/drawing/2014/main" id="{4D248EA1-D4BF-8D2C-01D5-A63314A5A20A}"/>
                </a:ext>
              </a:extLst>
            </p:cNvPr>
            <p:cNvSpPr/>
            <p:nvPr/>
          </p:nvSpPr>
          <p:spPr>
            <a:xfrm>
              <a:off x="6753152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5" name="직사각형 7274">
              <a:extLst>
                <a:ext uri="{FF2B5EF4-FFF2-40B4-BE49-F238E27FC236}">
                  <a16:creationId xmlns:a16="http://schemas.microsoft.com/office/drawing/2014/main" id="{D0BE2532-9DA0-40C4-DD68-ECF02C9DEC0B}"/>
                </a:ext>
              </a:extLst>
            </p:cNvPr>
            <p:cNvSpPr/>
            <p:nvPr/>
          </p:nvSpPr>
          <p:spPr>
            <a:xfrm>
              <a:off x="6753152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6" name="직사각형 7275">
              <a:extLst>
                <a:ext uri="{FF2B5EF4-FFF2-40B4-BE49-F238E27FC236}">
                  <a16:creationId xmlns:a16="http://schemas.microsoft.com/office/drawing/2014/main" id="{D9B64342-6058-08D9-7416-DE9A6E180265}"/>
                </a:ext>
              </a:extLst>
            </p:cNvPr>
            <p:cNvSpPr/>
            <p:nvPr/>
          </p:nvSpPr>
          <p:spPr>
            <a:xfrm>
              <a:off x="6753152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7" name="직사각형 7276">
              <a:extLst>
                <a:ext uri="{FF2B5EF4-FFF2-40B4-BE49-F238E27FC236}">
                  <a16:creationId xmlns:a16="http://schemas.microsoft.com/office/drawing/2014/main" id="{2970B603-868E-1ECC-20BD-835BD34883B2}"/>
                </a:ext>
              </a:extLst>
            </p:cNvPr>
            <p:cNvSpPr/>
            <p:nvPr/>
          </p:nvSpPr>
          <p:spPr>
            <a:xfrm>
              <a:off x="6753152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8" name="직사각형 7277">
              <a:extLst>
                <a:ext uri="{FF2B5EF4-FFF2-40B4-BE49-F238E27FC236}">
                  <a16:creationId xmlns:a16="http://schemas.microsoft.com/office/drawing/2014/main" id="{4F545FAE-7D78-7B32-EDB3-79A71475401B}"/>
                </a:ext>
              </a:extLst>
            </p:cNvPr>
            <p:cNvSpPr/>
            <p:nvPr/>
          </p:nvSpPr>
          <p:spPr>
            <a:xfrm>
              <a:off x="675315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79" name="직사각형 7278">
              <a:extLst>
                <a:ext uri="{FF2B5EF4-FFF2-40B4-BE49-F238E27FC236}">
                  <a16:creationId xmlns:a16="http://schemas.microsoft.com/office/drawing/2014/main" id="{658628B6-7F5D-4457-1528-62878A699052}"/>
                </a:ext>
              </a:extLst>
            </p:cNvPr>
            <p:cNvSpPr/>
            <p:nvPr/>
          </p:nvSpPr>
          <p:spPr>
            <a:xfrm>
              <a:off x="6753152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0" name="직사각형 7279">
              <a:extLst>
                <a:ext uri="{FF2B5EF4-FFF2-40B4-BE49-F238E27FC236}">
                  <a16:creationId xmlns:a16="http://schemas.microsoft.com/office/drawing/2014/main" id="{B06D2254-539C-69D5-64CA-93DA2B151647}"/>
                </a:ext>
              </a:extLst>
            </p:cNvPr>
            <p:cNvSpPr/>
            <p:nvPr/>
          </p:nvSpPr>
          <p:spPr>
            <a:xfrm>
              <a:off x="6753152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1" name="직사각형 7280">
              <a:extLst>
                <a:ext uri="{FF2B5EF4-FFF2-40B4-BE49-F238E27FC236}">
                  <a16:creationId xmlns:a16="http://schemas.microsoft.com/office/drawing/2014/main" id="{A3461F7E-408F-F120-3136-6E40B524293E}"/>
                </a:ext>
              </a:extLst>
            </p:cNvPr>
            <p:cNvSpPr/>
            <p:nvPr/>
          </p:nvSpPr>
          <p:spPr>
            <a:xfrm>
              <a:off x="6753152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2" name="직사각형 7281">
              <a:extLst>
                <a:ext uri="{FF2B5EF4-FFF2-40B4-BE49-F238E27FC236}">
                  <a16:creationId xmlns:a16="http://schemas.microsoft.com/office/drawing/2014/main" id="{F4AB0B62-F2DB-F938-BE40-43D56B67A018}"/>
                </a:ext>
              </a:extLst>
            </p:cNvPr>
            <p:cNvSpPr/>
            <p:nvPr/>
          </p:nvSpPr>
          <p:spPr>
            <a:xfrm>
              <a:off x="6753152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3" name="직사각형 7282">
              <a:extLst>
                <a:ext uri="{FF2B5EF4-FFF2-40B4-BE49-F238E27FC236}">
                  <a16:creationId xmlns:a16="http://schemas.microsoft.com/office/drawing/2014/main" id="{3EAC54BD-707D-4D5C-F5F1-8E0701F34E08}"/>
                </a:ext>
              </a:extLst>
            </p:cNvPr>
            <p:cNvSpPr/>
            <p:nvPr/>
          </p:nvSpPr>
          <p:spPr>
            <a:xfrm>
              <a:off x="6753152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4" name="직사각형 7283">
              <a:extLst>
                <a:ext uri="{FF2B5EF4-FFF2-40B4-BE49-F238E27FC236}">
                  <a16:creationId xmlns:a16="http://schemas.microsoft.com/office/drawing/2014/main" id="{A3FF6E9A-5C17-CE38-DBCA-59B5C1F5C5BE}"/>
                </a:ext>
              </a:extLst>
            </p:cNvPr>
            <p:cNvSpPr/>
            <p:nvPr/>
          </p:nvSpPr>
          <p:spPr>
            <a:xfrm>
              <a:off x="6753152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5" name="직사각형 7284">
              <a:extLst>
                <a:ext uri="{FF2B5EF4-FFF2-40B4-BE49-F238E27FC236}">
                  <a16:creationId xmlns:a16="http://schemas.microsoft.com/office/drawing/2014/main" id="{3D5F7103-BE7B-5810-7109-681A95BEEA8A}"/>
                </a:ext>
              </a:extLst>
            </p:cNvPr>
            <p:cNvSpPr/>
            <p:nvPr/>
          </p:nvSpPr>
          <p:spPr>
            <a:xfrm>
              <a:off x="6753152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6" name="직사각형 7285">
              <a:extLst>
                <a:ext uri="{FF2B5EF4-FFF2-40B4-BE49-F238E27FC236}">
                  <a16:creationId xmlns:a16="http://schemas.microsoft.com/office/drawing/2014/main" id="{71F0654F-4D80-AAA4-1F86-21F3EFF999A4}"/>
                </a:ext>
              </a:extLst>
            </p:cNvPr>
            <p:cNvSpPr/>
            <p:nvPr/>
          </p:nvSpPr>
          <p:spPr>
            <a:xfrm>
              <a:off x="6753152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7" name="직사각형 7286">
              <a:extLst>
                <a:ext uri="{FF2B5EF4-FFF2-40B4-BE49-F238E27FC236}">
                  <a16:creationId xmlns:a16="http://schemas.microsoft.com/office/drawing/2014/main" id="{9BE64F4F-AD95-2DC3-0D87-70DF6A4BED18}"/>
                </a:ext>
              </a:extLst>
            </p:cNvPr>
            <p:cNvSpPr/>
            <p:nvPr/>
          </p:nvSpPr>
          <p:spPr>
            <a:xfrm>
              <a:off x="6753152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8" name="직사각형 7287">
              <a:extLst>
                <a:ext uri="{FF2B5EF4-FFF2-40B4-BE49-F238E27FC236}">
                  <a16:creationId xmlns:a16="http://schemas.microsoft.com/office/drawing/2014/main" id="{D98EF52B-483C-E41A-CE70-A4D22DB6BB02}"/>
                </a:ext>
              </a:extLst>
            </p:cNvPr>
            <p:cNvSpPr/>
            <p:nvPr/>
          </p:nvSpPr>
          <p:spPr>
            <a:xfrm>
              <a:off x="6753152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89" name="직사각형 7288">
              <a:extLst>
                <a:ext uri="{FF2B5EF4-FFF2-40B4-BE49-F238E27FC236}">
                  <a16:creationId xmlns:a16="http://schemas.microsoft.com/office/drawing/2014/main" id="{C9FC6E16-A74E-D53C-9A16-BF8EC73EA89B}"/>
                </a:ext>
              </a:extLst>
            </p:cNvPr>
            <p:cNvSpPr/>
            <p:nvPr/>
          </p:nvSpPr>
          <p:spPr>
            <a:xfrm>
              <a:off x="6753152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0" name="직사각형 7289">
              <a:extLst>
                <a:ext uri="{FF2B5EF4-FFF2-40B4-BE49-F238E27FC236}">
                  <a16:creationId xmlns:a16="http://schemas.microsoft.com/office/drawing/2014/main" id="{ECFBBD34-50E4-0B6B-E912-8464F53F3157}"/>
                </a:ext>
              </a:extLst>
            </p:cNvPr>
            <p:cNvSpPr/>
            <p:nvPr/>
          </p:nvSpPr>
          <p:spPr>
            <a:xfrm>
              <a:off x="6753152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1" name="직사각형 7290">
              <a:extLst>
                <a:ext uri="{FF2B5EF4-FFF2-40B4-BE49-F238E27FC236}">
                  <a16:creationId xmlns:a16="http://schemas.microsoft.com/office/drawing/2014/main" id="{94B9DC7B-E4D9-7049-E3DC-09BA051D4F20}"/>
                </a:ext>
              </a:extLst>
            </p:cNvPr>
            <p:cNvSpPr/>
            <p:nvPr/>
          </p:nvSpPr>
          <p:spPr>
            <a:xfrm>
              <a:off x="689716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2" name="직사각형 7291">
              <a:extLst>
                <a:ext uri="{FF2B5EF4-FFF2-40B4-BE49-F238E27FC236}">
                  <a16:creationId xmlns:a16="http://schemas.microsoft.com/office/drawing/2014/main" id="{DD64109A-D162-7C8A-F36E-731697135D13}"/>
                </a:ext>
              </a:extLst>
            </p:cNvPr>
            <p:cNvSpPr/>
            <p:nvPr/>
          </p:nvSpPr>
          <p:spPr>
            <a:xfrm>
              <a:off x="689716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3" name="직사각형 7292">
              <a:extLst>
                <a:ext uri="{FF2B5EF4-FFF2-40B4-BE49-F238E27FC236}">
                  <a16:creationId xmlns:a16="http://schemas.microsoft.com/office/drawing/2014/main" id="{9D66AE02-41E8-8A11-D9B2-1AC3B83B4111}"/>
                </a:ext>
              </a:extLst>
            </p:cNvPr>
            <p:cNvSpPr/>
            <p:nvPr/>
          </p:nvSpPr>
          <p:spPr>
            <a:xfrm>
              <a:off x="689716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4" name="직사각형 7293">
              <a:extLst>
                <a:ext uri="{FF2B5EF4-FFF2-40B4-BE49-F238E27FC236}">
                  <a16:creationId xmlns:a16="http://schemas.microsoft.com/office/drawing/2014/main" id="{F126195C-56A1-3F92-AC96-C0B24EF4BB46}"/>
                </a:ext>
              </a:extLst>
            </p:cNvPr>
            <p:cNvSpPr/>
            <p:nvPr/>
          </p:nvSpPr>
          <p:spPr>
            <a:xfrm>
              <a:off x="689716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5" name="직사각형 7294">
              <a:extLst>
                <a:ext uri="{FF2B5EF4-FFF2-40B4-BE49-F238E27FC236}">
                  <a16:creationId xmlns:a16="http://schemas.microsoft.com/office/drawing/2014/main" id="{5922940C-43A1-19CB-CD08-9F83C9C6458D}"/>
                </a:ext>
              </a:extLst>
            </p:cNvPr>
            <p:cNvSpPr/>
            <p:nvPr/>
          </p:nvSpPr>
          <p:spPr>
            <a:xfrm>
              <a:off x="689716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6" name="직사각형 7295">
              <a:extLst>
                <a:ext uri="{FF2B5EF4-FFF2-40B4-BE49-F238E27FC236}">
                  <a16:creationId xmlns:a16="http://schemas.microsoft.com/office/drawing/2014/main" id="{7DF699A5-1B94-1A08-3AAF-68B0258563E1}"/>
                </a:ext>
              </a:extLst>
            </p:cNvPr>
            <p:cNvSpPr/>
            <p:nvPr/>
          </p:nvSpPr>
          <p:spPr>
            <a:xfrm>
              <a:off x="689716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7" name="직사각형 7296">
              <a:extLst>
                <a:ext uri="{FF2B5EF4-FFF2-40B4-BE49-F238E27FC236}">
                  <a16:creationId xmlns:a16="http://schemas.microsoft.com/office/drawing/2014/main" id="{DF608AB5-D8CE-C374-597A-14BA64FA55E9}"/>
                </a:ext>
              </a:extLst>
            </p:cNvPr>
            <p:cNvSpPr/>
            <p:nvPr/>
          </p:nvSpPr>
          <p:spPr>
            <a:xfrm>
              <a:off x="689716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8" name="직사각형 7297">
              <a:extLst>
                <a:ext uri="{FF2B5EF4-FFF2-40B4-BE49-F238E27FC236}">
                  <a16:creationId xmlns:a16="http://schemas.microsoft.com/office/drawing/2014/main" id="{0D8F9841-AA91-89F0-D158-FA7184CEB0C5}"/>
                </a:ext>
              </a:extLst>
            </p:cNvPr>
            <p:cNvSpPr/>
            <p:nvPr/>
          </p:nvSpPr>
          <p:spPr>
            <a:xfrm>
              <a:off x="689716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299" name="직사각형 7298">
              <a:extLst>
                <a:ext uri="{FF2B5EF4-FFF2-40B4-BE49-F238E27FC236}">
                  <a16:creationId xmlns:a16="http://schemas.microsoft.com/office/drawing/2014/main" id="{42985D97-687F-6ABE-094F-651752E8F188}"/>
                </a:ext>
              </a:extLst>
            </p:cNvPr>
            <p:cNvSpPr/>
            <p:nvPr/>
          </p:nvSpPr>
          <p:spPr>
            <a:xfrm>
              <a:off x="689716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0" name="직사각형 7299">
              <a:extLst>
                <a:ext uri="{FF2B5EF4-FFF2-40B4-BE49-F238E27FC236}">
                  <a16:creationId xmlns:a16="http://schemas.microsoft.com/office/drawing/2014/main" id="{B2A80063-5776-26DE-C41C-2EC501006384}"/>
                </a:ext>
              </a:extLst>
            </p:cNvPr>
            <p:cNvSpPr/>
            <p:nvPr/>
          </p:nvSpPr>
          <p:spPr>
            <a:xfrm>
              <a:off x="689716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1" name="직사각형 7300">
              <a:extLst>
                <a:ext uri="{FF2B5EF4-FFF2-40B4-BE49-F238E27FC236}">
                  <a16:creationId xmlns:a16="http://schemas.microsoft.com/office/drawing/2014/main" id="{5C25F3A3-08C8-D141-8919-C34B4B8007DE}"/>
                </a:ext>
              </a:extLst>
            </p:cNvPr>
            <p:cNvSpPr/>
            <p:nvPr/>
          </p:nvSpPr>
          <p:spPr>
            <a:xfrm>
              <a:off x="689716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2" name="직사각형 7301">
              <a:extLst>
                <a:ext uri="{FF2B5EF4-FFF2-40B4-BE49-F238E27FC236}">
                  <a16:creationId xmlns:a16="http://schemas.microsoft.com/office/drawing/2014/main" id="{42FE8D36-8E1C-73AA-A456-566E080015D7}"/>
                </a:ext>
              </a:extLst>
            </p:cNvPr>
            <p:cNvSpPr/>
            <p:nvPr/>
          </p:nvSpPr>
          <p:spPr>
            <a:xfrm>
              <a:off x="689716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3" name="직사각형 7302">
              <a:extLst>
                <a:ext uri="{FF2B5EF4-FFF2-40B4-BE49-F238E27FC236}">
                  <a16:creationId xmlns:a16="http://schemas.microsoft.com/office/drawing/2014/main" id="{62D1DDCF-01F5-5BC8-2F4D-DEEE5169C278}"/>
                </a:ext>
              </a:extLst>
            </p:cNvPr>
            <p:cNvSpPr/>
            <p:nvPr/>
          </p:nvSpPr>
          <p:spPr>
            <a:xfrm>
              <a:off x="689716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4" name="직사각형 7303">
              <a:extLst>
                <a:ext uri="{FF2B5EF4-FFF2-40B4-BE49-F238E27FC236}">
                  <a16:creationId xmlns:a16="http://schemas.microsoft.com/office/drawing/2014/main" id="{D6644653-570F-D0FA-8A21-4F55D6FE0934}"/>
                </a:ext>
              </a:extLst>
            </p:cNvPr>
            <p:cNvSpPr/>
            <p:nvPr/>
          </p:nvSpPr>
          <p:spPr>
            <a:xfrm>
              <a:off x="689716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5" name="직사각형 7304">
              <a:extLst>
                <a:ext uri="{FF2B5EF4-FFF2-40B4-BE49-F238E27FC236}">
                  <a16:creationId xmlns:a16="http://schemas.microsoft.com/office/drawing/2014/main" id="{E98407A2-FC47-D310-312B-7642B971E861}"/>
                </a:ext>
              </a:extLst>
            </p:cNvPr>
            <p:cNvSpPr/>
            <p:nvPr/>
          </p:nvSpPr>
          <p:spPr>
            <a:xfrm>
              <a:off x="689716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6" name="직사각형 7305">
              <a:extLst>
                <a:ext uri="{FF2B5EF4-FFF2-40B4-BE49-F238E27FC236}">
                  <a16:creationId xmlns:a16="http://schemas.microsoft.com/office/drawing/2014/main" id="{D9F321C7-6F77-061C-4110-0350A992D377}"/>
                </a:ext>
              </a:extLst>
            </p:cNvPr>
            <p:cNvSpPr/>
            <p:nvPr/>
          </p:nvSpPr>
          <p:spPr>
            <a:xfrm>
              <a:off x="689716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7" name="직사각형 7306">
              <a:extLst>
                <a:ext uri="{FF2B5EF4-FFF2-40B4-BE49-F238E27FC236}">
                  <a16:creationId xmlns:a16="http://schemas.microsoft.com/office/drawing/2014/main" id="{A6CAE2F2-7DDE-77F8-6AF2-94B9AD223D69}"/>
                </a:ext>
              </a:extLst>
            </p:cNvPr>
            <p:cNvSpPr/>
            <p:nvPr/>
          </p:nvSpPr>
          <p:spPr>
            <a:xfrm>
              <a:off x="689716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8" name="직사각형 7307">
              <a:extLst>
                <a:ext uri="{FF2B5EF4-FFF2-40B4-BE49-F238E27FC236}">
                  <a16:creationId xmlns:a16="http://schemas.microsoft.com/office/drawing/2014/main" id="{74E3BC5E-E096-4D82-7E7A-F295404CAF90}"/>
                </a:ext>
              </a:extLst>
            </p:cNvPr>
            <p:cNvSpPr/>
            <p:nvPr/>
          </p:nvSpPr>
          <p:spPr>
            <a:xfrm>
              <a:off x="689716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09" name="직사각형 7308">
              <a:extLst>
                <a:ext uri="{FF2B5EF4-FFF2-40B4-BE49-F238E27FC236}">
                  <a16:creationId xmlns:a16="http://schemas.microsoft.com/office/drawing/2014/main" id="{008DDDEB-82E1-D080-DE36-A18CB78CB58B}"/>
                </a:ext>
              </a:extLst>
            </p:cNvPr>
            <p:cNvSpPr/>
            <p:nvPr/>
          </p:nvSpPr>
          <p:spPr>
            <a:xfrm>
              <a:off x="689716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0" name="직사각형 7309">
              <a:extLst>
                <a:ext uri="{FF2B5EF4-FFF2-40B4-BE49-F238E27FC236}">
                  <a16:creationId xmlns:a16="http://schemas.microsoft.com/office/drawing/2014/main" id="{B867F159-0B6F-C1DB-162A-8BC0FC914A5F}"/>
                </a:ext>
              </a:extLst>
            </p:cNvPr>
            <p:cNvSpPr/>
            <p:nvPr/>
          </p:nvSpPr>
          <p:spPr>
            <a:xfrm>
              <a:off x="689716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1" name="직사각형 7310">
              <a:extLst>
                <a:ext uri="{FF2B5EF4-FFF2-40B4-BE49-F238E27FC236}">
                  <a16:creationId xmlns:a16="http://schemas.microsoft.com/office/drawing/2014/main" id="{C190AAEA-0A60-C746-D4F0-FAA334095382}"/>
                </a:ext>
              </a:extLst>
            </p:cNvPr>
            <p:cNvSpPr/>
            <p:nvPr/>
          </p:nvSpPr>
          <p:spPr>
            <a:xfrm>
              <a:off x="689716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2" name="직사각형 7311">
              <a:extLst>
                <a:ext uri="{FF2B5EF4-FFF2-40B4-BE49-F238E27FC236}">
                  <a16:creationId xmlns:a16="http://schemas.microsoft.com/office/drawing/2014/main" id="{8FBB4D44-A5C2-0BB8-41B5-7A47DAB732E9}"/>
                </a:ext>
              </a:extLst>
            </p:cNvPr>
            <p:cNvSpPr/>
            <p:nvPr/>
          </p:nvSpPr>
          <p:spPr>
            <a:xfrm>
              <a:off x="689716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3" name="직사각형 7312">
              <a:extLst>
                <a:ext uri="{FF2B5EF4-FFF2-40B4-BE49-F238E27FC236}">
                  <a16:creationId xmlns:a16="http://schemas.microsoft.com/office/drawing/2014/main" id="{C14580B9-418F-EA3A-9E09-757DA49E72B2}"/>
                </a:ext>
              </a:extLst>
            </p:cNvPr>
            <p:cNvSpPr/>
            <p:nvPr/>
          </p:nvSpPr>
          <p:spPr>
            <a:xfrm>
              <a:off x="689716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4" name="직사각형 7313">
              <a:extLst>
                <a:ext uri="{FF2B5EF4-FFF2-40B4-BE49-F238E27FC236}">
                  <a16:creationId xmlns:a16="http://schemas.microsoft.com/office/drawing/2014/main" id="{4D4EF905-CE51-7307-71C4-042F35302C65}"/>
                </a:ext>
              </a:extLst>
            </p:cNvPr>
            <p:cNvSpPr/>
            <p:nvPr/>
          </p:nvSpPr>
          <p:spPr>
            <a:xfrm>
              <a:off x="689716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5" name="직사각형 7314">
              <a:extLst>
                <a:ext uri="{FF2B5EF4-FFF2-40B4-BE49-F238E27FC236}">
                  <a16:creationId xmlns:a16="http://schemas.microsoft.com/office/drawing/2014/main" id="{091FF4DB-AB51-2DC5-82BE-7E0184939FD7}"/>
                </a:ext>
              </a:extLst>
            </p:cNvPr>
            <p:cNvSpPr/>
            <p:nvPr/>
          </p:nvSpPr>
          <p:spPr>
            <a:xfrm>
              <a:off x="689716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6" name="직사각형 7315">
              <a:extLst>
                <a:ext uri="{FF2B5EF4-FFF2-40B4-BE49-F238E27FC236}">
                  <a16:creationId xmlns:a16="http://schemas.microsoft.com/office/drawing/2014/main" id="{F62748E8-09FA-88B8-6E7B-7AAEE3B4394D}"/>
                </a:ext>
              </a:extLst>
            </p:cNvPr>
            <p:cNvSpPr/>
            <p:nvPr/>
          </p:nvSpPr>
          <p:spPr>
            <a:xfrm>
              <a:off x="689716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7" name="직사각형 7316">
              <a:extLst>
                <a:ext uri="{FF2B5EF4-FFF2-40B4-BE49-F238E27FC236}">
                  <a16:creationId xmlns:a16="http://schemas.microsoft.com/office/drawing/2014/main" id="{EC1C3516-0D82-67D1-E9CC-E3251258191A}"/>
                </a:ext>
              </a:extLst>
            </p:cNvPr>
            <p:cNvSpPr/>
            <p:nvPr/>
          </p:nvSpPr>
          <p:spPr>
            <a:xfrm>
              <a:off x="689716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8" name="직사각형 7317">
              <a:extLst>
                <a:ext uri="{FF2B5EF4-FFF2-40B4-BE49-F238E27FC236}">
                  <a16:creationId xmlns:a16="http://schemas.microsoft.com/office/drawing/2014/main" id="{0AF53AF9-BA30-1869-5CE7-A6CEB0C9B1B5}"/>
                </a:ext>
              </a:extLst>
            </p:cNvPr>
            <p:cNvSpPr/>
            <p:nvPr/>
          </p:nvSpPr>
          <p:spPr>
            <a:xfrm>
              <a:off x="689716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19" name="직사각형 7318">
              <a:extLst>
                <a:ext uri="{FF2B5EF4-FFF2-40B4-BE49-F238E27FC236}">
                  <a16:creationId xmlns:a16="http://schemas.microsoft.com/office/drawing/2014/main" id="{671864A8-10E6-475E-51F1-AB281D1B57E5}"/>
                </a:ext>
              </a:extLst>
            </p:cNvPr>
            <p:cNvSpPr/>
            <p:nvPr/>
          </p:nvSpPr>
          <p:spPr>
            <a:xfrm>
              <a:off x="689716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0" name="직사각형 7319">
              <a:extLst>
                <a:ext uri="{FF2B5EF4-FFF2-40B4-BE49-F238E27FC236}">
                  <a16:creationId xmlns:a16="http://schemas.microsoft.com/office/drawing/2014/main" id="{6AD85EC9-4E63-A694-3F1F-D5F0D2B0BA51}"/>
                </a:ext>
              </a:extLst>
            </p:cNvPr>
            <p:cNvSpPr/>
            <p:nvPr/>
          </p:nvSpPr>
          <p:spPr>
            <a:xfrm>
              <a:off x="689716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1" name="직사각형 7320">
              <a:extLst>
                <a:ext uri="{FF2B5EF4-FFF2-40B4-BE49-F238E27FC236}">
                  <a16:creationId xmlns:a16="http://schemas.microsoft.com/office/drawing/2014/main" id="{A0F1C313-4012-3A10-ED11-A64AFAE4F54F}"/>
                </a:ext>
              </a:extLst>
            </p:cNvPr>
            <p:cNvSpPr/>
            <p:nvPr/>
          </p:nvSpPr>
          <p:spPr>
            <a:xfrm>
              <a:off x="689716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2" name="직사각형 7321">
              <a:extLst>
                <a:ext uri="{FF2B5EF4-FFF2-40B4-BE49-F238E27FC236}">
                  <a16:creationId xmlns:a16="http://schemas.microsoft.com/office/drawing/2014/main" id="{96485656-4A18-C588-BDE5-EBA279694C52}"/>
                </a:ext>
              </a:extLst>
            </p:cNvPr>
            <p:cNvSpPr/>
            <p:nvPr/>
          </p:nvSpPr>
          <p:spPr>
            <a:xfrm>
              <a:off x="689716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3" name="직사각형 7322">
              <a:extLst>
                <a:ext uri="{FF2B5EF4-FFF2-40B4-BE49-F238E27FC236}">
                  <a16:creationId xmlns:a16="http://schemas.microsoft.com/office/drawing/2014/main" id="{78DE1519-2484-EC4C-C931-04D4F8B80A9E}"/>
                </a:ext>
              </a:extLst>
            </p:cNvPr>
            <p:cNvSpPr/>
            <p:nvPr/>
          </p:nvSpPr>
          <p:spPr>
            <a:xfrm>
              <a:off x="689716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4" name="직사각형 7323">
              <a:extLst>
                <a:ext uri="{FF2B5EF4-FFF2-40B4-BE49-F238E27FC236}">
                  <a16:creationId xmlns:a16="http://schemas.microsoft.com/office/drawing/2014/main" id="{FED111FD-46A2-0209-A882-BD1572C12658}"/>
                </a:ext>
              </a:extLst>
            </p:cNvPr>
            <p:cNvSpPr/>
            <p:nvPr/>
          </p:nvSpPr>
          <p:spPr>
            <a:xfrm>
              <a:off x="689716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5" name="직사각형 7324">
              <a:extLst>
                <a:ext uri="{FF2B5EF4-FFF2-40B4-BE49-F238E27FC236}">
                  <a16:creationId xmlns:a16="http://schemas.microsoft.com/office/drawing/2014/main" id="{7ABFE7BA-9211-23FF-2B1D-DFAC0473A507}"/>
                </a:ext>
              </a:extLst>
            </p:cNvPr>
            <p:cNvSpPr/>
            <p:nvPr/>
          </p:nvSpPr>
          <p:spPr>
            <a:xfrm>
              <a:off x="689716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6" name="직사각형 7325">
              <a:extLst>
                <a:ext uri="{FF2B5EF4-FFF2-40B4-BE49-F238E27FC236}">
                  <a16:creationId xmlns:a16="http://schemas.microsoft.com/office/drawing/2014/main" id="{988D2C52-10C3-B92F-95D0-73BAE7521737}"/>
                </a:ext>
              </a:extLst>
            </p:cNvPr>
            <p:cNvSpPr/>
            <p:nvPr/>
          </p:nvSpPr>
          <p:spPr>
            <a:xfrm>
              <a:off x="689716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7" name="직사각형 7326">
              <a:extLst>
                <a:ext uri="{FF2B5EF4-FFF2-40B4-BE49-F238E27FC236}">
                  <a16:creationId xmlns:a16="http://schemas.microsoft.com/office/drawing/2014/main" id="{27492727-FB3D-BC26-60C6-9696BD245AE0}"/>
                </a:ext>
              </a:extLst>
            </p:cNvPr>
            <p:cNvSpPr/>
            <p:nvPr/>
          </p:nvSpPr>
          <p:spPr>
            <a:xfrm>
              <a:off x="704116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8" name="직사각형 7327">
              <a:extLst>
                <a:ext uri="{FF2B5EF4-FFF2-40B4-BE49-F238E27FC236}">
                  <a16:creationId xmlns:a16="http://schemas.microsoft.com/office/drawing/2014/main" id="{FFFC5856-0EFE-5A21-1E51-94240E6EF5C7}"/>
                </a:ext>
              </a:extLst>
            </p:cNvPr>
            <p:cNvSpPr/>
            <p:nvPr/>
          </p:nvSpPr>
          <p:spPr>
            <a:xfrm>
              <a:off x="7041168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29" name="직사각형 7328">
              <a:extLst>
                <a:ext uri="{FF2B5EF4-FFF2-40B4-BE49-F238E27FC236}">
                  <a16:creationId xmlns:a16="http://schemas.microsoft.com/office/drawing/2014/main" id="{56A1F0BD-1874-EF71-A620-EBADE919E017}"/>
                </a:ext>
              </a:extLst>
            </p:cNvPr>
            <p:cNvSpPr/>
            <p:nvPr/>
          </p:nvSpPr>
          <p:spPr>
            <a:xfrm>
              <a:off x="7041168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0" name="직사각형 7329">
              <a:extLst>
                <a:ext uri="{FF2B5EF4-FFF2-40B4-BE49-F238E27FC236}">
                  <a16:creationId xmlns:a16="http://schemas.microsoft.com/office/drawing/2014/main" id="{57EEE37E-6D2D-E69A-099E-1D2ABFD96807}"/>
                </a:ext>
              </a:extLst>
            </p:cNvPr>
            <p:cNvSpPr/>
            <p:nvPr/>
          </p:nvSpPr>
          <p:spPr>
            <a:xfrm>
              <a:off x="7041168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1" name="직사각형 7330">
              <a:extLst>
                <a:ext uri="{FF2B5EF4-FFF2-40B4-BE49-F238E27FC236}">
                  <a16:creationId xmlns:a16="http://schemas.microsoft.com/office/drawing/2014/main" id="{B00DCD16-1C08-462A-CE3B-82D8E9C89F19}"/>
                </a:ext>
              </a:extLst>
            </p:cNvPr>
            <p:cNvSpPr/>
            <p:nvPr/>
          </p:nvSpPr>
          <p:spPr>
            <a:xfrm>
              <a:off x="7041168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2" name="직사각형 7331">
              <a:extLst>
                <a:ext uri="{FF2B5EF4-FFF2-40B4-BE49-F238E27FC236}">
                  <a16:creationId xmlns:a16="http://schemas.microsoft.com/office/drawing/2014/main" id="{005EBE0B-789D-AA8B-AD6A-A57585CF4B48}"/>
                </a:ext>
              </a:extLst>
            </p:cNvPr>
            <p:cNvSpPr/>
            <p:nvPr/>
          </p:nvSpPr>
          <p:spPr>
            <a:xfrm>
              <a:off x="7041168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3" name="직사각형 7332">
              <a:extLst>
                <a:ext uri="{FF2B5EF4-FFF2-40B4-BE49-F238E27FC236}">
                  <a16:creationId xmlns:a16="http://schemas.microsoft.com/office/drawing/2014/main" id="{17E4FA86-98E6-1634-91A4-7B6EDFC2DD1C}"/>
                </a:ext>
              </a:extLst>
            </p:cNvPr>
            <p:cNvSpPr/>
            <p:nvPr/>
          </p:nvSpPr>
          <p:spPr>
            <a:xfrm>
              <a:off x="7041168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4" name="직사각형 7333">
              <a:extLst>
                <a:ext uri="{FF2B5EF4-FFF2-40B4-BE49-F238E27FC236}">
                  <a16:creationId xmlns:a16="http://schemas.microsoft.com/office/drawing/2014/main" id="{D86A55E9-B93D-024E-5755-DB9A27B7E85F}"/>
                </a:ext>
              </a:extLst>
            </p:cNvPr>
            <p:cNvSpPr/>
            <p:nvPr/>
          </p:nvSpPr>
          <p:spPr>
            <a:xfrm>
              <a:off x="7041168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5" name="직사각형 7334">
              <a:extLst>
                <a:ext uri="{FF2B5EF4-FFF2-40B4-BE49-F238E27FC236}">
                  <a16:creationId xmlns:a16="http://schemas.microsoft.com/office/drawing/2014/main" id="{4A148216-AC8E-4109-7FEB-D64C4A9D4AF1}"/>
                </a:ext>
              </a:extLst>
            </p:cNvPr>
            <p:cNvSpPr/>
            <p:nvPr/>
          </p:nvSpPr>
          <p:spPr>
            <a:xfrm>
              <a:off x="7041168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6" name="직사각형 7335">
              <a:extLst>
                <a:ext uri="{FF2B5EF4-FFF2-40B4-BE49-F238E27FC236}">
                  <a16:creationId xmlns:a16="http://schemas.microsoft.com/office/drawing/2014/main" id="{1E46CE6A-E3F4-85CB-5C99-45654AB5547A}"/>
                </a:ext>
              </a:extLst>
            </p:cNvPr>
            <p:cNvSpPr/>
            <p:nvPr/>
          </p:nvSpPr>
          <p:spPr>
            <a:xfrm>
              <a:off x="7041168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7" name="직사각형 7336">
              <a:extLst>
                <a:ext uri="{FF2B5EF4-FFF2-40B4-BE49-F238E27FC236}">
                  <a16:creationId xmlns:a16="http://schemas.microsoft.com/office/drawing/2014/main" id="{BDFA28E6-B8E4-0CC5-B89D-28D124F2E11E}"/>
                </a:ext>
              </a:extLst>
            </p:cNvPr>
            <p:cNvSpPr/>
            <p:nvPr/>
          </p:nvSpPr>
          <p:spPr>
            <a:xfrm>
              <a:off x="7041168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8" name="직사각형 7337">
              <a:extLst>
                <a:ext uri="{FF2B5EF4-FFF2-40B4-BE49-F238E27FC236}">
                  <a16:creationId xmlns:a16="http://schemas.microsoft.com/office/drawing/2014/main" id="{DA2124E4-EB44-5B47-6B1B-F8FC42A5AD4F}"/>
                </a:ext>
              </a:extLst>
            </p:cNvPr>
            <p:cNvSpPr/>
            <p:nvPr/>
          </p:nvSpPr>
          <p:spPr>
            <a:xfrm>
              <a:off x="7041168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39" name="직사각형 7338">
              <a:extLst>
                <a:ext uri="{FF2B5EF4-FFF2-40B4-BE49-F238E27FC236}">
                  <a16:creationId xmlns:a16="http://schemas.microsoft.com/office/drawing/2014/main" id="{8C1FB19F-8912-E318-0661-01580779E67F}"/>
                </a:ext>
              </a:extLst>
            </p:cNvPr>
            <p:cNvSpPr/>
            <p:nvPr/>
          </p:nvSpPr>
          <p:spPr>
            <a:xfrm>
              <a:off x="7041168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0" name="직사각형 7339">
              <a:extLst>
                <a:ext uri="{FF2B5EF4-FFF2-40B4-BE49-F238E27FC236}">
                  <a16:creationId xmlns:a16="http://schemas.microsoft.com/office/drawing/2014/main" id="{77EC186C-280D-F415-C372-6394D93DCFCB}"/>
                </a:ext>
              </a:extLst>
            </p:cNvPr>
            <p:cNvSpPr/>
            <p:nvPr/>
          </p:nvSpPr>
          <p:spPr>
            <a:xfrm>
              <a:off x="7041168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1" name="직사각형 7340">
              <a:extLst>
                <a:ext uri="{FF2B5EF4-FFF2-40B4-BE49-F238E27FC236}">
                  <a16:creationId xmlns:a16="http://schemas.microsoft.com/office/drawing/2014/main" id="{1B312BAC-43EC-AB42-C9B8-769E92C57B99}"/>
                </a:ext>
              </a:extLst>
            </p:cNvPr>
            <p:cNvSpPr/>
            <p:nvPr/>
          </p:nvSpPr>
          <p:spPr>
            <a:xfrm>
              <a:off x="7041168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2" name="직사각형 7341">
              <a:extLst>
                <a:ext uri="{FF2B5EF4-FFF2-40B4-BE49-F238E27FC236}">
                  <a16:creationId xmlns:a16="http://schemas.microsoft.com/office/drawing/2014/main" id="{BA9ADE5A-A935-3A63-44D9-7038E12E600C}"/>
                </a:ext>
              </a:extLst>
            </p:cNvPr>
            <p:cNvSpPr/>
            <p:nvPr/>
          </p:nvSpPr>
          <p:spPr>
            <a:xfrm>
              <a:off x="7041168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3" name="직사각형 7342">
              <a:extLst>
                <a:ext uri="{FF2B5EF4-FFF2-40B4-BE49-F238E27FC236}">
                  <a16:creationId xmlns:a16="http://schemas.microsoft.com/office/drawing/2014/main" id="{BF0A90D3-F0D8-6354-2510-0D149B37ED2B}"/>
                </a:ext>
              </a:extLst>
            </p:cNvPr>
            <p:cNvSpPr/>
            <p:nvPr/>
          </p:nvSpPr>
          <p:spPr>
            <a:xfrm>
              <a:off x="7041168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4" name="직사각형 7343">
              <a:extLst>
                <a:ext uri="{FF2B5EF4-FFF2-40B4-BE49-F238E27FC236}">
                  <a16:creationId xmlns:a16="http://schemas.microsoft.com/office/drawing/2014/main" id="{3AE1C4FF-852C-47A9-49CD-9B589CB9451C}"/>
                </a:ext>
              </a:extLst>
            </p:cNvPr>
            <p:cNvSpPr/>
            <p:nvPr/>
          </p:nvSpPr>
          <p:spPr>
            <a:xfrm>
              <a:off x="7041168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5" name="직사각형 7344">
              <a:extLst>
                <a:ext uri="{FF2B5EF4-FFF2-40B4-BE49-F238E27FC236}">
                  <a16:creationId xmlns:a16="http://schemas.microsoft.com/office/drawing/2014/main" id="{CC2523D9-60E4-2886-DEB1-CCE5BBA1760F}"/>
                </a:ext>
              </a:extLst>
            </p:cNvPr>
            <p:cNvSpPr/>
            <p:nvPr/>
          </p:nvSpPr>
          <p:spPr>
            <a:xfrm>
              <a:off x="7041168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6" name="직사각형 7345">
              <a:extLst>
                <a:ext uri="{FF2B5EF4-FFF2-40B4-BE49-F238E27FC236}">
                  <a16:creationId xmlns:a16="http://schemas.microsoft.com/office/drawing/2014/main" id="{DE0F1C3C-0447-7C8C-E256-47A744B3F599}"/>
                </a:ext>
              </a:extLst>
            </p:cNvPr>
            <p:cNvSpPr/>
            <p:nvPr/>
          </p:nvSpPr>
          <p:spPr>
            <a:xfrm>
              <a:off x="7041168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7" name="직사각형 7346">
              <a:extLst>
                <a:ext uri="{FF2B5EF4-FFF2-40B4-BE49-F238E27FC236}">
                  <a16:creationId xmlns:a16="http://schemas.microsoft.com/office/drawing/2014/main" id="{76BA9C49-7012-8F72-3146-CDDA564EC6A3}"/>
                </a:ext>
              </a:extLst>
            </p:cNvPr>
            <p:cNvSpPr/>
            <p:nvPr/>
          </p:nvSpPr>
          <p:spPr>
            <a:xfrm>
              <a:off x="7041168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8" name="직사각형 7347">
              <a:extLst>
                <a:ext uri="{FF2B5EF4-FFF2-40B4-BE49-F238E27FC236}">
                  <a16:creationId xmlns:a16="http://schemas.microsoft.com/office/drawing/2014/main" id="{05850EEE-D606-FEDA-7221-8DB32F692AB8}"/>
                </a:ext>
              </a:extLst>
            </p:cNvPr>
            <p:cNvSpPr/>
            <p:nvPr/>
          </p:nvSpPr>
          <p:spPr>
            <a:xfrm>
              <a:off x="7041168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49" name="직사각형 7348">
              <a:extLst>
                <a:ext uri="{FF2B5EF4-FFF2-40B4-BE49-F238E27FC236}">
                  <a16:creationId xmlns:a16="http://schemas.microsoft.com/office/drawing/2014/main" id="{69034D96-4179-9E97-0891-DBB36C9DFAE4}"/>
                </a:ext>
              </a:extLst>
            </p:cNvPr>
            <p:cNvSpPr/>
            <p:nvPr/>
          </p:nvSpPr>
          <p:spPr>
            <a:xfrm>
              <a:off x="7041168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0" name="직사각형 7349">
              <a:extLst>
                <a:ext uri="{FF2B5EF4-FFF2-40B4-BE49-F238E27FC236}">
                  <a16:creationId xmlns:a16="http://schemas.microsoft.com/office/drawing/2014/main" id="{AA8EF59A-00C9-4B68-25A4-AAB01AB3AD2D}"/>
                </a:ext>
              </a:extLst>
            </p:cNvPr>
            <p:cNvSpPr/>
            <p:nvPr/>
          </p:nvSpPr>
          <p:spPr>
            <a:xfrm>
              <a:off x="704116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1" name="직사각형 7350">
              <a:extLst>
                <a:ext uri="{FF2B5EF4-FFF2-40B4-BE49-F238E27FC236}">
                  <a16:creationId xmlns:a16="http://schemas.microsoft.com/office/drawing/2014/main" id="{EC9CF3E7-A516-E506-13CF-EBD5E2438BAA}"/>
                </a:ext>
              </a:extLst>
            </p:cNvPr>
            <p:cNvSpPr/>
            <p:nvPr/>
          </p:nvSpPr>
          <p:spPr>
            <a:xfrm>
              <a:off x="7041168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2" name="직사각형 7351">
              <a:extLst>
                <a:ext uri="{FF2B5EF4-FFF2-40B4-BE49-F238E27FC236}">
                  <a16:creationId xmlns:a16="http://schemas.microsoft.com/office/drawing/2014/main" id="{F1531677-FB73-1B32-FED0-043D9CBDDB50}"/>
                </a:ext>
              </a:extLst>
            </p:cNvPr>
            <p:cNvSpPr/>
            <p:nvPr/>
          </p:nvSpPr>
          <p:spPr>
            <a:xfrm>
              <a:off x="7041168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3" name="직사각형 7352">
              <a:extLst>
                <a:ext uri="{FF2B5EF4-FFF2-40B4-BE49-F238E27FC236}">
                  <a16:creationId xmlns:a16="http://schemas.microsoft.com/office/drawing/2014/main" id="{2C0195A8-B82A-65F6-AECE-E9CCE6BBF4AB}"/>
                </a:ext>
              </a:extLst>
            </p:cNvPr>
            <p:cNvSpPr/>
            <p:nvPr/>
          </p:nvSpPr>
          <p:spPr>
            <a:xfrm>
              <a:off x="7041168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4" name="직사각형 7353">
              <a:extLst>
                <a:ext uri="{FF2B5EF4-FFF2-40B4-BE49-F238E27FC236}">
                  <a16:creationId xmlns:a16="http://schemas.microsoft.com/office/drawing/2014/main" id="{EB7B78B9-C8C5-7017-B84A-84EF45264A5E}"/>
                </a:ext>
              </a:extLst>
            </p:cNvPr>
            <p:cNvSpPr/>
            <p:nvPr/>
          </p:nvSpPr>
          <p:spPr>
            <a:xfrm>
              <a:off x="7041168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5" name="직사각형 7354">
              <a:extLst>
                <a:ext uri="{FF2B5EF4-FFF2-40B4-BE49-F238E27FC236}">
                  <a16:creationId xmlns:a16="http://schemas.microsoft.com/office/drawing/2014/main" id="{50951DD8-7D55-604A-69DE-95CE4CCFE899}"/>
                </a:ext>
              </a:extLst>
            </p:cNvPr>
            <p:cNvSpPr/>
            <p:nvPr/>
          </p:nvSpPr>
          <p:spPr>
            <a:xfrm>
              <a:off x="7041168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6" name="직사각형 7355">
              <a:extLst>
                <a:ext uri="{FF2B5EF4-FFF2-40B4-BE49-F238E27FC236}">
                  <a16:creationId xmlns:a16="http://schemas.microsoft.com/office/drawing/2014/main" id="{3DE578A1-7937-D81E-49CC-801D601E59A1}"/>
                </a:ext>
              </a:extLst>
            </p:cNvPr>
            <p:cNvSpPr/>
            <p:nvPr/>
          </p:nvSpPr>
          <p:spPr>
            <a:xfrm>
              <a:off x="7041168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7" name="직사각형 7356">
              <a:extLst>
                <a:ext uri="{FF2B5EF4-FFF2-40B4-BE49-F238E27FC236}">
                  <a16:creationId xmlns:a16="http://schemas.microsoft.com/office/drawing/2014/main" id="{A7DC3FFB-7E1B-1CA1-A806-01D303957E49}"/>
                </a:ext>
              </a:extLst>
            </p:cNvPr>
            <p:cNvSpPr/>
            <p:nvPr/>
          </p:nvSpPr>
          <p:spPr>
            <a:xfrm>
              <a:off x="7041168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8" name="직사각형 7357">
              <a:extLst>
                <a:ext uri="{FF2B5EF4-FFF2-40B4-BE49-F238E27FC236}">
                  <a16:creationId xmlns:a16="http://schemas.microsoft.com/office/drawing/2014/main" id="{8F73470F-2CC5-25B9-6ACF-26787BE77F6C}"/>
                </a:ext>
              </a:extLst>
            </p:cNvPr>
            <p:cNvSpPr/>
            <p:nvPr/>
          </p:nvSpPr>
          <p:spPr>
            <a:xfrm>
              <a:off x="7041168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59" name="직사각형 7358">
              <a:extLst>
                <a:ext uri="{FF2B5EF4-FFF2-40B4-BE49-F238E27FC236}">
                  <a16:creationId xmlns:a16="http://schemas.microsoft.com/office/drawing/2014/main" id="{B3E1976F-FD0E-A37A-EE4E-A3319A6BD8C2}"/>
                </a:ext>
              </a:extLst>
            </p:cNvPr>
            <p:cNvSpPr/>
            <p:nvPr/>
          </p:nvSpPr>
          <p:spPr>
            <a:xfrm>
              <a:off x="7041168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0" name="직사각형 7359">
              <a:extLst>
                <a:ext uri="{FF2B5EF4-FFF2-40B4-BE49-F238E27FC236}">
                  <a16:creationId xmlns:a16="http://schemas.microsoft.com/office/drawing/2014/main" id="{A64B820A-9B95-73E7-1E4F-F401FAE60AB7}"/>
                </a:ext>
              </a:extLst>
            </p:cNvPr>
            <p:cNvSpPr/>
            <p:nvPr/>
          </p:nvSpPr>
          <p:spPr>
            <a:xfrm>
              <a:off x="7041168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1" name="직사각형 7360">
              <a:extLst>
                <a:ext uri="{FF2B5EF4-FFF2-40B4-BE49-F238E27FC236}">
                  <a16:creationId xmlns:a16="http://schemas.microsoft.com/office/drawing/2014/main" id="{6A9956D6-CEB3-E785-2B4A-C00D86B68DA7}"/>
                </a:ext>
              </a:extLst>
            </p:cNvPr>
            <p:cNvSpPr/>
            <p:nvPr/>
          </p:nvSpPr>
          <p:spPr>
            <a:xfrm>
              <a:off x="7041168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2" name="직사각형 7361">
              <a:extLst>
                <a:ext uri="{FF2B5EF4-FFF2-40B4-BE49-F238E27FC236}">
                  <a16:creationId xmlns:a16="http://schemas.microsoft.com/office/drawing/2014/main" id="{F34F06D4-703C-1339-DD00-FB009147FE72}"/>
                </a:ext>
              </a:extLst>
            </p:cNvPr>
            <p:cNvSpPr/>
            <p:nvPr/>
          </p:nvSpPr>
          <p:spPr>
            <a:xfrm>
              <a:off x="7041168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3" name="직사각형 7362">
              <a:extLst>
                <a:ext uri="{FF2B5EF4-FFF2-40B4-BE49-F238E27FC236}">
                  <a16:creationId xmlns:a16="http://schemas.microsoft.com/office/drawing/2014/main" id="{C6549E55-D135-F2A7-F036-118BAC19A068}"/>
                </a:ext>
              </a:extLst>
            </p:cNvPr>
            <p:cNvSpPr/>
            <p:nvPr/>
          </p:nvSpPr>
          <p:spPr>
            <a:xfrm>
              <a:off x="718523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4" name="직사각형 7363">
              <a:extLst>
                <a:ext uri="{FF2B5EF4-FFF2-40B4-BE49-F238E27FC236}">
                  <a16:creationId xmlns:a16="http://schemas.microsoft.com/office/drawing/2014/main" id="{806E45C5-2AFB-948C-594C-8A4C6049819D}"/>
                </a:ext>
              </a:extLst>
            </p:cNvPr>
            <p:cNvSpPr/>
            <p:nvPr/>
          </p:nvSpPr>
          <p:spPr>
            <a:xfrm>
              <a:off x="7185232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5" name="직사각형 7364">
              <a:extLst>
                <a:ext uri="{FF2B5EF4-FFF2-40B4-BE49-F238E27FC236}">
                  <a16:creationId xmlns:a16="http://schemas.microsoft.com/office/drawing/2014/main" id="{A624432A-B49D-FB9F-CEF7-277E9083D6E7}"/>
                </a:ext>
              </a:extLst>
            </p:cNvPr>
            <p:cNvSpPr/>
            <p:nvPr/>
          </p:nvSpPr>
          <p:spPr>
            <a:xfrm>
              <a:off x="7185232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6" name="직사각형 7365">
              <a:extLst>
                <a:ext uri="{FF2B5EF4-FFF2-40B4-BE49-F238E27FC236}">
                  <a16:creationId xmlns:a16="http://schemas.microsoft.com/office/drawing/2014/main" id="{D72D1CC7-0808-8186-D9E1-CDEAF62576D2}"/>
                </a:ext>
              </a:extLst>
            </p:cNvPr>
            <p:cNvSpPr/>
            <p:nvPr/>
          </p:nvSpPr>
          <p:spPr>
            <a:xfrm>
              <a:off x="7185232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7" name="직사각형 7366">
              <a:extLst>
                <a:ext uri="{FF2B5EF4-FFF2-40B4-BE49-F238E27FC236}">
                  <a16:creationId xmlns:a16="http://schemas.microsoft.com/office/drawing/2014/main" id="{AE8B8387-2C17-BD91-88B7-9F74F356881D}"/>
                </a:ext>
              </a:extLst>
            </p:cNvPr>
            <p:cNvSpPr/>
            <p:nvPr/>
          </p:nvSpPr>
          <p:spPr>
            <a:xfrm>
              <a:off x="7185232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8" name="직사각형 7367">
              <a:extLst>
                <a:ext uri="{FF2B5EF4-FFF2-40B4-BE49-F238E27FC236}">
                  <a16:creationId xmlns:a16="http://schemas.microsoft.com/office/drawing/2014/main" id="{5995D0AD-8F0B-2E35-4A70-085902AEB250}"/>
                </a:ext>
              </a:extLst>
            </p:cNvPr>
            <p:cNvSpPr/>
            <p:nvPr/>
          </p:nvSpPr>
          <p:spPr>
            <a:xfrm>
              <a:off x="7185232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69" name="직사각형 7368">
              <a:extLst>
                <a:ext uri="{FF2B5EF4-FFF2-40B4-BE49-F238E27FC236}">
                  <a16:creationId xmlns:a16="http://schemas.microsoft.com/office/drawing/2014/main" id="{990FEF6F-B64A-CE14-3F2D-3D7D0E3BAD38}"/>
                </a:ext>
              </a:extLst>
            </p:cNvPr>
            <p:cNvSpPr/>
            <p:nvPr/>
          </p:nvSpPr>
          <p:spPr>
            <a:xfrm>
              <a:off x="7185232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0" name="직사각형 7369">
              <a:extLst>
                <a:ext uri="{FF2B5EF4-FFF2-40B4-BE49-F238E27FC236}">
                  <a16:creationId xmlns:a16="http://schemas.microsoft.com/office/drawing/2014/main" id="{75E5271C-1B73-B522-63F9-D4358F7DF11D}"/>
                </a:ext>
              </a:extLst>
            </p:cNvPr>
            <p:cNvSpPr/>
            <p:nvPr/>
          </p:nvSpPr>
          <p:spPr>
            <a:xfrm>
              <a:off x="7185232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1" name="직사각형 7370">
              <a:extLst>
                <a:ext uri="{FF2B5EF4-FFF2-40B4-BE49-F238E27FC236}">
                  <a16:creationId xmlns:a16="http://schemas.microsoft.com/office/drawing/2014/main" id="{B323F36F-3F5F-3C3E-0D92-928E31A6E600}"/>
                </a:ext>
              </a:extLst>
            </p:cNvPr>
            <p:cNvSpPr/>
            <p:nvPr/>
          </p:nvSpPr>
          <p:spPr>
            <a:xfrm>
              <a:off x="7185232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2" name="직사각형 7371">
              <a:extLst>
                <a:ext uri="{FF2B5EF4-FFF2-40B4-BE49-F238E27FC236}">
                  <a16:creationId xmlns:a16="http://schemas.microsoft.com/office/drawing/2014/main" id="{3084F39A-1742-AA39-8635-E388C765FB4B}"/>
                </a:ext>
              </a:extLst>
            </p:cNvPr>
            <p:cNvSpPr/>
            <p:nvPr/>
          </p:nvSpPr>
          <p:spPr>
            <a:xfrm>
              <a:off x="7185232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3" name="직사각형 7372">
              <a:extLst>
                <a:ext uri="{FF2B5EF4-FFF2-40B4-BE49-F238E27FC236}">
                  <a16:creationId xmlns:a16="http://schemas.microsoft.com/office/drawing/2014/main" id="{481282F0-58D2-F216-29E9-0C883DE1A5A7}"/>
                </a:ext>
              </a:extLst>
            </p:cNvPr>
            <p:cNvSpPr/>
            <p:nvPr/>
          </p:nvSpPr>
          <p:spPr>
            <a:xfrm>
              <a:off x="7185232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4" name="직사각형 7373">
              <a:extLst>
                <a:ext uri="{FF2B5EF4-FFF2-40B4-BE49-F238E27FC236}">
                  <a16:creationId xmlns:a16="http://schemas.microsoft.com/office/drawing/2014/main" id="{0CA98E5B-4480-98C5-4763-620498ABE335}"/>
                </a:ext>
              </a:extLst>
            </p:cNvPr>
            <p:cNvSpPr/>
            <p:nvPr/>
          </p:nvSpPr>
          <p:spPr>
            <a:xfrm>
              <a:off x="7185232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5" name="직사각형 7374">
              <a:extLst>
                <a:ext uri="{FF2B5EF4-FFF2-40B4-BE49-F238E27FC236}">
                  <a16:creationId xmlns:a16="http://schemas.microsoft.com/office/drawing/2014/main" id="{5DD45EB0-C5BA-4979-0F06-FEB0778E9D41}"/>
                </a:ext>
              </a:extLst>
            </p:cNvPr>
            <p:cNvSpPr/>
            <p:nvPr/>
          </p:nvSpPr>
          <p:spPr>
            <a:xfrm>
              <a:off x="7185232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6" name="직사각형 7375">
              <a:extLst>
                <a:ext uri="{FF2B5EF4-FFF2-40B4-BE49-F238E27FC236}">
                  <a16:creationId xmlns:a16="http://schemas.microsoft.com/office/drawing/2014/main" id="{BA97BCCE-0808-384F-0FBF-5E794D67FB5A}"/>
                </a:ext>
              </a:extLst>
            </p:cNvPr>
            <p:cNvSpPr/>
            <p:nvPr/>
          </p:nvSpPr>
          <p:spPr>
            <a:xfrm>
              <a:off x="7185232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7" name="직사각형 7376">
              <a:extLst>
                <a:ext uri="{FF2B5EF4-FFF2-40B4-BE49-F238E27FC236}">
                  <a16:creationId xmlns:a16="http://schemas.microsoft.com/office/drawing/2014/main" id="{41A95232-0282-C945-B4DA-1513A197FC00}"/>
                </a:ext>
              </a:extLst>
            </p:cNvPr>
            <p:cNvSpPr/>
            <p:nvPr/>
          </p:nvSpPr>
          <p:spPr>
            <a:xfrm>
              <a:off x="7185232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8" name="직사각형 7377">
              <a:extLst>
                <a:ext uri="{FF2B5EF4-FFF2-40B4-BE49-F238E27FC236}">
                  <a16:creationId xmlns:a16="http://schemas.microsoft.com/office/drawing/2014/main" id="{FD68D81C-6BEC-8EF5-7841-9D0658BCD74C}"/>
                </a:ext>
              </a:extLst>
            </p:cNvPr>
            <p:cNvSpPr/>
            <p:nvPr/>
          </p:nvSpPr>
          <p:spPr>
            <a:xfrm>
              <a:off x="7185232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79" name="직사각형 7378">
              <a:extLst>
                <a:ext uri="{FF2B5EF4-FFF2-40B4-BE49-F238E27FC236}">
                  <a16:creationId xmlns:a16="http://schemas.microsoft.com/office/drawing/2014/main" id="{8DF99E63-CEF5-A31F-2135-0412B97765AD}"/>
                </a:ext>
              </a:extLst>
            </p:cNvPr>
            <p:cNvSpPr/>
            <p:nvPr/>
          </p:nvSpPr>
          <p:spPr>
            <a:xfrm>
              <a:off x="7185232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0" name="직사각형 7379">
              <a:extLst>
                <a:ext uri="{FF2B5EF4-FFF2-40B4-BE49-F238E27FC236}">
                  <a16:creationId xmlns:a16="http://schemas.microsoft.com/office/drawing/2014/main" id="{49B9E25E-53D1-18AF-AECA-D1291CD7405D}"/>
                </a:ext>
              </a:extLst>
            </p:cNvPr>
            <p:cNvSpPr/>
            <p:nvPr/>
          </p:nvSpPr>
          <p:spPr>
            <a:xfrm>
              <a:off x="7185232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1" name="직사각형 7380">
              <a:extLst>
                <a:ext uri="{FF2B5EF4-FFF2-40B4-BE49-F238E27FC236}">
                  <a16:creationId xmlns:a16="http://schemas.microsoft.com/office/drawing/2014/main" id="{CCB70CBD-1402-358C-99FF-7FD734E25868}"/>
                </a:ext>
              </a:extLst>
            </p:cNvPr>
            <p:cNvSpPr/>
            <p:nvPr/>
          </p:nvSpPr>
          <p:spPr>
            <a:xfrm>
              <a:off x="7185232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2" name="직사각형 7381">
              <a:extLst>
                <a:ext uri="{FF2B5EF4-FFF2-40B4-BE49-F238E27FC236}">
                  <a16:creationId xmlns:a16="http://schemas.microsoft.com/office/drawing/2014/main" id="{D23613E9-E230-1545-CF8B-26632C619638}"/>
                </a:ext>
              </a:extLst>
            </p:cNvPr>
            <p:cNvSpPr/>
            <p:nvPr/>
          </p:nvSpPr>
          <p:spPr>
            <a:xfrm>
              <a:off x="7185232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3" name="직사각형 7382">
              <a:extLst>
                <a:ext uri="{FF2B5EF4-FFF2-40B4-BE49-F238E27FC236}">
                  <a16:creationId xmlns:a16="http://schemas.microsoft.com/office/drawing/2014/main" id="{A70AACE3-9CC4-F852-3799-AB2A563EF496}"/>
                </a:ext>
              </a:extLst>
            </p:cNvPr>
            <p:cNvSpPr/>
            <p:nvPr/>
          </p:nvSpPr>
          <p:spPr>
            <a:xfrm>
              <a:off x="7185232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4" name="직사각형 7383">
              <a:extLst>
                <a:ext uri="{FF2B5EF4-FFF2-40B4-BE49-F238E27FC236}">
                  <a16:creationId xmlns:a16="http://schemas.microsoft.com/office/drawing/2014/main" id="{9F569B67-1A37-452E-3663-0D591A3AD40A}"/>
                </a:ext>
              </a:extLst>
            </p:cNvPr>
            <p:cNvSpPr/>
            <p:nvPr/>
          </p:nvSpPr>
          <p:spPr>
            <a:xfrm>
              <a:off x="7185232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5" name="직사각형 7384">
              <a:extLst>
                <a:ext uri="{FF2B5EF4-FFF2-40B4-BE49-F238E27FC236}">
                  <a16:creationId xmlns:a16="http://schemas.microsoft.com/office/drawing/2014/main" id="{ECCB5A37-85DF-311F-F445-CF17F5388C98}"/>
                </a:ext>
              </a:extLst>
            </p:cNvPr>
            <p:cNvSpPr/>
            <p:nvPr/>
          </p:nvSpPr>
          <p:spPr>
            <a:xfrm>
              <a:off x="7185232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6" name="직사각형 7385">
              <a:extLst>
                <a:ext uri="{FF2B5EF4-FFF2-40B4-BE49-F238E27FC236}">
                  <a16:creationId xmlns:a16="http://schemas.microsoft.com/office/drawing/2014/main" id="{638552EC-0392-DCFD-A097-F984A8001F05}"/>
                </a:ext>
              </a:extLst>
            </p:cNvPr>
            <p:cNvSpPr/>
            <p:nvPr/>
          </p:nvSpPr>
          <p:spPr>
            <a:xfrm>
              <a:off x="718523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7" name="직사각형 7386">
              <a:extLst>
                <a:ext uri="{FF2B5EF4-FFF2-40B4-BE49-F238E27FC236}">
                  <a16:creationId xmlns:a16="http://schemas.microsoft.com/office/drawing/2014/main" id="{5A3FD012-5968-F340-9878-110DE32AE23C}"/>
                </a:ext>
              </a:extLst>
            </p:cNvPr>
            <p:cNvSpPr/>
            <p:nvPr/>
          </p:nvSpPr>
          <p:spPr>
            <a:xfrm>
              <a:off x="7185232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8" name="직사각형 7387">
              <a:extLst>
                <a:ext uri="{FF2B5EF4-FFF2-40B4-BE49-F238E27FC236}">
                  <a16:creationId xmlns:a16="http://schemas.microsoft.com/office/drawing/2014/main" id="{C34BCE55-9AE1-8095-8D23-DE6FA5D0601B}"/>
                </a:ext>
              </a:extLst>
            </p:cNvPr>
            <p:cNvSpPr/>
            <p:nvPr/>
          </p:nvSpPr>
          <p:spPr>
            <a:xfrm>
              <a:off x="7185232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89" name="직사각형 7388">
              <a:extLst>
                <a:ext uri="{FF2B5EF4-FFF2-40B4-BE49-F238E27FC236}">
                  <a16:creationId xmlns:a16="http://schemas.microsoft.com/office/drawing/2014/main" id="{996B8EE3-00DB-2928-C33C-8558B7E5582D}"/>
                </a:ext>
              </a:extLst>
            </p:cNvPr>
            <p:cNvSpPr/>
            <p:nvPr/>
          </p:nvSpPr>
          <p:spPr>
            <a:xfrm>
              <a:off x="7185232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0" name="직사각형 7389">
              <a:extLst>
                <a:ext uri="{FF2B5EF4-FFF2-40B4-BE49-F238E27FC236}">
                  <a16:creationId xmlns:a16="http://schemas.microsoft.com/office/drawing/2014/main" id="{1198D3BC-3B9A-ECF5-AED9-AE85088739D2}"/>
                </a:ext>
              </a:extLst>
            </p:cNvPr>
            <p:cNvSpPr/>
            <p:nvPr/>
          </p:nvSpPr>
          <p:spPr>
            <a:xfrm>
              <a:off x="7185232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1" name="직사각형 7390">
              <a:extLst>
                <a:ext uri="{FF2B5EF4-FFF2-40B4-BE49-F238E27FC236}">
                  <a16:creationId xmlns:a16="http://schemas.microsoft.com/office/drawing/2014/main" id="{7B94925D-905D-7F5A-3B94-AC2694648031}"/>
                </a:ext>
              </a:extLst>
            </p:cNvPr>
            <p:cNvSpPr/>
            <p:nvPr/>
          </p:nvSpPr>
          <p:spPr>
            <a:xfrm>
              <a:off x="7185232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2" name="직사각형 7391">
              <a:extLst>
                <a:ext uri="{FF2B5EF4-FFF2-40B4-BE49-F238E27FC236}">
                  <a16:creationId xmlns:a16="http://schemas.microsoft.com/office/drawing/2014/main" id="{A9ED8435-5B43-BDEC-AC87-0F55CCBA0047}"/>
                </a:ext>
              </a:extLst>
            </p:cNvPr>
            <p:cNvSpPr/>
            <p:nvPr/>
          </p:nvSpPr>
          <p:spPr>
            <a:xfrm>
              <a:off x="7185232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3" name="직사각형 7392">
              <a:extLst>
                <a:ext uri="{FF2B5EF4-FFF2-40B4-BE49-F238E27FC236}">
                  <a16:creationId xmlns:a16="http://schemas.microsoft.com/office/drawing/2014/main" id="{11911DC5-731D-BC7D-90C0-5F4B1F2CE1FD}"/>
                </a:ext>
              </a:extLst>
            </p:cNvPr>
            <p:cNvSpPr/>
            <p:nvPr/>
          </p:nvSpPr>
          <p:spPr>
            <a:xfrm>
              <a:off x="7185232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4" name="직사각형 7393">
              <a:extLst>
                <a:ext uri="{FF2B5EF4-FFF2-40B4-BE49-F238E27FC236}">
                  <a16:creationId xmlns:a16="http://schemas.microsoft.com/office/drawing/2014/main" id="{9126E666-B814-98E6-2E96-10E58C95DEF1}"/>
                </a:ext>
              </a:extLst>
            </p:cNvPr>
            <p:cNvSpPr/>
            <p:nvPr/>
          </p:nvSpPr>
          <p:spPr>
            <a:xfrm>
              <a:off x="7185232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5" name="직사각형 7394">
              <a:extLst>
                <a:ext uri="{FF2B5EF4-FFF2-40B4-BE49-F238E27FC236}">
                  <a16:creationId xmlns:a16="http://schemas.microsoft.com/office/drawing/2014/main" id="{DA588D48-CC97-C51D-32BB-32371648BB42}"/>
                </a:ext>
              </a:extLst>
            </p:cNvPr>
            <p:cNvSpPr/>
            <p:nvPr/>
          </p:nvSpPr>
          <p:spPr>
            <a:xfrm>
              <a:off x="7185232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6" name="직사각형 7395">
              <a:extLst>
                <a:ext uri="{FF2B5EF4-FFF2-40B4-BE49-F238E27FC236}">
                  <a16:creationId xmlns:a16="http://schemas.microsoft.com/office/drawing/2014/main" id="{047395F7-CD9A-C848-0320-633B8AD355B2}"/>
                </a:ext>
              </a:extLst>
            </p:cNvPr>
            <p:cNvSpPr/>
            <p:nvPr/>
          </p:nvSpPr>
          <p:spPr>
            <a:xfrm>
              <a:off x="7185232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7" name="직사각형 7396">
              <a:extLst>
                <a:ext uri="{FF2B5EF4-FFF2-40B4-BE49-F238E27FC236}">
                  <a16:creationId xmlns:a16="http://schemas.microsoft.com/office/drawing/2014/main" id="{4C709A1F-B888-357B-FF15-F4ACB8350C6D}"/>
                </a:ext>
              </a:extLst>
            </p:cNvPr>
            <p:cNvSpPr/>
            <p:nvPr/>
          </p:nvSpPr>
          <p:spPr>
            <a:xfrm>
              <a:off x="7185232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8" name="직사각형 7397">
              <a:extLst>
                <a:ext uri="{FF2B5EF4-FFF2-40B4-BE49-F238E27FC236}">
                  <a16:creationId xmlns:a16="http://schemas.microsoft.com/office/drawing/2014/main" id="{64924A04-C7FA-4F72-74BB-264C7F45E2AE}"/>
                </a:ext>
              </a:extLst>
            </p:cNvPr>
            <p:cNvSpPr/>
            <p:nvPr/>
          </p:nvSpPr>
          <p:spPr>
            <a:xfrm>
              <a:off x="7185232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99" name="직사각형 7398">
              <a:extLst>
                <a:ext uri="{FF2B5EF4-FFF2-40B4-BE49-F238E27FC236}">
                  <a16:creationId xmlns:a16="http://schemas.microsoft.com/office/drawing/2014/main" id="{894010B6-D10F-9022-F61B-050E4B26AC01}"/>
                </a:ext>
              </a:extLst>
            </p:cNvPr>
            <p:cNvSpPr/>
            <p:nvPr/>
          </p:nvSpPr>
          <p:spPr>
            <a:xfrm>
              <a:off x="732923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0" name="직사각형 7399">
              <a:extLst>
                <a:ext uri="{FF2B5EF4-FFF2-40B4-BE49-F238E27FC236}">
                  <a16:creationId xmlns:a16="http://schemas.microsoft.com/office/drawing/2014/main" id="{06C9B418-C4D0-6CC1-5B8F-211B4999BE2D}"/>
                </a:ext>
              </a:extLst>
            </p:cNvPr>
            <p:cNvSpPr/>
            <p:nvPr/>
          </p:nvSpPr>
          <p:spPr>
            <a:xfrm>
              <a:off x="732923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1" name="직사각형 7400">
              <a:extLst>
                <a:ext uri="{FF2B5EF4-FFF2-40B4-BE49-F238E27FC236}">
                  <a16:creationId xmlns:a16="http://schemas.microsoft.com/office/drawing/2014/main" id="{C5705D44-3F66-9F35-C9E1-06047643745F}"/>
                </a:ext>
              </a:extLst>
            </p:cNvPr>
            <p:cNvSpPr/>
            <p:nvPr/>
          </p:nvSpPr>
          <p:spPr>
            <a:xfrm>
              <a:off x="732923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2" name="직사각형 7401">
              <a:extLst>
                <a:ext uri="{FF2B5EF4-FFF2-40B4-BE49-F238E27FC236}">
                  <a16:creationId xmlns:a16="http://schemas.microsoft.com/office/drawing/2014/main" id="{CD1A5962-3934-6E88-A02E-7D2D1D9A147F}"/>
                </a:ext>
              </a:extLst>
            </p:cNvPr>
            <p:cNvSpPr/>
            <p:nvPr/>
          </p:nvSpPr>
          <p:spPr>
            <a:xfrm>
              <a:off x="732923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3" name="직사각형 7402">
              <a:extLst>
                <a:ext uri="{FF2B5EF4-FFF2-40B4-BE49-F238E27FC236}">
                  <a16:creationId xmlns:a16="http://schemas.microsoft.com/office/drawing/2014/main" id="{19D9D34C-669B-163D-8AE4-53A6E380E65B}"/>
                </a:ext>
              </a:extLst>
            </p:cNvPr>
            <p:cNvSpPr/>
            <p:nvPr/>
          </p:nvSpPr>
          <p:spPr>
            <a:xfrm>
              <a:off x="732923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4" name="직사각형 7403">
              <a:extLst>
                <a:ext uri="{FF2B5EF4-FFF2-40B4-BE49-F238E27FC236}">
                  <a16:creationId xmlns:a16="http://schemas.microsoft.com/office/drawing/2014/main" id="{A7B21825-7478-89C9-54C2-9D211F0A5DBE}"/>
                </a:ext>
              </a:extLst>
            </p:cNvPr>
            <p:cNvSpPr/>
            <p:nvPr/>
          </p:nvSpPr>
          <p:spPr>
            <a:xfrm>
              <a:off x="732923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5" name="직사각형 7404">
              <a:extLst>
                <a:ext uri="{FF2B5EF4-FFF2-40B4-BE49-F238E27FC236}">
                  <a16:creationId xmlns:a16="http://schemas.microsoft.com/office/drawing/2014/main" id="{E678D23D-4F61-2B1E-E6D1-625A90B0CD11}"/>
                </a:ext>
              </a:extLst>
            </p:cNvPr>
            <p:cNvSpPr/>
            <p:nvPr/>
          </p:nvSpPr>
          <p:spPr>
            <a:xfrm>
              <a:off x="732923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6" name="직사각형 7405">
              <a:extLst>
                <a:ext uri="{FF2B5EF4-FFF2-40B4-BE49-F238E27FC236}">
                  <a16:creationId xmlns:a16="http://schemas.microsoft.com/office/drawing/2014/main" id="{CA922749-2372-D116-4A80-B9CEF2BB288E}"/>
                </a:ext>
              </a:extLst>
            </p:cNvPr>
            <p:cNvSpPr/>
            <p:nvPr/>
          </p:nvSpPr>
          <p:spPr>
            <a:xfrm>
              <a:off x="732923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7" name="직사각형 7406">
              <a:extLst>
                <a:ext uri="{FF2B5EF4-FFF2-40B4-BE49-F238E27FC236}">
                  <a16:creationId xmlns:a16="http://schemas.microsoft.com/office/drawing/2014/main" id="{7599B65F-9B00-78F2-1A8B-52966801C7BC}"/>
                </a:ext>
              </a:extLst>
            </p:cNvPr>
            <p:cNvSpPr/>
            <p:nvPr/>
          </p:nvSpPr>
          <p:spPr>
            <a:xfrm>
              <a:off x="732923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8" name="직사각형 7407">
              <a:extLst>
                <a:ext uri="{FF2B5EF4-FFF2-40B4-BE49-F238E27FC236}">
                  <a16:creationId xmlns:a16="http://schemas.microsoft.com/office/drawing/2014/main" id="{619DA7D5-B5F0-3A55-037E-1820118B9658}"/>
                </a:ext>
              </a:extLst>
            </p:cNvPr>
            <p:cNvSpPr/>
            <p:nvPr/>
          </p:nvSpPr>
          <p:spPr>
            <a:xfrm>
              <a:off x="732923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09" name="직사각형 7408">
              <a:extLst>
                <a:ext uri="{FF2B5EF4-FFF2-40B4-BE49-F238E27FC236}">
                  <a16:creationId xmlns:a16="http://schemas.microsoft.com/office/drawing/2014/main" id="{3C6BC867-B010-10E7-BC2E-487E16783E9C}"/>
                </a:ext>
              </a:extLst>
            </p:cNvPr>
            <p:cNvSpPr/>
            <p:nvPr/>
          </p:nvSpPr>
          <p:spPr>
            <a:xfrm>
              <a:off x="732923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0" name="직사각형 7409">
              <a:extLst>
                <a:ext uri="{FF2B5EF4-FFF2-40B4-BE49-F238E27FC236}">
                  <a16:creationId xmlns:a16="http://schemas.microsoft.com/office/drawing/2014/main" id="{DB00E70B-7553-2B6E-E4FC-855883F9EFA8}"/>
                </a:ext>
              </a:extLst>
            </p:cNvPr>
            <p:cNvSpPr/>
            <p:nvPr/>
          </p:nvSpPr>
          <p:spPr>
            <a:xfrm>
              <a:off x="732923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1" name="직사각형 7410">
              <a:extLst>
                <a:ext uri="{FF2B5EF4-FFF2-40B4-BE49-F238E27FC236}">
                  <a16:creationId xmlns:a16="http://schemas.microsoft.com/office/drawing/2014/main" id="{C2F640A3-0552-3836-A2A2-D45EBD0DF7F1}"/>
                </a:ext>
              </a:extLst>
            </p:cNvPr>
            <p:cNvSpPr/>
            <p:nvPr/>
          </p:nvSpPr>
          <p:spPr>
            <a:xfrm>
              <a:off x="732923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2" name="직사각형 7411">
              <a:extLst>
                <a:ext uri="{FF2B5EF4-FFF2-40B4-BE49-F238E27FC236}">
                  <a16:creationId xmlns:a16="http://schemas.microsoft.com/office/drawing/2014/main" id="{878E9F14-50B6-AFE9-DC7A-2B7735CBDF0B}"/>
                </a:ext>
              </a:extLst>
            </p:cNvPr>
            <p:cNvSpPr/>
            <p:nvPr/>
          </p:nvSpPr>
          <p:spPr>
            <a:xfrm>
              <a:off x="732923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3" name="직사각형 7412">
              <a:extLst>
                <a:ext uri="{FF2B5EF4-FFF2-40B4-BE49-F238E27FC236}">
                  <a16:creationId xmlns:a16="http://schemas.microsoft.com/office/drawing/2014/main" id="{4A4646A7-CF45-C105-04A4-D810C2363A96}"/>
                </a:ext>
              </a:extLst>
            </p:cNvPr>
            <p:cNvSpPr/>
            <p:nvPr/>
          </p:nvSpPr>
          <p:spPr>
            <a:xfrm>
              <a:off x="732923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4" name="직사각형 7413">
              <a:extLst>
                <a:ext uri="{FF2B5EF4-FFF2-40B4-BE49-F238E27FC236}">
                  <a16:creationId xmlns:a16="http://schemas.microsoft.com/office/drawing/2014/main" id="{C3D71D6F-FE23-780C-BBAD-D722CEA14E7F}"/>
                </a:ext>
              </a:extLst>
            </p:cNvPr>
            <p:cNvSpPr/>
            <p:nvPr/>
          </p:nvSpPr>
          <p:spPr>
            <a:xfrm>
              <a:off x="732923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5" name="직사각형 7414">
              <a:extLst>
                <a:ext uri="{FF2B5EF4-FFF2-40B4-BE49-F238E27FC236}">
                  <a16:creationId xmlns:a16="http://schemas.microsoft.com/office/drawing/2014/main" id="{E2BF3D81-6069-0767-A3A1-B07ADD25F946}"/>
                </a:ext>
              </a:extLst>
            </p:cNvPr>
            <p:cNvSpPr/>
            <p:nvPr/>
          </p:nvSpPr>
          <p:spPr>
            <a:xfrm>
              <a:off x="732923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6" name="직사각형 7415">
              <a:extLst>
                <a:ext uri="{FF2B5EF4-FFF2-40B4-BE49-F238E27FC236}">
                  <a16:creationId xmlns:a16="http://schemas.microsoft.com/office/drawing/2014/main" id="{9A23A3F7-C47C-F69B-370A-E69FB789769D}"/>
                </a:ext>
              </a:extLst>
            </p:cNvPr>
            <p:cNvSpPr/>
            <p:nvPr/>
          </p:nvSpPr>
          <p:spPr>
            <a:xfrm>
              <a:off x="732923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7" name="직사각형 7416">
              <a:extLst>
                <a:ext uri="{FF2B5EF4-FFF2-40B4-BE49-F238E27FC236}">
                  <a16:creationId xmlns:a16="http://schemas.microsoft.com/office/drawing/2014/main" id="{5F95E3DC-D75C-01CF-569C-368B56320F63}"/>
                </a:ext>
              </a:extLst>
            </p:cNvPr>
            <p:cNvSpPr/>
            <p:nvPr/>
          </p:nvSpPr>
          <p:spPr>
            <a:xfrm>
              <a:off x="732923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8" name="직사각형 7417">
              <a:extLst>
                <a:ext uri="{FF2B5EF4-FFF2-40B4-BE49-F238E27FC236}">
                  <a16:creationId xmlns:a16="http://schemas.microsoft.com/office/drawing/2014/main" id="{E440CDE7-EA0B-3867-D8ED-5BFC6398D583}"/>
                </a:ext>
              </a:extLst>
            </p:cNvPr>
            <p:cNvSpPr/>
            <p:nvPr/>
          </p:nvSpPr>
          <p:spPr>
            <a:xfrm>
              <a:off x="732923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19" name="직사각형 7418">
              <a:extLst>
                <a:ext uri="{FF2B5EF4-FFF2-40B4-BE49-F238E27FC236}">
                  <a16:creationId xmlns:a16="http://schemas.microsoft.com/office/drawing/2014/main" id="{B0C0DD84-EED2-1A05-5ED8-45A6395AD79D}"/>
                </a:ext>
              </a:extLst>
            </p:cNvPr>
            <p:cNvSpPr/>
            <p:nvPr/>
          </p:nvSpPr>
          <p:spPr>
            <a:xfrm>
              <a:off x="732923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0" name="직사각형 7419">
              <a:extLst>
                <a:ext uri="{FF2B5EF4-FFF2-40B4-BE49-F238E27FC236}">
                  <a16:creationId xmlns:a16="http://schemas.microsoft.com/office/drawing/2014/main" id="{947B3744-572C-DD65-3669-CEB681CF6CBD}"/>
                </a:ext>
              </a:extLst>
            </p:cNvPr>
            <p:cNvSpPr/>
            <p:nvPr/>
          </p:nvSpPr>
          <p:spPr>
            <a:xfrm>
              <a:off x="732923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1" name="직사각형 7420">
              <a:extLst>
                <a:ext uri="{FF2B5EF4-FFF2-40B4-BE49-F238E27FC236}">
                  <a16:creationId xmlns:a16="http://schemas.microsoft.com/office/drawing/2014/main" id="{FAB0D6A8-2E47-160C-4D61-DF45D1966631}"/>
                </a:ext>
              </a:extLst>
            </p:cNvPr>
            <p:cNvSpPr/>
            <p:nvPr/>
          </p:nvSpPr>
          <p:spPr>
            <a:xfrm>
              <a:off x="732923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2" name="직사각형 7421">
              <a:extLst>
                <a:ext uri="{FF2B5EF4-FFF2-40B4-BE49-F238E27FC236}">
                  <a16:creationId xmlns:a16="http://schemas.microsoft.com/office/drawing/2014/main" id="{ACA22F43-6C35-2816-DD75-35F7747F2A8F}"/>
                </a:ext>
              </a:extLst>
            </p:cNvPr>
            <p:cNvSpPr/>
            <p:nvPr/>
          </p:nvSpPr>
          <p:spPr>
            <a:xfrm>
              <a:off x="732923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3" name="직사각형 7422">
              <a:extLst>
                <a:ext uri="{FF2B5EF4-FFF2-40B4-BE49-F238E27FC236}">
                  <a16:creationId xmlns:a16="http://schemas.microsoft.com/office/drawing/2014/main" id="{E56BD0BB-C896-DAFC-D1DF-763F13A9CDAB}"/>
                </a:ext>
              </a:extLst>
            </p:cNvPr>
            <p:cNvSpPr/>
            <p:nvPr/>
          </p:nvSpPr>
          <p:spPr>
            <a:xfrm>
              <a:off x="732923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4" name="직사각형 7423">
              <a:extLst>
                <a:ext uri="{FF2B5EF4-FFF2-40B4-BE49-F238E27FC236}">
                  <a16:creationId xmlns:a16="http://schemas.microsoft.com/office/drawing/2014/main" id="{59D65533-2776-FB58-BADD-DB247D0E58E2}"/>
                </a:ext>
              </a:extLst>
            </p:cNvPr>
            <p:cNvSpPr/>
            <p:nvPr/>
          </p:nvSpPr>
          <p:spPr>
            <a:xfrm>
              <a:off x="732923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5" name="직사각형 7424">
              <a:extLst>
                <a:ext uri="{FF2B5EF4-FFF2-40B4-BE49-F238E27FC236}">
                  <a16:creationId xmlns:a16="http://schemas.microsoft.com/office/drawing/2014/main" id="{8934706B-CA23-E432-C981-A974B1E8C69D}"/>
                </a:ext>
              </a:extLst>
            </p:cNvPr>
            <p:cNvSpPr/>
            <p:nvPr/>
          </p:nvSpPr>
          <p:spPr>
            <a:xfrm>
              <a:off x="732923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6" name="직사각형 7425">
              <a:extLst>
                <a:ext uri="{FF2B5EF4-FFF2-40B4-BE49-F238E27FC236}">
                  <a16:creationId xmlns:a16="http://schemas.microsoft.com/office/drawing/2014/main" id="{F77A7E12-05E1-08AE-885C-27A2D48ABC8B}"/>
                </a:ext>
              </a:extLst>
            </p:cNvPr>
            <p:cNvSpPr/>
            <p:nvPr/>
          </p:nvSpPr>
          <p:spPr>
            <a:xfrm>
              <a:off x="732923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7" name="직사각형 7426">
              <a:extLst>
                <a:ext uri="{FF2B5EF4-FFF2-40B4-BE49-F238E27FC236}">
                  <a16:creationId xmlns:a16="http://schemas.microsoft.com/office/drawing/2014/main" id="{20328DE4-BD2D-A651-5B8E-ABEA141DBAC5}"/>
                </a:ext>
              </a:extLst>
            </p:cNvPr>
            <p:cNvSpPr/>
            <p:nvPr/>
          </p:nvSpPr>
          <p:spPr>
            <a:xfrm>
              <a:off x="732923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8" name="직사각형 7427">
              <a:extLst>
                <a:ext uri="{FF2B5EF4-FFF2-40B4-BE49-F238E27FC236}">
                  <a16:creationId xmlns:a16="http://schemas.microsoft.com/office/drawing/2014/main" id="{821604D1-26D7-6E53-7532-8ACDCFE96B98}"/>
                </a:ext>
              </a:extLst>
            </p:cNvPr>
            <p:cNvSpPr/>
            <p:nvPr/>
          </p:nvSpPr>
          <p:spPr>
            <a:xfrm>
              <a:off x="732923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29" name="직사각형 7428">
              <a:extLst>
                <a:ext uri="{FF2B5EF4-FFF2-40B4-BE49-F238E27FC236}">
                  <a16:creationId xmlns:a16="http://schemas.microsoft.com/office/drawing/2014/main" id="{66169E13-F2AF-6B41-3D8B-E92C1CC4B672}"/>
                </a:ext>
              </a:extLst>
            </p:cNvPr>
            <p:cNvSpPr/>
            <p:nvPr/>
          </p:nvSpPr>
          <p:spPr>
            <a:xfrm>
              <a:off x="732923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0" name="직사각형 7429">
              <a:extLst>
                <a:ext uri="{FF2B5EF4-FFF2-40B4-BE49-F238E27FC236}">
                  <a16:creationId xmlns:a16="http://schemas.microsoft.com/office/drawing/2014/main" id="{35FF1616-FFED-5161-894E-43424104D60D}"/>
                </a:ext>
              </a:extLst>
            </p:cNvPr>
            <p:cNvSpPr/>
            <p:nvPr/>
          </p:nvSpPr>
          <p:spPr>
            <a:xfrm>
              <a:off x="732923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1" name="직사각형 7430">
              <a:extLst>
                <a:ext uri="{FF2B5EF4-FFF2-40B4-BE49-F238E27FC236}">
                  <a16:creationId xmlns:a16="http://schemas.microsoft.com/office/drawing/2014/main" id="{102615FC-2430-279B-ADB1-BA832AA34734}"/>
                </a:ext>
              </a:extLst>
            </p:cNvPr>
            <p:cNvSpPr/>
            <p:nvPr/>
          </p:nvSpPr>
          <p:spPr>
            <a:xfrm>
              <a:off x="732923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2" name="직사각형 7431">
              <a:extLst>
                <a:ext uri="{FF2B5EF4-FFF2-40B4-BE49-F238E27FC236}">
                  <a16:creationId xmlns:a16="http://schemas.microsoft.com/office/drawing/2014/main" id="{02ACBEE1-9498-1265-07BD-793EDEECFCDC}"/>
                </a:ext>
              </a:extLst>
            </p:cNvPr>
            <p:cNvSpPr/>
            <p:nvPr/>
          </p:nvSpPr>
          <p:spPr>
            <a:xfrm>
              <a:off x="732923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3" name="직사각형 7432">
              <a:extLst>
                <a:ext uri="{FF2B5EF4-FFF2-40B4-BE49-F238E27FC236}">
                  <a16:creationId xmlns:a16="http://schemas.microsoft.com/office/drawing/2014/main" id="{0BA10CD0-E446-5D68-F368-5D687B55324B}"/>
                </a:ext>
              </a:extLst>
            </p:cNvPr>
            <p:cNvSpPr/>
            <p:nvPr/>
          </p:nvSpPr>
          <p:spPr>
            <a:xfrm>
              <a:off x="732923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4" name="직사각형 7433">
              <a:extLst>
                <a:ext uri="{FF2B5EF4-FFF2-40B4-BE49-F238E27FC236}">
                  <a16:creationId xmlns:a16="http://schemas.microsoft.com/office/drawing/2014/main" id="{0DF9CF42-67A2-D6D6-87FD-F9555C6999CC}"/>
                </a:ext>
              </a:extLst>
            </p:cNvPr>
            <p:cNvSpPr/>
            <p:nvPr/>
          </p:nvSpPr>
          <p:spPr>
            <a:xfrm>
              <a:off x="732923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5" name="직사각형 7434">
              <a:extLst>
                <a:ext uri="{FF2B5EF4-FFF2-40B4-BE49-F238E27FC236}">
                  <a16:creationId xmlns:a16="http://schemas.microsoft.com/office/drawing/2014/main" id="{E754EA52-7799-1C74-ACB7-6B6387B4F760}"/>
                </a:ext>
              </a:extLst>
            </p:cNvPr>
            <p:cNvSpPr/>
            <p:nvPr/>
          </p:nvSpPr>
          <p:spPr>
            <a:xfrm>
              <a:off x="747324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6" name="직사각형 7435">
              <a:extLst>
                <a:ext uri="{FF2B5EF4-FFF2-40B4-BE49-F238E27FC236}">
                  <a16:creationId xmlns:a16="http://schemas.microsoft.com/office/drawing/2014/main" id="{0913C7F6-063B-8CFA-5509-CCB1E145AED5}"/>
                </a:ext>
              </a:extLst>
            </p:cNvPr>
            <p:cNvSpPr/>
            <p:nvPr/>
          </p:nvSpPr>
          <p:spPr>
            <a:xfrm>
              <a:off x="7473248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7" name="직사각형 7436">
              <a:extLst>
                <a:ext uri="{FF2B5EF4-FFF2-40B4-BE49-F238E27FC236}">
                  <a16:creationId xmlns:a16="http://schemas.microsoft.com/office/drawing/2014/main" id="{C92F2C12-5470-C51D-35EE-DDB52E10102B}"/>
                </a:ext>
              </a:extLst>
            </p:cNvPr>
            <p:cNvSpPr/>
            <p:nvPr/>
          </p:nvSpPr>
          <p:spPr>
            <a:xfrm>
              <a:off x="7473248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8" name="직사각형 7437">
              <a:extLst>
                <a:ext uri="{FF2B5EF4-FFF2-40B4-BE49-F238E27FC236}">
                  <a16:creationId xmlns:a16="http://schemas.microsoft.com/office/drawing/2014/main" id="{447DE4CA-BF93-CF2B-30D9-F5F686F209F6}"/>
                </a:ext>
              </a:extLst>
            </p:cNvPr>
            <p:cNvSpPr/>
            <p:nvPr/>
          </p:nvSpPr>
          <p:spPr>
            <a:xfrm>
              <a:off x="7473248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39" name="직사각형 7438">
              <a:extLst>
                <a:ext uri="{FF2B5EF4-FFF2-40B4-BE49-F238E27FC236}">
                  <a16:creationId xmlns:a16="http://schemas.microsoft.com/office/drawing/2014/main" id="{23257CDD-78D8-19EA-11A6-86EB66EFF5BB}"/>
                </a:ext>
              </a:extLst>
            </p:cNvPr>
            <p:cNvSpPr/>
            <p:nvPr/>
          </p:nvSpPr>
          <p:spPr>
            <a:xfrm>
              <a:off x="7473248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0" name="직사각형 7439">
              <a:extLst>
                <a:ext uri="{FF2B5EF4-FFF2-40B4-BE49-F238E27FC236}">
                  <a16:creationId xmlns:a16="http://schemas.microsoft.com/office/drawing/2014/main" id="{5966BCCF-E522-D5FA-F526-2A7133A6E399}"/>
                </a:ext>
              </a:extLst>
            </p:cNvPr>
            <p:cNvSpPr/>
            <p:nvPr/>
          </p:nvSpPr>
          <p:spPr>
            <a:xfrm>
              <a:off x="7473248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1" name="직사각형 7440">
              <a:extLst>
                <a:ext uri="{FF2B5EF4-FFF2-40B4-BE49-F238E27FC236}">
                  <a16:creationId xmlns:a16="http://schemas.microsoft.com/office/drawing/2014/main" id="{238518FB-9EAA-37C3-8830-F737B274725A}"/>
                </a:ext>
              </a:extLst>
            </p:cNvPr>
            <p:cNvSpPr/>
            <p:nvPr/>
          </p:nvSpPr>
          <p:spPr>
            <a:xfrm>
              <a:off x="7473248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2" name="직사각형 7441">
              <a:extLst>
                <a:ext uri="{FF2B5EF4-FFF2-40B4-BE49-F238E27FC236}">
                  <a16:creationId xmlns:a16="http://schemas.microsoft.com/office/drawing/2014/main" id="{6D29847A-E937-EFED-1049-55955FC6B209}"/>
                </a:ext>
              </a:extLst>
            </p:cNvPr>
            <p:cNvSpPr/>
            <p:nvPr/>
          </p:nvSpPr>
          <p:spPr>
            <a:xfrm>
              <a:off x="7473248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3" name="직사각형 7442">
              <a:extLst>
                <a:ext uri="{FF2B5EF4-FFF2-40B4-BE49-F238E27FC236}">
                  <a16:creationId xmlns:a16="http://schemas.microsoft.com/office/drawing/2014/main" id="{B39CCF69-D57B-9B8D-F556-7CCBDC1FF9B9}"/>
                </a:ext>
              </a:extLst>
            </p:cNvPr>
            <p:cNvSpPr/>
            <p:nvPr/>
          </p:nvSpPr>
          <p:spPr>
            <a:xfrm>
              <a:off x="7473248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4" name="직사각형 7443">
              <a:extLst>
                <a:ext uri="{FF2B5EF4-FFF2-40B4-BE49-F238E27FC236}">
                  <a16:creationId xmlns:a16="http://schemas.microsoft.com/office/drawing/2014/main" id="{0D46ECA7-1978-2C32-05FD-E5CD8369B694}"/>
                </a:ext>
              </a:extLst>
            </p:cNvPr>
            <p:cNvSpPr/>
            <p:nvPr/>
          </p:nvSpPr>
          <p:spPr>
            <a:xfrm>
              <a:off x="7473248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5" name="직사각형 7444">
              <a:extLst>
                <a:ext uri="{FF2B5EF4-FFF2-40B4-BE49-F238E27FC236}">
                  <a16:creationId xmlns:a16="http://schemas.microsoft.com/office/drawing/2014/main" id="{5A1F2C9E-21A3-06A4-7AC9-B351779BFF95}"/>
                </a:ext>
              </a:extLst>
            </p:cNvPr>
            <p:cNvSpPr/>
            <p:nvPr/>
          </p:nvSpPr>
          <p:spPr>
            <a:xfrm>
              <a:off x="7473248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6" name="직사각형 7445">
              <a:extLst>
                <a:ext uri="{FF2B5EF4-FFF2-40B4-BE49-F238E27FC236}">
                  <a16:creationId xmlns:a16="http://schemas.microsoft.com/office/drawing/2014/main" id="{5FA3FAB6-3607-568F-6B66-E10F00E52A42}"/>
                </a:ext>
              </a:extLst>
            </p:cNvPr>
            <p:cNvSpPr/>
            <p:nvPr/>
          </p:nvSpPr>
          <p:spPr>
            <a:xfrm>
              <a:off x="7473248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7" name="직사각형 7446">
              <a:extLst>
                <a:ext uri="{FF2B5EF4-FFF2-40B4-BE49-F238E27FC236}">
                  <a16:creationId xmlns:a16="http://schemas.microsoft.com/office/drawing/2014/main" id="{E118F3D5-2A52-A36C-3EF8-18D7089ED9CC}"/>
                </a:ext>
              </a:extLst>
            </p:cNvPr>
            <p:cNvSpPr/>
            <p:nvPr/>
          </p:nvSpPr>
          <p:spPr>
            <a:xfrm>
              <a:off x="7473248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8" name="직사각형 7447">
              <a:extLst>
                <a:ext uri="{FF2B5EF4-FFF2-40B4-BE49-F238E27FC236}">
                  <a16:creationId xmlns:a16="http://schemas.microsoft.com/office/drawing/2014/main" id="{3A4E6566-3F2A-5604-4ABF-10C53C24FBFA}"/>
                </a:ext>
              </a:extLst>
            </p:cNvPr>
            <p:cNvSpPr/>
            <p:nvPr/>
          </p:nvSpPr>
          <p:spPr>
            <a:xfrm>
              <a:off x="7473248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49" name="직사각형 7448">
              <a:extLst>
                <a:ext uri="{FF2B5EF4-FFF2-40B4-BE49-F238E27FC236}">
                  <a16:creationId xmlns:a16="http://schemas.microsoft.com/office/drawing/2014/main" id="{5E7E018D-D86F-7208-D897-20FA80523A5C}"/>
                </a:ext>
              </a:extLst>
            </p:cNvPr>
            <p:cNvSpPr/>
            <p:nvPr/>
          </p:nvSpPr>
          <p:spPr>
            <a:xfrm>
              <a:off x="7473248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0" name="직사각형 7449">
              <a:extLst>
                <a:ext uri="{FF2B5EF4-FFF2-40B4-BE49-F238E27FC236}">
                  <a16:creationId xmlns:a16="http://schemas.microsoft.com/office/drawing/2014/main" id="{4345F9BF-9804-C513-4A85-25B30A1CD881}"/>
                </a:ext>
              </a:extLst>
            </p:cNvPr>
            <p:cNvSpPr/>
            <p:nvPr/>
          </p:nvSpPr>
          <p:spPr>
            <a:xfrm>
              <a:off x="7473248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1" name="직사각형 7450">
              <a:extLst>
                <a:ext uri="{FF2B5EF4-FFF2-40B4-BE49-F238E27FC236}">
                  <a16:creationId xmlns:a16="http://schemas.microsoft.com/office/drawing/2014/main" id="{2B000C8D-B91C-C0BE-18A4-AA4634F6A28B}"/>
                </a:ext>
              </a:extLst>
            </p:cNvPr>
            <p:cNvSpPr/>
            <p:nvPr/>
          </p:nvSpPr>
          <p:spPr>
            <a:xfrm>
              <a:off x="7473248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2" name="직사각형 7451">
              <a:extLst>
                <a:ext uri="{FF2B5EF4-FFF2-40B4-BE49-F238E27FC236}">
                  <a16:creationId xmlns:a16="http://schemas.microsoft.com/office/drawing/2014/main" id="{605CC8B3-542E-BF50-96F8-64F7A4AFC0BA}"/>
                </a:ext>
              </a:extLst>
            </p:cNvPr>
            <p:cNvSpPr/>
            <p:nvPr/>
          </p:nvSpPr>
          <p:spPr>
            <a:xfrm>
              <a:off x="7473248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3" name="직사각형 7452">
              <a:extLst>
                <a:ext uri="{FF2B5EF4-FFF2-40B4-BE49-F238E27FC236}">
                  <a16:creationId xmlns:a16="http://schemas.microsoft.com/office/drawing/2014/main" id="{06406D19-4091-BC62-80C6-356CB697F096}"/>
                </a:ext>
              </a:extLst>
            </p:cNvPr>
            <p:cNvSpPr/>
            <p:nvPr/>
          </p:nvSpPr>
          <p:spPr>
            <a:xfrm>
              <a:off x="7473248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4" name="직사각형 7453">
              <a:extLst>
                <a:ext uri="{FF2B5EF4-FFF2-40B4-BE49-F238E27FC236}">
                  <a16:creationId xmlns:a16="http://schemas.microsoft.com/office/drawing/2014/main" id="{4D96FB1D-C421-ED92-607C-B8AF8CB01B40}"/>
                </a:ext>
              </a:extLst>
            </p:cNvPr>
            <p:cNvSpPr/>
            <p:nvPr/>
          </p:nvSpPr>
          <p:spPr>
            <a:xfrm>
              <a:off x="7473248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5" name="직사각형 7454">
              <a:extLst>
                <a:ext uri="{FF2B5EF4-FFF2-40B4-BE49-F238E27FC236}">
                  <a16:creationId xmlns:a16="http://schemas.microsoft.com/office/drawing/2014/main" id="{A619C307-4043-9C1D-96F1-EC9ACF6470B3}"/>
                </a:ext>
              </a:extLst>
            </p:cNvPr>
            <p:cNvSpPr/>
            <p:nvPr/>
          </p:nvSpPr>
          <p:spPr>
            <a:xfrm>
              <a:off x="7473248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6" name="직사각형 7455">
              <a:extLst>
                <a:ext uri="{FF2B5EF4-FFF2-40B4-BE49-F238E27FC236}">
                  <a16:creationId xmlns:a16="http://schemas.microsoft.com/office/drawing/2014/main" id="{BC504D62-F925-30E6-C5BF-C8E2293A90F1}"/>
                </a:ext>
              </a:extLst>
            </p:cNvPr>
            <p:cNvSpPr/>
            <p:nvPr/>
          </p:nvSpPr>
          <p:spPr>
            <a:xfrm>
              <a:off x="7473248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7" name="직사각형 7456">
              <a:extLst>
                <a:ext uri="{FF2B5EF4-FFF2-40B4-BE49-F238E27FC236}">
                  <a16:creationId xmlns:a16="http://schemas.microsoft.com/office/drawing/2014/main" id="{666A4B66-7CB3-B0FF-6587-046034FAFCE4}"/>
                </a:ext>
              </a:extLst>
            </p:cNvPr>
            <p:cNvSpPr/>
            <p:nvPr/>
          </p:nvSpPr>
          <p:spPr>
            <a:xfrm>
              <a:off x="7473248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8" name="직사각형 7457">
              <a:extLst>
                <a:ext uri="{FF2B5EF4-FFF2-40B4-BE49-F238E27FC236}">
                  <a16:creationId xmlns:a16="http://schemas.microsoft.com/office/drawing/2014/main" id="{D15F78B6-DEEC-8820-4954-91DDE58BA177}"/>
                </a:ext>
              </a:extLst>
            </p:cNvPr>
            <p:cNvSpPr/>
            <p:nvPr/>
          </p:nvSpPr>
          <p:spPr>
            <a:xfrm>
              <a:off x="747324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59" name="직사각형 7458">
              <a:extLst>
                <a:ext uri="{FF2B5EF4-FFF2-40B4-BE49-F238E27FC236}">
                  <a16:creationId xmlns:a16="http://schemas.microsoft.com/office/drawing/2014/main" id="{7373EF57-C6B8-F001-8D78-479CCFF609A6}"/>
                </a:ext>
              </a:extLst>
            </p:cNvPr>
            <p:cNvSpPr/>
            <p:nvPr/>
          </p:nvSpPr>
          <p:spPr>
            <a:xfrm>
              <a:off x="7473248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0" name="직사각형 7459">
              <a:extLst>
                <a:ext uri="{FF2B5EF4-FFF2-40B4-BE49-F238E27FC236}">
                  <a16:creationId xmlns:a16="http://schemas.microsoft.com/office/drawing/2014/main" id="{002C5B11-9AD3-FB9C-D1E7-B4C12202BCF6}"/>
                </a:ext>
              </a:extLst>
            </p:cNvPr>
            <p:cNvSpPr/>
            <p:nvPr/>
          </p:nvSpPr>
          <p:spPr>
            <a:xfrm>
              <a:off x="7473248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1" name="직사각형 7460">
              <a:extLst>
                <a:ext uri="{FF2B5EF4-FFF2-40B4-BE49-F238E27FC236}">
                  <a16:creationId xmlns:a16="http://schemas.microsoft.com/office/drawing/2014/main" id="{A7A41216-AEC4-B7C8-CE5B-2760BD0D6799}"/>
                </a:ext>
              </a:extLst>
            </p:cNvPr>
            <p:cNvSpPr/>
            <p:nvPr/>
          </p:nvSpPr>
          <p:spPr>
            <a:xfrm>
              <a:off x="7473248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2" name="직사각형 7461">
              <a:extLst>
                <a:ext uri="{FF2B5EF4-FFF2-40B4-BE49-F238E27FC236}">
                  <a16:creationId xmlns:a16="http://schemas.microsoft.com/office/drawing/2014/main" id="{EF282D0B-274F-7176-C60D-543581657343}"/>
                </a:ext>
              </a:extLst>
            </p:cNvPr>
            <p:cNvSpPr/>
            <p:nvPr/>
          </p:nvSpPr>
          <p:spPr>
            <a:xfrm>
              <a:off x="7473248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3" name="직사각형 7462">
              <a:extLst>
                <a:ext uri="{FF2B5EF4-FFF2-40B4-BE49-F238E27FC236}">
                  <a16:creationId xmlns:a16="http://schemas.microsoft.com/office/drawing/2014/main" id="{1F710AEC-9383-A7E7-1FD8-D49D95A7F63A}"/>
                </a:ext>
              </a:extLst>
            </p:cNvPr>
            <p:cNvSpPr/>
            <p:nvPr/>
          </p:nvSpPr>
          <p:spPr>
            <a:xfrm>
              <a:off x="7473248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4" name="직사각형 7463">
              <a:extLst>
                <a:ext uri="{FF2B5EF4-FFF2-40B4-BE49-F238E27FC236}">
                  <a16:creationId xmlns:a16="http://schemas.microsoft.com/office/drawing/2014/main" id="{D0BD85C4-9A42-C6C0-C1B0-A16110004646}"/>
                </a:ext>
              </a:extLst>
            </p:cNvPr>
            <p:cNvSpPr/>
            <p:nvPr/>
          </p:nvSpPr>
          <p:spPr>
            <a:xfrm>
              <a:off x="7473248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5" name="직사각형 7464">
              <a:extLst>
                <a:ext uri="{FF2B5EF4-FFF2-40B4-BE49-F238E27FC236}">
                  <a16:creationId xmlns:a16="http://schemas.microsoft.com/office/drawing/2014/main" id="{F98C1069-65A9-03A3-ADC5-0F690C0E254D}"/>
                </a:ext>
              </a:extLst>
            </p:cNvPr>
            <p:cNvSpPr/>
            <p:nvPr/>
          </p:nvSpPr>
          <p:spPr>
            <a:xfrm>
              <a:off x="7473248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6" name="직사각형 7465">
              <a:extLst>
                <a:ext uri="{FF2B5EF4-FFF2-40B4-BE49-F238E27FC236}">
                  <a16:creationId xmlns:a16="http://schemas.microsoft.com/office/drawing/2014/main" id="{148D27E4-1EAB-0C2D-47C6-F433670D385B}"/>
                </a:ext>
              </a:extLst>
            </p:cNvPr>
            <p:cNvSpPr/>
            <p:nvPr/>
          </p:nvSpPr>
          <p:spPr>
            <a:xfrm>
              <a:off x="7473248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7" name="직사각형 7466">
              <a:extLst>
                <a:ext uri="{FF2B5EF4-FFF2-40B4-BE49-F238E27FC236}">
                  <a16:creationId xmlns:a16="http://schemas.microsoft.com/office/drawing/2014/main" id="{C2317E20-3F21-4B3E-63C6-A75A98F78279}"/>
                </a:ext>
              </a:extLst>
            </p:cNvPr>
            <p:cNvSpPr/>
            <p:nvPr/>
          </p:nvSpPr>
          <p:spPr>
            <a:xfrm>
              <a:off x="7473248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8" name="직사각형 7467">
              <a:extLst>
                <a:ext uri="{FF2B5EF4-FFF2-40B4-BE49-F238E27FC236}">
                  <a16:creationId xmlns:a16="http://schemas.microsoft.com/office/drawing/2014/main" id="{328A2DBF-E1BC-B269-CA2A-5C3CE8148631}"/>
                </a:ext>
              </a:extLst>
            </p:cNvPr>
            <p:cNvSpPr/>
            <p:nvPr/>
          </p:nvSpPr>
          <p:spPr>
            <a:xfrm>
              <a:off x="7473248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69" name="직사각형 7468">
              <a:extLst>
                <a:ext uri="{FF2B5EF4-FFF2-40B4-BE49-F238E27FC236}">
                  <a16:creationId xmlns:a16="http://schemas.microsoft.com/office/drawing/2014/main" id="{7FC3EE54-574E-9BF3-2342-7D321117B6F9}"/>
                </a:ext>
              </a:extLst>
            </p:cNvPr>
            <p:cNvSpPr/>
            <p:nvPr/>
          </p:nvSpPr>
          <p:spPr>
            <a:xfrm>
              <a:off x="7473248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0" name="직사각형 7469">
              <a:extLst>
                <a:ext uri="{FF2B5EF4-FFF2-40B4-BE49-F238E27FC236}">
                  <a16:creationId xmlns:a16="http://schemas.microsoft.com/office/drawing/2014/main" id="{8C95FB06-A125-4097-5E47-9FB06E5DD0EC}"/>
                </a:ext>
              </a:extLst>
            </p:cNvPr>
            <p:cNvSpPr/>
            <p:nvPr/>
          </p:nvSpPr>
          <p:spPr>
            <a:xfrm>
              <a:off x="7473248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1" name="직사각형 7470">
              <a:extLst>
                <a:ext uri="{FF2B5EF4-FFF2-40B4-BE49-F238E27FC236}">
                  <a16:creationId xmlns:a16="http://schemas.microsoft.com/office/drawing/2014/main" id="{DF74B6C4-7680-2D3E-C181-F60BA1109BE3}"/>
                </a:ext>
              </a:extLst>
            </p:cNvPr>
            <p:cNvSpPr/>
            <p:nvPr/>
          </p:nvSpPr>
          <p:spPr>
            <a:xfrm>
              <a:off x="761724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2" name="직사각형 7471">
              <a:extLst>
                <a:ext uri="{FF2B5EF4-FFF2-40B4-BE49-F238E27FC236}">
                  <a16:creationId xmlns:a16="http://schemas.microsoft.com/office/drawing/2014/main" id="{8D25FB9B-581C-8656-1588-2C03EA7E7033}"/>
                </a:ext>
              </a:extLst>
            </p:cNvPr>
            <p:cNvSpPr/>
            <p:nvPr/>
          </p:nvSpPr>
          <p:spPr>
            <a:xfrm>
              <a:off x="761724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3" name="직사각형 7472">
              <a:extLst>
                <a:ext uri="{FF2B5EF4-FFF2-40B4-BE49-F238E27FC236}">
                  <a16:creationId xmlns:a16="http://schemas.microsoft.com/office/drawing/2014/main" id="{632480B9-14BF-83A4-BB63-135D9F8D33E7}"/>
                </a:ext>
              </a:extLst>
            </p:cNvPr>
            <p:cNvSpPr/>
            <p:nvPr/>
          </p:nvSpPr>
          <p:spPr>
            <a:xfrm>
              <a:off x="761724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4" name="직사각형 7473">
              <a:extLst>
                <a:ext uri="{FF2B5EF4-FFF2-40B4-BE49-F238E27FC236}">
                  <a16:creationId xmlns:a16="http://schemas.microsoft.com/office/drawing/2014/main" id="{9613947C-AD91-61C1-B3A2-AF00015E457A}"/>
                </a:ext>
              </a:extLst>
            </p:cNvPr>
            <p:cNvSpPr/>
            <p:nvPr/>
          </p:nvSpPr>
          <p:spPr>
            <a:xfrm>
              <a:off x="761724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5" name="직사각형 7474">
              <a:extLst>
                <a:ext uri="{FF2B5EF4-FFF2-40B4-BE49-F238E27FC236}">
                  <a16:creationId xmlns:a16="http://schemas.microsoft.com/office/drawing/2014/main" id="{9C537238-1657-48B2-2FD2-D5B2B1FF7FD0}"/>
                </a:ext>
              </a:extLst>
            </p:cNvPr>
            <p:cNvSpPr/>
            <p:nvPr/>
          </p:nvSpPr>
          <p:spPr>
            <a:xfrm>
              <a:off x="761724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6" name="직사각형 7475">
              <a:extLst>
                <a:ext uri="{FF2B5EF4-FFF2-40B4-BE49-F238E27FC236}">
                  <a16:creationId xmlns:a16="http://schemas.microsoft.com/office/drawing/2014/main" id="{D06C3FA6-A472-EDC9-0B96-8C5EFEC6E61B}"/>
                </a:ext>
              </a:extLst>
            </p:cNvPr>
            <p:cNvSpPr/>
            <p:nvPr/>
          </p:nvSpPr>
          <p:spPr>
            <a:xfrm>
              <a:off x="761724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7" name="직사각형 7476">
              <a:extLst>
                <a:ext uri="{FF2B5EF4-FFF2-40B4-BE49-F238E27FC236}">
                  <a16:creationId xmlns:a16="http://schemas.microsoft.com/office/drawing/2014/main" id="{69F5B572-4521-1761-C95E-00AF44011AAF}"/>
                </a:ext>
              </a:extLst>
            </p:cNvPr>
            <p:cNvSpPr/>
            <p:nvPr/>
          </p:nvSpPr>
          <p:spPr>
            <a:xfrm>
              <a:off x="761724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8" name="직사각형 7477">
              <a:extLst>
                <a:ext uri="{FF2B5EF4-FFF2-40B4-BE49-F238E27FC236}">
                  <a16:creationId xmlns:a16="http://schemas.microsoft.com/office/drawing/2014/main" id="{FB4DFF04-2CDD-D7D4-4210-21C3CBE837D1}"/>
                </a:ext>
              </a:extLst>
            </p:cNvPr>
            <p:cNvSpPr/>
            <p:nvPr/>
          </p:nvSpPr>
          <p:spPr>
            <a:xfrm>
              <a:off x="761724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79" name="직사각형 7478">
              <a:extLst>
                <a:ext uri="{FF2B5EF4-FFF2-40B4-BE49-F238E27FC236}">
                  <a16:creationId xmlns:a16="http://schemas.microsoft.com/office/drawing/2014/main" id="{143A4DEF-674D-F81C-BAF9-7207C8208DD0}"/>
                </a:ext>
              </a:extLst>
            </p:cNvPr>
            <p:cNvSpPr/>
            <p:nvPr/>
          </p:nvSpPr>
          <p:spPr>
            <a:xfrm>
              <a:off x="761724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0" name="직사각형 7479">
              <a:extLst>
                <a:ext uri="{FF2B5EF4-FFF2-40B4-BE49-F238E27FC236}">
                  <a16:creationId xmlns:a16="http://schemas.microsoft.com/office/drawing/2014/main" id="{4962A9DE-93C4-D9F1-B732-7BA90595E9B9}"/>
                </a:ext>
              </a:extLst>
            </p:cNvPr>
            <p:cNvSpPr/>
            <p:nvPr/>
          </p:nvSpPr>
          <p:spPr>
            <a:xfrm>
              <a:off x="761724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1" name="직사각형 7480">
              <a:extLst>
                <a:ext uri="{FF2B5EF4-FFF2-40B4-BE49-F238E27FC236}">
                  <a16:creationId xmlns:a16="http://schemas.microsoft.com/office/drawing/2014/main" id="{604B73DC-9BD2-F469-EFC8-9871E3739062}"/>
                </a:ext>
              </a:extLst>
            </p:cNvPr>
            <p:cNvSpPr/>
            <p:nvPr/>
          </p:nvSpPr>
          <p:spPr>
            <a:xfrm>
              <a:off x="761724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2" name="직사각형 7481">
              <a:extLst>
                <a:ext uri="{FF2B5EF4-FFF2-40B4-BE49-F238E27FC236}">
                  <a16:creationId xmlns:a16="http://schemas.microsoft.com/office/drawing/2014/main" id="{07586611-F6A9-94F9-1911-5CEF2F535872}"/>
                </a:ext>
              </a:extLst>
            </p:cNvPr>
            <p:cNvSpPr/>
            <p:nvPr/>
          </p:nvSpPr>
          <p:spPr>
            <a:xfrm>
              <a:off x="761724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3" name="직사각형 7482">
              <a:extLst>
                <a:ext uri="{FF2B5EF4-FFF2-40B4-BE49-F238E27FC236}">
                  <a16:creationId xmlns:a16="http://schemas.microsoft.com/office/drawing/2014/main" id="{5E4BDFBD-CDC8-474B-C0D9-86D1A4663BF1}"/>
                </a:ext>
              </a:extLst>
            </p:cNvPr>
            <p:cNvSpPr/>
            <p:nvPr/>
          </p:nvSpPr>
          <p:spPr>
            <a:xfrm>
              <a:off x="761724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4" name="직사각형 7483">
              <a:extLst>
                <a:ext uri="{FF2B5EF4-FFF2-40B4-BE49-F238E27FC236}">
                  <a16:creationId xmlns:a16="http://schemas.microsoft.com/office/drawing/2014/main" id="{14A98FC5-5C70-0D4A-0A78-4026EA979395}"/>
                </a:ext>
              </a:extLst>
            </p:cNvPr>
            <p:cNvSpPr/>
            <p:nvPr/>
          </p:nvSpPr>
          <p:spPr>
            <a:xfrm>
              <a:off x="761724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5" name="직사각형 7484">
              <a:extLst>
                <a:ext uri="{FF2B5EF4-FFF2-40B4-BE49-F238E27FC236}">
                  <a16:creationId xmlns:a16="http://schemas.microsoft.com/office/drawing/2014/main" id="{B217A8B2-62C6-C7BA-47DE-B9CD7D9430AD}"/>
                </a:ext>
              </a:extLst>
            </p:cNvPr>
            <p:cNvSpPr/>
            <p:nvPr/>
          </p:nvSpPr>
          <p:spPr>
            <a:xfrm>
              <a:off x="761724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6" name="직사각형 7485">
              <a:extLst>
                <a:ext uri="{FF2B5EF4-FFF2-40B4-BE49-F238E27FC236}">
                  <a16:creationId xmlns:a16="http://schemas.microsoft.com/office/drawing/2014/main" id="{44C4DA98-1B3A-3A27-E5C6-FDB838D9D174}"/>
                </a:ext>
              </a:extLst>
            </p:cNvPr>
            <p:cNvSpPr/>
            <p:nvPr/>
          </p:nvSpPr>
          <p:spPr>
            <a:xfrm>
              <a:off x="761724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7" name="직사각형 7486">
              <a:extLst>
                <a:ext uri="{FF2B5EF4-FFF2-40B4-BE49-F238E27FC236}">
                  <a16:creationId xmlns:a16="http://schemas.microsoft.com/office/drawing/2014/main" id="{33BE6D80-98B1-FA98-FE34-6C154A15B389}"/>
                </a:ext>
              </a:extLst>
            </p:cNvPr>
            <p:cNvSpPr/>
            <p:nvPr/>
          </p:nvSpPr>
          <p:spPr>
            <a:xfrm>
              <a:off x="761724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8" name="직사각형 7487">
              <a:extLst>
                <a:ext uri="{FF2B5EF4-FFF2-40B4-BE49-F238E27FC236}">
                  <a16:creationId xmlns:a16="http://schemas.microsoft.com/office/drawing/2014/main" id="{5212D045-B6B2-7B58-C621-B32854415EE6}"/>
                </a:ext>
              </a:extLst>
            </p:cNvPr>
            <p:cNvSpPr/>
            <p:nvPr/>
          </p:nvSpPr>
          <p:spPr>
            <a:xfrm>
              <a:off x="761724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89" name="직사각형 7488">
              <a:extLst>
                <a:ext uri="{FF2B5EF4-FFF2-40B4-BE49-F238E27FC236}">
                  <a16:creationId xmlns:a16="http://schemas.microsoft.com/office/drawing/2014/main" id="{3154D103-EEF2-3D91-99A1-C052938D85FB}"/>
                </a:ext>
              </a:extLst>
            </p:cNvPr>
            <p:cNvSpPr/>
            <p:nvPr/>
          </p:nvSpPr>
          <p:spPr>
            <a:xfrm>
              <a:off x="761724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0" name="직사각형 7489">
              <a:extLst>
                <a:ext uri="{FF2B5EF4-FFF2-40B4-BE49-F238E27FC236}">
                  <a16:creationId xmlns:a16="http://schemas.microsoft.com/office/drawing/2014/main" id="{C3EE4BB6-B9BF-7645-F212-98C0F8F4A431}"/>
                </a:ext>
              </a:extLst>
            </p:cNvPr>
            <p:cNvSpPr/>
            <p:nvPr/>
          </p:nvSpPr>
          <p:spPr>
            <a:xfrm>
              <a:off x="761724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1" name="직사각형 7490">
              <a:extLst>
                <a:ext uri="{FF2B5EF4-FFF2-40B4-BE49-F238E27FC236}">
                  <a16:creationId xmlns:a16="http://schemas.microsoft.com/office/drawing/2014/main" id="{A879D8C7-6DC7-8A4E-BDA9-3B591D526A90}"/>
                </a:ext>
              </a:extLst>
            </p:cNvPr>
            <p:cNvSpPr/>
            <p:nvPr/>
          </p:nvSpPr>
          <p:spPr>
            <a:xfrm>
              <a:off x="761724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2" name="직사각형 7491">
              <a:extLst>
                <a:ext uri="{FF2B5EF4-FFF2-40B4-BE49-F238E27FC236}">
                  <a16:creationId xmlns:a16="http://schemas.microsoft.com/office/drawing/2014/main" id="{98554287-26D5-BCED-23C3-15189E8655CD}"/>
                </a:ext>
              </a:extLst>
            </p:cNvPr>
            <p:cNvSpPr/>
            <p:nvPr/>
          </p:nvSpPr>
          <p:spPr>
            <a:xfrm>
              <a:off x="761724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3" name="직사각형 7492">
              <a:extLst>
                <a:ext uri="{FF2B5EF4-FFF2-40B4-BE49-F238E27FC236}">
                  <a16:creationId xmlns:a16="http://schemas.microsoft.com/office/drawing/2014/main" id="{C47D2232-48AD-CCFC-8321-AB419FBC74FF}"/>
                </a:ext>
              </a:extLst>
            </p:cNvPr>
            <p:cNvSpPr/>
            <p:nvPr/>
          </p:nvSpPr>
          <p:spPr>
            <a:xfrm>
              <a:off x="761724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4" name="직사각형 7493">
              <a:extLst>
                <a:ext uri="{FF2B5EF4-FFF2-40B4-BE49-F238E27FC236}">
                  <a16:creationId xmlns:a16="http://schemas.microsoft.com/office/drawing/2014/main" id="{378DE185-E664-06F0-A828-73D254843950}"/>
                </a:ext>
              </a:extLst>
            </p:cNvPr>
            <p:cNvSpPr/>
            <p:nvPr/>
          </p:nvSpPr>
          <p:spPr>
            <a:xfrm>
              <a:off x="761724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5" name="직사각형 7494">
              <a:extLst>
                <a:ext uri="{FF2B5EF4-FFF2-40B4-BE49-F238E27FC236}">
                  <a16:creationId xmlns:a16="http://schemas.microsoft.com/office/drawing/2014/main" id="{EBF43362-29DA-A342-AFD7-9FE233D99C3C}"/>
                </a:ext>
              </a:extLst>
            </p:cNvPr>
            <p:cNvSpPr/>
            <p:nvPr/>
          </p:nvSpPr>
          <p:spPr>
            <a:xfrm>
              <a:off x="761724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6" name="직사각형 7495">
              <a:extLst>
                <a:ext uri="{FF2B5EF4-FFF2-40B4-BE49-F238E27FC236}">
                  <a16:creationId xmlns:a16="http://schemas.microsoft.com/office/drawing/2014/main" id="{2AC9634B-D43D-B576-F84D-7A75FABD0E10}"/>
                </a:ext>
              </a:extLst>
            </p:cNvPr>
            <p:cNvSpPr/>
            <p:nvPr/>
          </p:nvSpPr>
          <p:spPr>
            <a:xfrm>
              <a:off x="761724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7" name="직사각형 7496">
              <a:extLst>
                <a:ext uri="{FF2B5EF4-FFF2-40B4-BE49-F238E27FC236}">
                  <a16:creationId xmlns:a16="http://schemas.microsoft.com/office/drawing/2014/main" id="{C84F51FD-E074-FA28-5A23-597ED2B6F491}"/>
                </a:ext>
              </a:extLst>
            </p:cNvPr>
            <p:cNvSpPr/>
            <p:nvPr/>
          </p:nvSpPr>
          <p:spPr>
            <a:xfrm>
              <a:off x="761724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8" name="직사각형 7497">
              <a:extLst>
                <a:ext uri="{FF2B5EF4-FFF2-40B4-BE49-F238E27FC236}">
                  <a16:creationId xmlns:a16="http://schemas.microsoft.com/office/drawing/2014/main" id="{7AC4875C-9377-309A-C6E4-A5614F04A4FA}"/>
                </a:ext>
              </a:extLst>
            </p:cNvPr>
            <p:cNvSpPr/>
            <p:nvPr/>
          </p:nvSpPr>
          <p:spPr>
            <a:xfrm>
              <a:off x="761724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499" name="직사각형 7498">
              <a:extLst>
                <a:ext uri="{FF2B5EF4-FFF2-40B4-BE49-F238E27FC236}">
                  <a16:creationId xmlns:a16="http://schemas.microsoft.com/office/drawing/2014/main" id="{ECDF4851-4A2B-41E8-37EE-A5EE9FCEA75A}"/>
                </a:ext>
              </a:extLst>
            </p:cNvPr>
            <p:cNvSpPr/>
            <p:nvPr/>
          </p:nvSpPr>
          <p:spPr>
            <a:xfrm>
              <a:off x="761724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0" name="직사각형 7499">
              <a:extLst>
                <a:ext uri="{FF2B5EF4-FFF2-40B4-BE49-F238E27FC236}">
                  <a16:creationId xmlns:a16="http://schemas.microsoft.com/office/drawing/2014/main" id="{48B919B1-5C7B-8122-A563-F029665A1886}"/>
                </a:ext>
              </a:extLst>
            </p:cNvPr>
            <p:cNvSpPr/>
            <p:nvPr/>
          </p:nvSpPr>
          <p:spPr>
            <a:xfrm>
              <a:off x="761724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1" name="직사각형 7500">
              <a:extLst>
                <a:ext uri="{FF2B5EF4-FFF2-40B4-BE49-F238E27FC236}">
                  <a16:creationId xmlns:a16="http://schemas.microsoft.com/office/drawing/2014/main" id="{60FD6F0D-9357-B169-AD77-E2F005373036}"/>
                </a:ext>
              </a:extLst>
            </p:cNvPr>
            <p:cNvSpPr/>
            <p:nvPr/>
          </p:nvSpPr>
          <p:spPr>
            <a:xfrm>
              <a:off x="761724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2" name="직사각형 7501">
              <a:extLst>
                <a:ext uri="{FF2B5EF4-FFF2-40B4-BE49-F238E27FC236}">
                  <a16:creationId xmlns:a16="http://schemas.microsoft.com/office/drawing/2014/main" id="{2EEF54F4-9EF7-FAD1-F4E1-459D85B18FB2}"/>
                </a:ext>
              </a:extLst>
            </p:cNvPr>
            <p:cNvSpPr/>
            <p:nvPr/>
          </p:nvSpPr>
          <p:spPr>
            <a:xfrm>
              <a:off x="761724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3" name="직사각형 7502">
              <a:extLst>
                <a:ext uri="{FF2B5EF4-FFF2-40B4-BE49-F238E27FC236}">
                  <a16:creationId xmlns:a16="http://schemas.microsoft.com/office/drawing/2014/main" id="{5D2C58D0-06E8-3769-0FAA-68E4D7072BF5}"/>
                </a:ext>
              </a:extLst>
            </p:cNvPr>
            <p:cNvSpPr/>
            <p:nvPr/>
          </p:nvSpPr>
          <p:spPr>
            <a:xfrm>
              <a:off x="761724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4" name="직사각형 7503">
              <a:extLst>
                <a:ext uri="{FF2B5EF4-FFF2-40B4-BE49-F238E27FC236}">
                  <a16:creationId xmlns:a16="http://schemas.microsoft.com/office/drawing/2014/main" id="{BE61D4D5-D904-6AD7-9E29-6C7939EA5A73}"/>
                </a:ext>
              </a:extLst>
            </p:cNvPr>
            <p:cNvSpPr/>
            <p:nvPr/>
          </p:nvSpPr>
          <p:spPr>
            <a:xfrm>
              <a:off x="761724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5" name="직사각형 7504">
              <a:extLst>
                <a:ext uri="{FF2B5EF4-FFF2-40B4-BE49-F238E27FC236}">
                  <a16:creationId xmlns:a16="http://schemas.microsoft.com/office/drawing/2014/main" id="{22AE8750-B7EF-F9C5-E007-E3D7FA6FF51D}"/>
                </a:ext>
              </a:extLst>
            </p:cNvPr>
            <p:cNvSpPr/>
            <p:nvPr/>
          </p:nvSpPr>
          <p:spPr>
            <a:xfrm>
              <a:off x="761724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6" name="직사각형 7505">
              <a:extLst>
                <a:ext uri="{FF2B5EF4-FFF2-40B4-BE49-F238E27FC236}">
                  <a16:creationId xmlns:a16="http://schemas.microsoft.com/office/drawing/2014/main" id="{B9C60A7C-92A4-26B7-9640-B061F9EDD309}"/>
                </a:ext>
              </a:extLst>
            </p:cNvPr>
            <p:cNvSpPr/>
            <p:nvPr/>
          </p:nvSpPr>
          <p:spPr>
            <a:xfrm>
              <a:off x="761724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7" name="직사각형 7506">
              <a:extLst>
                <a:ext uri="{FF2B5EF4-FFF2-40B4-BE49-F238E27FC236}">
                  <a16:creationId xmlns:a16="http://schemas.microsoft.com/office/drawing/2014/main" id="{0A143AD7-73BB-2E64-B65E-CA629075A72D}"/>
                </a:ext>
              </a:extLst>
            </p:cNvPr>
            <p:cNvSpPr/>
            <p:nvPr/>
          </p:nvSpPr>
          <p:spPr>
            <a:xfrm>
              <a:off x="776128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8" name="직사각형 7507">
              <a:extLst>
                <a:ext uri="{FF2B5EF4-FFF2-40B4-BE49-F238E27FC236}">
                  <a16:creationId xmlns:a16="http://schemas.microsoft.com/office/drawing/2014/main" id="{CE0F3172-FBEC-CCF2-DC07-01F30BB22C93}"/>
                </a:ext>
              </a:extLst>
            </p:cNvPr>
            <p:cNvSpPr/>
            <p:nvPr/>
          </p:nvSpPr>
          <p:spPr>
            <a:xfrm>
              <a:off x="776128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09" name="직사각형 7508">
              <a:extLst>
                <a:ext uri="{FF2B5EF4-FFF2-40B4-BE49-F238E27FC236}">
                  <a16:creationId xmlns:a16="http://schemas.microsoft.com/office/drawing/2014/main" id="{E7B35B9A-EFDC-259A-BD2A-E358CF4459DF}"/>
                </a:ext>
              </a:extLst>
            </p:cNvPr>
            <p:cNvSpPr/>
            <p:nvPr/>
          </p:nvSpPr>
          <p:spPr>
            <a:xfrm>
              <a:off x="776128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0" name="직사각형 7509">
              <a:extLst>
                <a:ext uri="{FF2B5EF4-FFF2-40B4-BE49-F238E27FC236}">
                  <a16:creationId xmlns:a16="http://schemas.microsoft.com/office/drawing/2014/main" id="{AA58DB66-DC44-0248-4F0E-20F7FC1C14D5}"/>
                </a:ext>
              </a:extLst>
            </p:cNvPr>
            <p:cNvSpPr/>
            <p:nvPr/>
          </p:nvSpPr>
          <p:spPr>
            <a:xfrm>
              <a:off x="776128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1" name="직사각형 7510">
              <a:extLst>
                <a:ext uri="{FF2B5EF4-FFF2-40B4-BE49-F238E27FC236}">
                  <a16:creationId xmlns:a16="http://schemas.microsoft.com/office/drawing/2014/main" id="{0121FF17-4102-7843-CFC1-8935B2F630B2}"/>
                </a:ext>
              </a:extLst>
            </p:cNvPr>
            <p:cNvSpPr/>
            <p:nvPr/>
          </p:nvSpPr>
          <p:spPr>
            <a:xfrm>
              <a:off x="776128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2" name="직사각형 7511">
              <a:extLst>
                <a:ext uri="{FF2B5EF4-FFF2-40B4-BE49-F238E27FC236}">
                  <a16:creationId xmlns:a16="http://schemas.microsoft.com/office/drawing/2014/main" id="{456EAE8B-4381-C19B-33EA-45B0208CE142}"/>
                </a:ext>
              </a:extLst>
            </p:cNvPr>
            <p:cNvSpPr/>
            <p:nvPr/>
          </p:nvSpPr>
          <p:spPr>
            <a:xfrm>
              <a:off x="776128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3" name="직사각형 7512">
              <a:extLst>
                <a:ext uri="{FF2B5EF4-FFF2-40B4-BE49-F238E27FC236}">
                  <a16:creationId xmlns:a16="http://schemas.microsoft.com/office/drawing/2014/main" id="{F130EEB5-B5B6-2C57-3045-21151CB31291}"/>
                </a:ext>
              </a:extLst>
            </p:cNvPr>
            <p:cNvSpPr/>
            <p:nvPr/>
          </p:nvSpPr>
          <p:spPr>
            <a:xfrm>
              <a:off x="776128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4" name="직사각형 7513">
              <a:extLst>
                <a:ext uri="{FF2B5EF4-FFF2-40B4-BE49-F238E27FC236}">
                  <a16:creationId xmlns:a16="http://schemas.microsoft.com/office/drawing/2014/main" id="{4D2879DD-06C8-C5B4-1D52-7A3C3F108FBB}"/>
                </a:ext>
              </a:extLst>
            </p:cNvPr>
            <p:cNvSpPr/>
            <p:nvPr/>
          </p:nvSpPr>
          <p:spPr>
            <a:xfrm>
              <a:off x="776128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5" name="직사각형 7514">
              <a:extLst>
                <a:ext uri="{FF2B5EF4-FFF2-40B4-BE49-F238E27FC236}">
                  <a16:creationId xmlns:a16="http://schemas.microsoft.com/office/drawing/2014/main" id="{5294741B-AE02-7D61-DD8E-9D03246978A1}"/>
                </a:ext>
              </a:extLst>
            </p:cNvPr>
            <p:cNvSpPr/>
            <p:nvPr/>
          </p:nvSpPr>
          <p:spPr>
            <a:xfrm>
              <a:off x="776128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6" name="직사각형 7515">
              <a:extLst>
                <a:ext uri="{FF2B5EF4-FFF2-40B4-BE49-F238E27FC236}">
                  <a16:creationId xmlns:a16="http://schemas.microsoft.com/office/drawing/2014/main" id="{9CCC0219-EB66-6B98-0204-B6E9B58F7EDD}"/>
                </a:ext>
              </a:extLst>
            </p:cNvPr>
            <p:cNvSpPr/>
            <p:nvPr/>
          </p:nvSpPr>
          <p:spPr>
            <a:xfrm>
              <a:off x="776128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7" name="직사각형 7516">
              <a:extLst>
                <a:ext uri="{FF2B5EF4-FFF2-40B4-BE49-F238E27FC236}">
                  <a16:creationId xmlns:a16="http://schemas.microsoft.com/office/drawing/2014/main" id="{2519D560-2CB8-B3B6-A392-CA0756FF67F7}"/>
                </a:ext>
              </a:extLst>
            </p:cNvPr>
            <p:cNvSpPr/>
            <p:nvPr/>
          </p:nvSpPr>
          <p:spPr>
            <a:xfrm>
              <a:off x="776128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8" name="직사각형 7517">
              <a:extLst>
                <a:ext uri="{FF2B5EF4-FFF2-40B4-BE49-F238E27FC236}">
                  <a16:creationId xmlns:a16="http://schemas.microsoft.com/office/drawing/2014/main" id="{1883A665-330E-3653-3672-4139F79A2820}"/>
                </a:ext>
              </a:extLst>
            </p:cNvPr>
            <p:cNvSpPr/>
            <p:nvPr/>
          </p:nvSpPr>
          <p:spPr>
            <a:xfrm>
              <a:off x="776128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19" name="직사각형 7518">
              <a:extLst>
                <a:ext uri="{FF2B5EF4-FFF2-40B4-BE49-F238E27FC236}">
                  <a16:creationId xmlns:a16="http://schemas.microsoft.com/office/drawing/2014/main" id="{94650864-69EA-7D4B-A4E3-69412EBC5429}"/>
                </a:ext>
              </a:extLst>
            </p:cNvPr>
            <p:cNvSpPr/>
            <p:nvPr/>
          </p:nvSpPr>
          <p:spPr>
            <a:xfrm>
              <a:off x="776128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0" name="직사각형 7519">
              <a:extLst>
                <a:ext uri="{FF2B5EF4-FFF2-40B4-BE49-F238E27FC236}">
                  <a16:creationId xmlns:a16="http://schemas.microsoft.com/office/drawing/2014/main" id="{8A340150-AB76-7BE9-0DEC-CCE4B2215007}"/>
                </a:ext>
              </a:extLst>
            </p:cNvPr>
            <p:cNvSpPr/>
            <p:nvPr/>
          </p:nvSpPr>
          <p:spPr>
            <a:xfrm>
              <a:off x="776128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1" name="직사각형 7520">
              <a:extLst>
                <a:ext uri="{FF2B5EF4-FFF2-40B4-BE49-F238E27FC236}">
                  <a16:creationId xmlns:a16="http://schemas.microsoft.com/office/drawing/2014/main" id="{DBC90A77-5D75-1C1A-CC35-92D03148B879}"/>
                </a:ext>
              </a:extLst>
            </p:cNvPr>
            <p:cNvSpPr/>
            <p:nvPr/>
          </p:nvSpPr>
          <p:spPr>
            <a:xfrm>
              <a:off x="776128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2" name="직사각형 7521">
              <a:extLst>
                <a:ext uri="{FF2B5EF4-FFF2-40B4-BE49-F238E27FC236}">
                  <a16:creationId xmlns:a16="http://schemas.microsoft.com/office/drawing/2014/main" id="{1F341DE0-8E0B-1C2C-EE46-B8443C15F094}"/>
                </a:ext>
              </a:extLst>
            </p:cNvPr>
            <p:cNvSpPr/>
            <p:nvPr/>
          </p:nvSpPr>
          <p:spPr>
            <a:xfrm>
              <a:off x="776128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3" name="직사각형 7522">
              <a:extLst>
                <a:ext uri="{FF2B5EF4-FFF2-40B4-BE49-F238E27FC236}">
                  <a16:creationId xmlns:a16="http://schemas.microsoft.com/office/drawing/2014/main" id="{4B308E51-9FEB-EFB2-53A9-9A473CC3C198}"/>
                </a:ext>
              </a:extLst>
            </p:cNvPr>
            <p:cNvSpPr/>
            <p:nvPr/>
          </p:nvSpPr>
          <p:spPr>
            <a:xfrm>
              <a:off x="776128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4" name="직사각형 7523">
              <a:extLst>
                <a:ext uri="{FF2B5EF4-FFF2-40B4-BE49-F238E27FC236}">
                  <a16:creationId xmlns:a16="http://schemas.microsoft.com/office/drawing/2014/main" id="{AA49FB7D-FFD4-9A83-4E24-232E44675FE2}"/>
                </a:ext>
              </a:extLst>
            </p:cNvPr>
            <p:cNvSpPr/>
            <p:nvPr/>
          </p:nvSpPr>
          <p:spPr>
            <a:xfrm>
              <a:off x="776128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5" name="직사각형 7524">
              <a:extLst>
                <a:ext uri="{FF2B5EF4-FFF2-40B4-BE49-F238E27FC236}">
                  <a16:creationId xmlns:a16="http://schemas.microsoft.com/office/drawing/2014/main" id="{858CD6B9-124C-7818-B8AC-264435A6C98B}"/>
                </a:ext>
              </a:extLst>
            </p:cNvPr>
            <p:cNvSpPr/>
            <p:nvPr/>
          </p:nvSpPr>
          <p:spPr>
            <a:xfrm>
              <a:off x="776128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6" name="직사각형 7525">
              <a:extLst>
                <a:ext uri="{FF2B5EF4-FFF2-40B4-BE49-F238E27FC236}">
                  <a16:creationId xmlns:a16="http://schemas.microsoft.com/office/drawing/2014/main" id="{184CC029-2AC6-F69C-5D6D-FAAD4BF38A90}"/>
                </a:ext>
              </a:extLst>
            </p:cNvPr>
            <p:cNvSpPr/>
            <p:nvPr/>
          </p:nvSpPr>
          <p:spPr>
            <a:xfrm>
              <a:off x="776128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7" name="직사각형 7526">
              <a:extLst>
                <a:ext uri="{FF2B5EF4-FFF2-40B4-BE49-F238E27FC236}">
                  <a16:creationId xmlns:a16="http://schemas.microsoft.com/office/drawing/2014/main" id="{053E3955-C6C4-E788-A035-05808897B45A}"/>
                </a:ext>
              </a:extLst>
            </p:cNvPr>
            <p:cNvSpPr/>
            <p:nvPr/>
          </p:nvSpPr>
          <p:spPr>
            <a:xfrm>
              <a:off x="776128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8" name="직사각형 7527">
              <a:extLst>
                <a:ext uri="{FF2B5EF4-FFF2-40B4-BE49-F238E27FC236}">
                  <a16:creationId xmlns:a16="http://schemas.microsoft.com/office/drawing/2014/main" id="{A5EFCD74-DE1A-13FD-11BB-CDF8E90A43DA}"/>
                </a:ext>
              </a:extLst>
            </p:cNvPr>
            <p:cNvSpPr/>
            <p:nvPr/>
          </p:nvSpPr>
          <p:spPr>
            <a:xfrm>
              <a:off x="776128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29" name="직사각형 7528">
              <a:extLst>
                <a:ext uri="{FF2B5EF4-FFF2-40B4-BE49-F238E27FC236}">
                  <a16:creationId xmlns:a16="http://schemas.microsoft.com/office/drawing/2014/main" id="{83333889-2968-3FE0-136F-44157B348B05}"/>
                </a:ext>
              </a:extLst>
            </p:cNvPr>
            <p:cNvSpPr/>
            <p:nvPr/>
          </p:nvSpPr>
          <p:spPr>
            <a:xfrm>
              <a:off x="776128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0" name="직사각형 7529">
              <a:extLst>
                <a:ext uri="{FF2B5EF4-FFF2-40B4-BE49-F238E27FC236}">
                  <a16:creationId xmlns:a16="http://schemas.microsoft.com/office/drawing/2014/main" id="{C65C570B-75EA-3CDE-B6A8-D3C18D13EBFB}"/>
                </a:ext>
              </a:extLst>
            </p:cNvPr>
            <p:cNvSpPr/>
            <p:nvPr/>
          </p:nvSpPr>
          <p:spPr>
            <a:xfrm>
              <a:off x="776128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1" name="직사각형 7530">
              <a:extLst>
                <a:ext uri="{FF2B5EF4-FFF2-40B4-BE49-F238E27FC236}">
                  <a16:creationId xmlns:a16="http://schemas.microsoft.com/office/drawing/2014/main" id="{DEF12791-59DB-ECB2-B8ED-A80CCF850EFA}"/>
                </a:ext>
              </a:extLst>
            </p:cNvPr>
            <p:cNvSpPr/>
            <p:nvPr/>
          </p:nvSpPr>
          <p:spPr>
            <a:xfrm>
              <a:off x="776128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2" name="직사각형 7531">
              <a:extLst>
                <a:ext uri="{FF2B5EF4-FFF2-40B4-BE49-F238E27FC236}">
                  <a16:creationId xmlns:a16="http://schemas.microsoft.com/office/drawing/2014/main" id="{332EA34A-2771-EDF5-895D-A261707F0648}"/>
                </a:ext>
              </a:extLst>
            </p:cNvPr>
            <p:cNvSpPr/>
            <p:nvPr/>
          </p:nvSpPr>
          <p:spPr>
            <a:xfrm>
              <a:off x="776128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3" name="직사각형 7532">
              <a:extLst>
                <a:ext uri="{FF2B5EF4-FFF2-40B4-BE49-F238E27FC236}">
                  <a16:creationId xmlns:a16="http://schemas.microsoft.com/office/drawing/2014/main" id="{4673BF8B-B0CB-D7A6-FFAE-F7B52EA8241C}"/>
                </a:ext>
              </a:extLst>
            </p:cNvPr>
            <p:cNvSpPr/>
            <p:nvPr/>
          </p:nvSpPr>
          <p:spPr>
            <a:xfrm>
              <a:off x="776128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4" name="직사각형 7533">
              <a:extLst>
                <a:ext uri="{FF2B5EF4-FFF2-40B4-BE49-F238E27FC236}">
                  <a16:creationId xmlns:a16="http://schemas.microsoft.com/office/drawing/2014/main" id="{AF708C57-A721-E504-D9B0-0FF097D3DE8A}"/>
                </a:ext>
              </a:extLst>
            </p:cNvPr>
            <p:cNvSpPr/>
            <p:nvPr/>
          </p:nvSpPr>
          <p:spPr>
            <a:xfrm>
              <a:off x="776128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5" name="직사각형 7534">
              <a:extLst>
                <a:ext uri="{FF2B5EF4-FFF2-40B4-BE49-F238E27FC236}">
                  <a16:creationId xmlns:a16="http://schemas.microsoft.com/office/drawing/2014/main" id="{0EC6E2AD-7D7D-660C-FF6C-1D83E4B601B1}"/>
                </a:ext>
              </a:extLst>
            </p:cNvPr>
            <p:cNvSpPr/>
            <p:nvPr/>
          </p:nvSpPr>
          <p:spPr>
            <a:xfrm>
              <a:off x="776128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6" name="직사각형 7535">
              <a:extLst>
                <a:ext uri="{FF2B5EF4-FFF2-40B4-BE49-F238E27FC236}">
                  <a16:creationId xmlns:a16="http://schemas.microsoft.com/office/drawing/2014/main" id="{C0EA5978-82F8-E948-F338-27030A0A3D5A}"/>
                </a:ext>
              </a:extLst>
            </p:cNvPr>
            <p:cNvSpPr/>
            <p:nvPr/>
          </p:nvSpPr>
          <p:spPr>
            <a:xfrm>
              <a:off x="776128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7" name="직사각형 7536">
              <a:extLst>
                <a:ext uri="{FF2B5EF4-FFF2-40B4-BE49-F238E27FC236}">
                  <a16:creationId xmlns:a16="http://schemas.microsoft.com/office/drawing/2014/main" id="{91CEB92E-B55F-2031-FCB1-074C34C9081F}"/>
                </a:ext>
              </a:extLst>
            </p:cNvPr>
            <p:cNvSpPr/>
            <p:nvPr/>
          </p:nvSpPr>
          <p:spPr>
            <a:xfrm>
              <a:off x="776128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8" name="직사각형 7537">
              <a:extLst>
                <a:ext uri="{FF2B5EF4-FFF2-40B4-BE49-F238E27FC236}">
                  <a16:creationId xmlns:a16="http://schemas.microsoft.com/office/drawing/2014/main" id="{F48DEE84-47D6-1E99-EC74-558552DF5E2E}"/>
                </a:ext>
              </a:extLst>
            </p:cNvPr>
            <p:cNvSpPr/>
            <p:nvPr/>
          </p:nvSpPr>
          <p:spPr>
            <a:xfrm>
              <a:off x="776128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39" name="직사각형 7538">
              <a:extLst>
                <a:ext uri="{FF2B5EF4-FFF2-40B4-BE49-F238E27FC236}">
                  <a16:creationId xmlns:a16="http://schemas.microsoft.com/office/drawing/2014/main" id="{F269E2E8-3164-09AC-C361-4BBF1EAC1D42}"/>
                </a:ext>
              </a:extLst>
            </p:cNvPr>
            <p:cNvSpPr/>
            <p:nvPr/>
          </p:nvSpPr>
          <p:spPr>
            <a:xfrm>
              <a:off x="776128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0" name="직사각형 7539">
              <a:extLst>
                <a:ext uri="{FF2B5EF4-FFF2-40B4-BE49-F238E27FC236}">
                  <a16:creationId xmlns:a16="http://schemas.microsoft.com/office/drawing/2014/main" id="{EFE4E239-2EFA-A48E-5C31-0D25C3837D3A}"/>
                </a:ext>
              </a:extLst>
            </p:cNvPr>
            <p:cNvSpPr/>
            <p:nvPr/>
          </p:nvSpPr>
          <p:spPr>
            <a:xfrm>
              <a:off x="776128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1" name="직사각형 7540">
              <a:extLst>
                <a:ext uri="{FF2B5EF4-FFF2-40B4-BE49-F238E27FC236}">
                  <a16:creationId xmlns:a16="http://schemas.microsoft.com/office/drawing/2014/main" id="{948A401A-A221-387E-A717-7DB86237EFFA}"/>
                </a:ext>
              </a:extLst>
            </p:cNvPr>
            <p:cNvSpPr/>
            <p:nvPr/>
          </p:nvSpPr>
          <p:spPr>
            <a:xfrm>
              <a:off x="776128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2" name="직사각형 7541">
              <a:extLst>
                <a:ext uri="{FF2B5EF4-FFF2-40B4-BE49-F238E27FC236}">
                  <a16:creationId xmlns:a16="http://schemas.microsoft.com/office/drawing/2014/main" id="{51D1E127-69E0-1F14-D84B-689744E64BA5}"/>
                </a:ext>
              </a:extLst>
            </p:cNvPr>
            <p:cNvSpPr/>
            <p:nvPr/>
          </p:nvSpPr>
          <p:spPr>
            <a:xfrm>
              <a:off x="776128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3" name="직사각형 7542">
              <a:extLst>
                <a:ext uri="{FF2B5EF4-FFF2-40B4-BE49-F238E27FC236}">
                  <a16:creationId xmlns:a16="http://schemas.microsoft.com/office/drawing/2014/main" id="{D1EB394C-F60C-1229-1251-D7F7C3E233EA}"/>
                </a:ext>
              </a:extLst>
            </p:cNvPr>
            <p:cNvSpPr/>
            <p:nvPr/>
          </p:nvSpPr>
          <p:spPr>
            <a:xfrm>
              <a:off x="790528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4" name="직사각형 7543">
              <a:extLst>
                <a:ext uri="{FF2B5EF4-FFF2-40B4-BE49-F238E27FC236}">
                  <a16:creationId xmlns:a16="http://schemas.microsoft.com/office/drawing/2014/main" id="{C6DA8903-9387-43E9-2103-338216F74B27}"/>
                </a:ext>
              </a:extLst>
            </p:cNvPr>
            <p:cNvSpPr/>
            <p:nvPr/>
          </p:nvSpPr>
          <p:spPr>
            <a:xfrm>
              <a:off x="7905280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5" name="직사각형 7544">
              <a:extLst>
                <a:ext uri="{FF2B5EF4-FFF2-40B4-BE49-F238E27FC236}">
                  <a16:creationId xmlns:a16="http://schemas.microsoft.com/office/drawing/2014/main" id="{81454A61-BC53-EA25-7B4F-C97017F7840C}"/>
                </a:ext>
              </a:extLst>
            </p:cNvPr>
            <p:cNvSpPr/>
            <p:nvPr/>
          </p:nvSpPr>
          <p:spPr>
            <a:xfrm>
              <a:off x="7905280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6" name="직사각형 7545">
              <a:extLst>
                <a:ext uri="{FF2B5EF4-FFF2-40B4-BE49-F238E27FC236}">
                  <a16:creationId xmlns:a16="http://schemas.microsoft.com/office/drawing/2014/main" id="{CCB27656-F3E6-D6FB-4962-25438EB5B6D9}"/>
                </a:ext>
              </a:extLst>
            </p:cNvPr>
            <p:cNvSpPr/>
            <p:nvPr/>
          </p:nvSpPr>
          <p:spPr>
            <a:xfrm>
              <a:off x="7905280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7" name="직사각형 7546">
              <a:extLst>
                <a:ext uri="{FF2B5EF4-FFF2-40B4-BE49-F238E27FC236}">
                  <a16:creationId xmlns:a16="http://schemas.microsoft.com/office/drawing/2014/main" id="{A9FE49A9-89C4-EF03-9DE1-714AFA9295B5}"/>
                </a:ext>
              </a:extLst>
            </p:cNvPr>
            <p:cNvSpPr/>
            <p:nvPr/>
          </p:nvSpPr>
          <p:spPr>
            <a:xfrm>
              <a:off x="7905280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8" name="직사각형 7547">
              <a:extLst>
                <a:ext uri="{FF2B5EF4-FFF2-40B4-BE49-F238E27FC236}">
                  <a16:creationId xmlns:a16="http://schemas.microsoft.com/office/drawing/2014/main" id="{A47F69A6-819B-CFAD-6F7D-E406C810BFF5}"/>
                </a:ext>
              </a:extLst>
            </p:cNvPr>
            <p:cNvSpPr/>
            <p:nvPr/>
          </p:nvSpPr>
          <p:spPr>
            <a:xfrm>
              <a:off x="7905280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49" name="직사각형 7548">
              <a:extLst>
                <a:ext uri="{FF2B5EF4-FFF2-40B4-BE49-F238E27FC236}">
                  <a16:creationId xmlns:a16="http://schemas.microsoft.com/office/drawing/2014/main" id="{EF317820-1D37-B504-CC63-0663522B1AE6}"/>
                </a:ext>
              </a:extLst>
            </p:cNvPr>
            <p:cNvSpPr/>
            <p:nvPr/>
          </p:nvSpPr>
          <p:spPr>
            <a:xfrm>
              <a:off x="7905280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0" name="직사각형 7549">
              <a:extLst>
                <a:ext uri="{FF2B5EF4-FFF2-40B4-BE49-F238E27FC236}">
                  <a16:creationId xmlns:a16="http://schemas.microsoft.com/office/drawing/2014/main" id="{77A75E19-22D3-24FA-BA1B-5F0101D1B4BB}"/>
                </a:ext>
              </a:extLst>
            </p:cNvPr>
            <p:cNvSpPr/>
            <p:nvPr/>
          </p:nvSpPr>
          <p:spPr>
            <a:xfrm>
              <a:off x="7905280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1" name="직사각형 7550">
              <a:extLst>
                <a:ext uri="{FF2B5EF4-FFF2-40B4-BE49-F238E27FC236}">
                  <a16:creationId xmlns:a16="http://schemas.microsoft.com/office/drawing/2014/main" id="{41204565-8EF6-26F7-6C24-DF3E0A352445}"/>
                </a:ext>
              </a:extLst>
            </p:cNvPr>
            <p:cNvSpPr/>
            <p:nvPr/>
          </p:nvSpPr>
          <p:spPr>
            <a:xfrm>
              <a:off x="7905280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2" name="직사각형 7551">
              <a:extLst>
                <a:ext uri="{FF2B5EF4-FFF2-40B4-BE49-F238E27FC236}">
                  <a16:creationId xmlns:a16="http://schemas.microsoft.com/office/drawing/2014/main" id="{32ED645C-C11D-57EC-4CED-F038AE1B436B}"/>
                </a:ext>
              </a:extLst>
            </p:cNvPr>
            <p:cNvSpPr/>
            <p:nvPr/>
          </p:nvSpPr>
          <p:spPr>
            <a:xfrm>
              <a:off x="7905280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3" name="직사각형 7552">
              <a:extLst>
                <a:ext uri="{FF2B5EF4-FFF2-40B4-BE49-F238E27FC236}">
                  <a16:creationId xmlns:a16="http://schemas.microsoft.com/office/drawing/2014/main" id="{4AA81863-617B-DAEA-15D7-2B3FE2C5795E}"/>
                </a:ext>
              </a:extLst>
            </p:cNvPr>
            <p:cNvSpPr/>
            <p:nvPr/>
          </p:nvSpPr>
          <p:spPr>
            <a:xfrm>
              <a:off x="7905280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4" name="직사각형 7553">
              <a:extLst>
                <a:ext uri="{FF2B5EF4-FFF2-40B4-BE49-F238E27FC236}">
                  <a16:creationId xmlns:a16="http://schemas.microsoft.com/office/drawing/2014/main" id="{48516DB5-97CD-40FC-D6C4-940DE4EFF295}"/>
                </a:ext>
              </a:extLst>
            </p:cNvPr>
            <p:cNvSpPr/>
            <p:nvPr/>
          </p:nvSpPr>
          <p:spPr>
            <a:xfrm>
              <a:off x="7905280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5" name="직사각형 7554">
              <a:extLst>
                <a:ext uri="{FF2B5EF4-FFF2-40B4-BE49-F238E27FC236}">
                  <a16:creationId xmlns:a16="http://schemas.microsoft.com/office/drawing/2014/main" id="{E787146E-AB94-497F-B516-AE69D93F8582}"/>
                </a:ext>
              </a:extLst>
            </p:cNvPr>
            <p:cNvSpPr/>
            <p:nvPr/>
          </p:nvSpPr>
          <p:spPr>
            <a:xfrm>
              <a:off x="7905280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6" name="직사각형 7555">
              <a:extLst>
                <a:ext uri="{FF2B5EF4-FFF2-40B4-BE49-F238E27FC236}">
                  <a16:creationId xmlns:a16="http://schemas.microsoft.com/office/drawing/2014/main" id="{74973FD6-1AE2-2600-B4FF-83B112E16259}"/>
                </a:ext>
              </a:extLst>
            </p:cNvPr>
            <p:cNvSpPr/>
            <p:nvPr/>
          </p:nvSpPr>
          <p:spPr>
            <a:xfrm>
              <a:off x="7905280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7" name="직사각형 7556">
              <a:extLst>
                <a:ext uri="{FF2B5EF4-FFF2-40B4-BE49-F238E27FC236}">
                  <a16:creationId xmlns:a16="http://schemas.microsoft.com/office/drawing/2014/main" id="{2B410007-063C-5E10-0E3F-85E9F1948C76}"/>
                </a:ext>
              </a:extLst>
            </p:cNvPr>
            <p:cNvSpPr/>
            <p:nvPr/>
          </p:nvSpPr>
          <p:spPr>
            <a:xfrm>
              <a:off x="7905280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8" name="직사각형 7557">
              <a:extLst>
                <a:ext uri="{FF2B5EF4-FFF2-40B4-BE49-F238E27FC236}">
                  <a16:creationId xmlns:a16="http://schemas.microsoft.com/office/drawing/2014/main" id="{388ADE96-850D-95DB-AD21-7F1F7939B6A6}"/>
                </a:ext>
              </a:extLst>
            </p:cNvPr>
            <p:cNvSpPr/>
            <p:nvPr/>
          </p:nvSpPr>
          <p:spPr>
            <a:xfrm>
              <a:off x="7905280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59" name="직사각형 7558">
              <a:extLst>
                <a:ext uri="{FF2B5EF4-FFF2-40B4-BE49-F238E27FC236}">
                  <a16:creationId xmlns:a16="http://schemas.microsoft.com/office/drawing/2014/main" id="{E74AAF6C-672F-D6F4-AF4F-365770A0E892}"/>
                </a:ext>
              </a:extLst>
            </p:cNvPr>
            <p:cNvSpPr/>
            <p:nvPr/>
          </p:nvSpPr>
          <p:spPr>
            <a:xfrm>
              <a:off x="7905280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0" name="직사각형 7559">
              <a:extLst>
                <a:ext uri="{FF2B5EF4-FFF2-40B4-BE49-F238E27FC236}">
                  <a16:creationId xmlns:a16="http://schemas.microsoft.com/office/drawing/2014/main" id="{99FB978F-11BD-B870-83BB-5230CDB1DB22}"/>
                </a:ext>
              </a:extLst>
            </p:cNvPr>
            <p:cNvSpPr/>
            <p:nvPr/>
          </p:nvSpPr>
          <p:spPr>
            <a:xfrm>
              <a:off x="7905280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1" name="직사각형 7560">
              <a:extLst>
                <a:ext uri="{FF2B5EF4-FFF2-40B4-BE49-F238E27FC236}">
                  <a16:creationId xmlns:a16="http://schemas.microsoft.com/office/drawing/2014/main" id="{D90C834D-D5A2-05F8-C23E-98593FA345D9}"/>
                </a:ext>
              </a:extLst>
            </p:cNvPr>
            <p:cNvSpPr/>
            <p:nvPr/>
          </p:nvSpPr>
          <p:spPr>
            <a:xfrm>
              <a:off x="7905280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2" name="직사각형 7561">
              <a:extLst>
                <a:ext uri="{FF2B5EF4-FFF2-40B4-BE49-F238E27FC236}">
                  <a16:creationId xmlns:a16="http://schemas.microsoft.com/office/drawing/2014/main" id="{9C72D9AC-B466-2A30-C0BE-04094E5311DD}"/>
                </a:ext>
              </a:extLst>
            </p:cNvPr>
            <p:cNvSpPr/>
            <p:nvPr/>
          </p:nvSpPr>
          <p:spPr>
            <a:xfrm>
              <a:off x="7905280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3" name="직사각형 7562">
              <a:extLst>
                <a:ext uri="{FF2B5EF4-FFF2-40B4-BE49-F238E27FC236}">
                  <a16:creationId xmlns:a16="http://schemas.microsoft.com/office/drawing/2014/main" id="{D35190BD-0E98-0453-41CB-696E9B286FDE}"/>
                </a:ext>
              </a:extLst>
            </p:cNvPr>
            <p:cNvSpPr/>
            <p:nvPr/>
          </p:nvSpPr>
          <p:spPr>
            <a:xfrm>
              <a:off x="7905280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4" name="직사각형 7563">
              <a:extLst>
                <a:ext uri="{FF2B5EF4-FFF2-40B4-BE49-F238E27FC236}">
                  <a16:creationId xmlns:a16="http://schemas.microsoft.com/office/drawing/2014/main" id="{E4B3E4AE-D975-5CAA-14E7-E4F94AEC1E7A}"/>
                </a:ext>
              </a:extLst>
            </p:cNvPr>
            <p:cNvSpPr/>
            <p:nvPr/>
          </p:nvSpPr>
          <p:spPr>
            <a:xfrm>
              <a:off x="7905280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5" name="직사각형 7564">
              <a:extLst>
                <a:ext uri="{FF2B5EF4-FFF2-40B4-BE49-F238E27FC236}">
                  <a16:creationId xmlns:a16="http://schemas.microsoft.com/office/drawing/2014/main" id="{7FED52BD-F991-D1FB-D8DB-04FF6DCFDE25}"/>
                </a:ext>
              </a:extLst>
            </p:cNvPr>
            <p:cNvSpPr/>
            <p:nvPr/>
          </p:nvSpPr>
          <p:spPr>
            <a:xfrm>
              <a:off x="7905280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6" name="직사각형 7565">
              <a:extLst>
                <a:ext uri="{FF2B5EF4-FFF2-40B4-BE49-F238E27FC236}">
                  <a16:creationId xmlns:a16="http://schemas.microsoft.com/office/drawing/2014/main" id="{6F42A9CC-7181-F558-F3F5-243E908F63FF}"/>
                </a:ext>
              </a:extLst>
            </p:cNvPr>
            <p:cNvSpPr/>
            <p:nvPr/>
          </p:nvSpPr>
          <p:spPr>
            <a:xfrm>
              <a:off x="790528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7" name="직사각형 7566">
              <a:extLst>
                <a:ext uri="{FF2B5EF4-FFF2-40B4-BE49-F238E27FC236}">
                  <a16:creationId xmlns:a16="http://schemas.microsoft.com/office/drawing/2014/main" id="{4CE3C3F2-3816-0FF6-D2B6-75AB67661A7B}"/>
                </a:ext>
              </a:extLst>
            </p:cNvPr>
            <p:cNvSpPr/>
            <p:nvPr/>
          </p:nvSpPr>
          <p:spPr>
            <a:xfrm>
              <a:off x="7905280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8" name="직사각형 7567">
              <a:extLst>
                <a:ext uri="{FF2B5EF4-FFF2-40B4-BE49-F238E27FC236}">
                  <a16:creationId xmlns:a16="http://schemas.microsoft.com/office/drawing/2014/main" id="{179DF7EC-D94D-9CE9-0B01-02F1B3587C9D}"/>
                </a:ext>
              </a:extLst>
            </p:cNvPr>
            <p:cNvSpPr/>
            <p:nvPr/>
          </p:nvSpPr>
          <p:spPr>
            <a:xfrm>
              <a:off x="7905280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69" name="직사각형 7568">
              <a:extLst>
                <a:ext uri="{FF2B5EF4-FFF2-40B4-BE49-F238E27FC236}">
                  <a16:creationId xmlns:a16="http://schemas.microsoft.com/office/drawing/2014/main" id="{1070C57E-F0C1-DBC3-1F66-01285382C045}"/>
                </a:ext>
              </a:extLst>
            </p:cNvPr>
            <p:cNvSpPr/>
            <p:nvPr/>
          </p:nvSpPr>
          <p:spPr>
            <a:xfrm>
              <a:off x="7905280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0" name="직사각형 7569">
              <a:extLst>
                <a:ext uri="{FF2B5EF4-FFF2-40B4-BE49-F238E27FC236}">
                  <a16:creationId xmlns:a16="http://schemas.microsoft.com/office/drawing/2014/main" id="{9DB6D9E7-EFDE-5F2E-9A8E-0FC2459C0914}"/>
                </a:ext>
              </a:extLst>
            </p:cNvPr>
            <p:cNvSpPr/>
            <p:nvPr/>
          </p:nvSpPr>
          <p:spPr>
            <a:xfrm>
              <a:off x="7905280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1" name="직사각형 7570">
              <a:extLst>
                <a:ext uri="{FF2B5EF4-FFF2-40B4-BE49-F238E27FC236}">
                  <a16:creationId xmlns:a16="http://schemas.microsoft.com/office/drawing/2014/main" id="{B34C5089-CA83-A73E-EBC6-94C5D728067C}"/>
                </a:ext>
              </a:extLst>
            </p:cNvPr>
            <p:cNvSpPr/>
            <p:nvPr/>
          </p:nvSpPr>
          <p:spPr>
            <a:xfrm>
              <a:off x="7905280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2" name="직사각형 7571">
              <a:extLst>
                <a:ext uri="{FF2B5EF4-FFF2-40B4-BE49-F238E27FC236}">
                  <a16:creationId xmlns:a16="http://schemas.microsoft.com/office/drawing/2014/main" id="{37C995AE-B112-6A81-0267-28196D0FA294}"/>
                </a:ext>
              </a:extLst>
            </p:cNvPr>
            <p:cNvSpPr/>
            <p:nvPr/>
          </p:nvSpPr>
          <p:spPr>
            <a:xfrm>
              <a:off x="7905280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3" name="직사각형 7572">
              <a:extLst>
                <a:ext uri="{FF2B5EF4-FFF2-40B4-BE49-F238E27FC236}">
                  <a16:creationId xmlns:a16="http://schemas.microsoft.com/office/drawing/2014/main" id="{A721E004-C9B0-C769-3635-470CD7376265}"/>
                </a:ext>
              </a:extLst>
            </p:cNvPr>
            <p:cNvSpPr/>
            <p:nvPr/>
          </p:nvSpPr>
          <p:spPr>
            <a:xfrm>
              <a:off x="7905280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4" name="직사각형 7573">
              <a:extLst>
                <a:ext uri="{FF2B5EF4-FFF2-40B4-BE49-F238E27FC236}">
                  <a16:creationId xmlns:a16="http://schemas.microsoft.com/office/drawing/2014/main" id="{A208374D-0BC5-D751-E38C-EC4C5B7DE024}"/>
                </a:ext>
              </a:extLst>
            </p:cNvPr>
            <p:cNvSpPr/>
            <p:nvPr/>
          </p:nvSpPr>
          <p:spPr>
            <a:xfrm>
              <a:off x="7905280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5" name="직사각형 7574">
              <a:extLst>
                <a:ext uri="{FF2B5EF4-FFF2-40B4-BE49-F238E27FC236}">
                  <a16:creationId xmlns:a16="http://schemas.microsoft.com/office/drawing/2014/main" id="{4C21D433-892A-C32C-4EF3-54E7B9326436}"/>
                </a:ext>
              </a:extLst>
            </p:cNvPr>
            <p:cNvSpPr/>
            <p:nvPr/>
          </p:nvSpPr>
          <p:spPr>
            <a:xfrm>
              <a:off x="7905280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6" name="직사각형 7575">
              <a:extLst>
                <a:ext uri="{FF2B5EF4-FFF2-40B4-BE49-F238E27FC236}">
                  <a16:creationId xmlns:a16="http://schemas.microsoft.com/office/drawing/2014/main" id="{85BC53E6-44F3-E114-5A1C-33390A3AD833}"/>
                </a:ext>
              </a:extLst>
            </p:cNvPr>
            <p:cNvSpPr/>
            <p:nvPr/>
          </p:nvSpPr>
          <p:spPr>
            <a:xfrm>
              <a:off x="7905280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7" name="직사각형 7576">
              <a:extLst>
                <a:ext uri="{FF2B5EF4-FFF2-40B4-BE49-F238E27FC236}">
                  <a16:creationId xmlns:a16="http://schemas.microsoft.com/office/drawing/2014/main" id="{BA3F39C1-EAF2-28C7-7AEA-CC8167D8F48A}"/>
                </a:ext>
              </a:extLst>
            </p:cNvPr>
            <p:cNvSpPr/>
            <p:nvPr/>
          </p:nvSpPr>
          <p:spPr>
            <a:xfrm>
              <a:off x="7905280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8" name="직사각형 7577">
              <a:extLst>
                <a:ext uri="{FF2B5EF4-FFF2-40B4-BE49-F238E27FC236}">
                  <a16:creationId xmlns:a16="http://schemas.microsoft.com/office/drawing/2014/main" id="{CE0F3F91-946F-C19D-93A1-B723EC992A38}"/>
                </a:ext>
              </a:extLst>
            </p:cNvPr>
            <p:cNvSpPr/>
            <p:nvPr/>
          </p:nvSpPr>
          <p:spPr>
            <a:xfrm>
              <a:off x="7905280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79" name="직사각형 7578">
              <a:extLst>
                <a:ext uri="{FF2B5EF4-FFF2-40B4-BE49-F238E27FC236}">
                  <a16:creationId xmlns:a16="http://schemas.microsoft.com/office/drawing/2014/main" id="{AE7BDD4E-6910-0FD9-32A6-A2C8CB920A63}"/>
                </a:ext>
              </a:extLst>
            </p:cNvPr>
            <p:cNvSpPr/>
            <p:nvPr/>
          </p:nvSpPr>
          <p:spPr>
            <a:xfrm>
              <a:off x="80492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0" name="직사각형 7579">
              <a:extLst>
                <a:ext uri="{FF2B5EF4-FFF2-40B4-BE49-F238E27FC236}">
                  <a16:creationId xmlns:a16="http://schemas.microsoft.com/office/drawing/2014/main" id="{5B3D19ED-2BF9-4E6B-0449-34C44FAF71C9}"/>
                </a:ext>
              </a:extLst>
            </p:cNvPr>
            <p:cNvSpPr/>
            <p:nvPr/>
          </p:nvSpPr>
          <p:spPr>
            <a:xfrm>
              <a:off x="8049296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1" name="직사각형 7580">
              <a:extLst>
                <a:ext uri="{FF2B5EF4-FFF2-40B4-BE49-F238E27FC236}">
                  <a16:creationId xmlns:a16="http://schemas.microsoft.com/office/drawing/2014/main" id="{C7A227E0-A9CB-438A-81D8-FC9D2AA60C24}"/>
                </a:ext>
              </a:extLst>
            </p:cNvPr>
            <p:cNvSpPr/>
            <p:nvPr/>
          </p:nvSpPr>
          <p:spPr>
            <a:xfrm>
              <a:off x="8049296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2" name="직사각형 7581">
              <a:extLst>
                <a:ext uri="{FF2B5EF4-FFF2-40B4-BE49-F238E27FC236}">
                  <a16:creationId xmlns:a16="http://schemas.microsoft.com/office/drawing/2014/main" id="{AF3B9573-15D9-88FB-3EB4-220264497063}"/>
                </a:ext>
              </a:extLst>
            </p:cNvPr>
            <p:cNvSpPr/>
            <p:nvPr/>
          </p:nvSpPr>
          <p:spPr>
            <a:xfrm>
              <a:off x="8049296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3" name="직사각형 7582">
              <a:extLst>
                <a:ext uri="{FF2B5EF4-FFF2-40B4-BE49-F238E27FC236}">
                  <a16:creationId xmlns:a16="http://schemas.microsoft.com/office/drawing/2014/main" id="{A0797079-BEE8-CA01-09F3-8CB985AAF72A}"/>
                </a:ext>
              </a:extLst>
            </p:cNvPr>
            <p:cNvSpPr/>
            <p:nvPr/>
          </p:nvSpPr>
          <p:spPr>
            <a:xfrm>
              <a:off x="8049296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4" name="직사각형 7583">
              <a:extLst>
                <a:ext uri="{FF2B5EF4-FFF2-40B4-BE49-F238E27FC236}">
                  <a16:creationId xmlns:a16="http://schemas.microsoft.com/office/drawing/2014/main" id="{E30AB110-3362-F30E-7AFB-D1C20E1C9C02}"/>
                </a:ext>
              </a:extLst>
            </p:cNvPr>
            <p:cNvSpPr/>
            <p:nvPr/>
          </p:nvSpPr>
          <p:spPr>
            <a:xfrm>
              <a:off x="8049296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5" name="직사각형 7584">
              <a:extLst>
                <a:ext uri="{FF2B5EF4-FFF2-40B4-BE49-F238E27FC236}">
                  <a16:creationId xmlns:a16="http://schemas.microsoft.com/office/drawing/2014/main" id="{6E5D3796-5A0F-74E7-D85F-C7C1A3175DFA}"/>
                </a:ext>
              </a:extLst>
            </p:cNvPr>
            <p:cNvSpPr/>
            <p:nvPr/>
          </p:nvSpPr>
          <p:spPr>
            <a:xfrm>
              <a:off x="8049296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6" name="직사각형 7585">
              <a:extLst>
                <a:ext uri="{FF2B5EF4-FFF2-40B4-BE49-F238E27FC236}">
                  <a16:creationId xmlns:a16="http://schemas.microsoft.com/office/drawing/2014/main" id="{79610D05-3FEC-A3B0-4131-FC0C421B2C2E}"/>
                </a:ext>
              </a:extLst>
            </p:cNvPr>
            <p:cNvSpPr/>
            <p:nvPr/>
          </p:nvSpPr>
          <p:spPr>
            <a:xfrm>
              <a:off x="8049296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7" name="직사각형 7586">
              <a:extLst>
                <a:ext uri="{FF2B5EF4-FFF2-40B4-BE49-F238E27FC236}">
                  <a16:creationId xmlns:a16="http://schemas.microsoft.com/office/drawing/2014/main" id="{DA7AA2C7-56ED-FC69-9FC1-89B6770CE22A}"/>
                </a:ext>
              </a:extLst>
            </p:cNvPr>
            <p:cNvSpPr/>
            <p:nvPr/>
          </p:nvSpPr>
          <p:spPr>
            <a:xfrm>
              <a:off x="8049296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8" name="직사각형 7587">
              <a:extLst>
                <a:ext uri="{FF2B5EF4-FFF2-40B4-BE49-F238E27FC236}">
                  <a16:creationId xmlns:a16="http://schemas.microsoft.com/office/drawing/2014/main" id="{E6C07443-BF36-05F8-01DF-1A50DC4B20E9}"/>
                </a:ext>
              </a:extLst>
            </p:cNvPr>
            <p:cNvSpPr/>
            <p:nvPr/>
          </p:nvSpPr>
          <p:spPr>
            <a:xfrm>
              <a:off x="8049296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89" name="직사각형 7588">
              <a:extLst>
                <a:ext uri="{FF2B5EF4-FFF2-40B4-BE49-F238E27FC236}">
                  <a16:creationId xmlns:a16="http://schemas.microsoft.com/office/drawing/2014/main" id="{30BE413E-603A-6FD8-3983-37067A9F1FBB}"/>
                </a:ext>
              </a:extLst>
            </p:cNvPr>
            <p:cNvSpPr/>
            <p:nvPr/>
          </p:nvSpPr>
          <p:spPr>
            <a:xfrm>
              <a:off x="8049296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0" name="직사각형 7589">
              <a:extLst>
                <a:ext uri="{FF2B5EF4-FFF2-40B4-BE49-F238E27FC236}">
                  <a16:creationId xmlns:a16="http://schemas.microsoft.com/office/drawing/2014/main" id="{46FD4E8B-B526-E2BE-5088-B0BD10880626}"/>
                </a:ext>
              </a:extLst>
            </p:cNvPr>
            <p:cNvSpPr/>
            <p:nvPr/>
          </p:nvSpPr>
          <p:spPr>
            <a:xfrm>
              <a:off x="8049296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1" name="직사각형 7590">
              <a:extLst>
                <a:ext uri="{FF2B5EF4-FFF2-40B4-BE49-F238E27FC236}">
                  <a16:creationId xmlns:a16="http://schemas.microsoft.com/office/drawing/2014/main" id="{03C2AF4B-D45A-DE6B-230A-1C0BB6730979}"/>
                </a:ext>
              </a:extLst>
            </p:cNvPr>
            <p:cNvSpPr/>
            <p:nvPr/>
          </p:nvSpPr>
          <p:spPr>
            <a:xfrm>
              <a:off x="8049296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2" name="직사각형 7591">
              <a:extLst>
                <a:ext uri="{FF2B5EF4-FFF2-40B4-BE49-F238E27FC236}">
                  <a16:creationId xmlns:a16="http://schemas.microsoft.com/office/drawing/2014/main" id="{09CE079D-52DD-1E72-44C6-E2D6DFAE6483}"/>
                </a:ext>
              </a:extLst>
            </p:cNvPr>
            <p:cNvSpPr/>
            <p:nvPr/>
          </p:nvSpPr>
          <p:spPr>
            <a:xfrm>
              <a:off x="8049296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3" name="직사각형 7592">
              <a:extLst>
                <a:ext uri="{FF2B5EF4-FFF2-40B4-BE49-F238E27FC236}">
                  <a16:creationId xmlns:a16="http://schemas.microsoft.com/office/drawing/2014/main" id="{64F6E5F5-2359-0721-A232-F862FE8F260C}"/>
                </a:ext>
              </a:extLst>
            </p:cNvPr>
            <p:cNvSpPr/>
            <p:nvPr/>
          </p:nvSpPr>
          <p:spPr>
            <a:xfrm>
              <a:off x="8049296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4" name="직사각형 7593">
              <a:extLst>
                <a:ext uri="{FF2B5EF4-FFF2-40B4-BE49-F238E27FC236}">
                  <a16:creationId xmlns:a16="http://schemas.microsoft.com/office/drawing/2014/main" id="{57540322-6CB3-7E20-27ED-1FB0CD2FA576}"/>
                </a:ext>
              </a:extLst>
            </p:cNvPr>
            <p:cNvSpPr/>
            <p:nvPr/>
          </p:nvSpPr>
          <p:spPr>
            <a:xfrm>
              <a:off x="8049296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5" name="직사각형 7594">
              <a:extLst>
                <a:ext uri="{FF2B5EF4-FFF2-40B4-BE49-F238E27FC236}">
                  <a16:creationId xmlns:a16="http://schemas.microsoft.com/office/drawing/2014/main" id="{E9B672BB-5F04-D66B-CC70-418E7C7E05D5}"/>
                </a:ext>
              </a:extLst>
            </p:cNvPr>
            <p:cNvSpPr/>
            <p:nvPr/>
          </p:nvSpPr>
          <p:spPr>
            <a:xfrm>
              <a:off x="8049296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6" name="직사각형 7595">
              <a:extLst>
                <a:ext uri="{FF2B5EF4-FFF2-40B4-BE49-F238E27FC236}">
                  <a16:creationId xmlns:a16="http://schemas.microsoft.com/office/drawing/2014/main" id="{D364C0C1-E831-93C9-6DAE-7E78F029FAC3}"/>
                </a:ext>
              </a:extLst>
            </p:cNvPr>
            <p:cNvSpPr/>
            <p:nvPr/>
          </p:nvSpPr>
          <p:spPr>
            <a:xfrm>
              <a:off x="8049296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7" name="직사각형 7596">
              <a:extLst>
                <a:ext uri="{FF2B5EF4-FFF2-40B4-BE49-F238E27FC236}">
                  <a16:creationId xmlns:a16="http://schemas.microsoft.com/office/drawing/2014/main" id="{698FE745-87E0-2CE0-A898-618B7204FC09}"/>
                </a:ext>
              </a:extLst>
            </p:cNvPr>
            <p:cNvSpPr/>
            <p:nvPr/>
          </p:nvSpPr>
          <p:spPr>
            <a:xfrm>
              <a:off x="8049296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8" name="직사각형 7597">
              <a:extLst>
                <a:ext uri="{FF2B5EF4-FFF2-40B4-BE49-F238E27FC236}">
                  <a16:creationId xmlns:a16="http://schemas.microsoft.com/office/drawing/2014/main" id="{ADCC0026-1961-5D86-0CF2-FEE3804513DA}"/>
                </a:ext>
              </a:extLst>
            </p:cNvPr>
            <p:cNvSpPr/>
            <p:nvPr/>
          </p:nvSpPr>
          <p:spPr>
            <a:xfrm>
              <a:off x="8049296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99" name="직사각형 7598">
              <a:extLst>
                <a:ext uri="{FF2B5EF4-FFF2-40B4-BE49-F238E27FC236}">
                  <a16:creationId xmlns:a16="http://schemas.microsoft.com/office/drawing/2014/main" id="{36C83D5A-0AFD-91B5-815D-9831269CE560}"/>
                </a:ext>
              </a:extLst>
            </p:cNvPr>
            <p:cNvSpPr/>
            <p:nvPr/>
          </p:nvSpPr>
          <p:spPr>
            <a:xfrm>
              <a:off x="8049296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0" name="직사각형 7599">
              <a:extLst>
                <a:ext uri="{FF2B5EF4-FFF2-40B4-BE49-F238E27FC236}">
                  <a16:creationId xmlns:a16="http://schemas.microsoft.com/office/drawing/2014/main" id="{8861531F-96CD-964E-4EBE-872BAED95D87}"/>
                </a:ext>
              </a:extLst>
            </p:cNvPr>
            <p:cNvSpPr/>
            <p:nvPr/>
          </p:nvSpPr>
          <p:spPr>
            <a:xfrm>
              <a:off x="8049296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1" name="직사각형 7600">
              <a:extLst>
                <a:ext uri="{FF2B5EF4-FFF2-40B4-BE49-F238E27FC236}">
                  <a16:creationId xmlns:a16="http://schemas.microsoft.com/office/drawing/2014/main" id="{D7991673-7D5B-D5B5-7BE6-0910D5F1AE06}"/>
                </a:ext>
              </a:extLst>
            </p:cNvPr>
            <p:cNvSpPr/>
            <p:nvPr/>
          </p:nvSpPr>
          <p:spPr>
            <a:xfrm>
              <a:off x="8049296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2" name="직사각형 7601">
              <a:extLst>
                <a:ext uri="{FF2B5EF4-FFF2-40B4-BE49-F238E27FC236}">
                  <a16:creationId xmlns:a16="http://schemas.microsoft.com/office/drawing/2014/main" id="{4C238D77-3593-DD5D-CB56-C8BBEEBCFDF7}"/>
                </a:ext>
              </a:extLst>
            </p:cNvPr>
            <p:cNvSpPr/>
            <p:nvPr/>
          </p:nvSpPr>
          <p:spPr>
            <a:xfrm>
              <a:off x="80492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3" name="직사각형 7602">
              <a:extLst>
                <a:ext uri="{FF2B5EF4-FFF2-40B4-BE49-F238E27FC236}">
                  <a16:creationId xmlns:a16="http://schemas.microsoft.com/office/drawing/2014/main" id="{7357F2D3-76A3-1AF2-ECEA-70FD789D1614}"/>
                </a:ext>
              </a:extLst>
            </p:cNvPr>
            <p:cNvSpPr/>
            <p:nvPr/>
          </p:nvSpPr>
          <p:spPr>
            <a:xfrm>
              <a:off x="8049296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4" name="직사각형 7603">
              <a:extLst>
                <a:ext uri="{FF2B5EF4-FFF2-40B4-BE49-F238E27FC236}">
                  <a16:creationId xmlns:a16="http://schemas.microsoft.com/office/drawing/2014/main" id="{989CD8B9-E654-F93A-0DBA-5E57F96B14AC}"/>
                </a:ext>
              </a:extLst>
            </p:cNvPr>
            <p:cNvSpPr/>
            <p:nvPr/>
          </p:nvSpPr>
          <p:spPr>
            <a:xfrm>
              <a:off x="8049296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5" name="직사각형 7604">
              <a:extLst>
                <a:ext uri="{FF2B5EF4-FFF2-40B4-BE49-F238E27FC236}">
                  <a16:creationId xmlns:a16="http://schemas.microsoft.com/office/drawing/2014/main" id="{F7ED8AED-CFE7-8F52-2691-3AD882DDE087}"/>
                </a:ext>
              </a:extLst>
            </p:cNvPr>
            <p:cNvSpPr/>
            <p:nvPr/>
          </p:nvSpPr>
          <p:spPr>
            <a:xfrm>
              <a:off x="8049296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6" name="직사각형 7605">
              <a:extLst>
                <a:ext uri="{FF2B5EF4-FFF2-40B4-BE49-F238E27FC236}">
                  <a16:creationId xmlns:a16="http://schemas.microsoft.com/office/drawing/2014/main" id="{739A7BFB-1689-E5B1-9792-394267F43237}"/>
                </a:ext>
              </a:extLst>
            </p:cNvPr>
            <p:cNvSpPr/>
            <p:nvPr/>
          </p:nvSpPr>
          <p:spPr>
            <a:xfrm>
              <a:off x="8049296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7" name="직사각형 7606">
              <a:extLst>
                <a:ext uri="{FF2B5EF4-FFF2-40B4-BE49-F238E27FC236}">
                  <a16:creationId xmlns:a16="http://schemas.microsoft.com/office/drawing/2014/main" id="{8E696AE0-DC7B-3589-D574-761DAA111E1C}"/>
                </a:ext>
              </a:extLst>
            </p:cNvPr>
            <p:cNvSpPr/>
            <p:nvPr/>
          </p:nvSpPr>
          <p:spPr>
            <a:xfrm>
              <a:off x="8049296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8" name="직사각형 7607">
              <a:extLst>
                <a:ext uri="{FF2B5EF4-FFF2-40B4-BE49-F238E27FC236}">
                  <a16:creationId xmlns:a16="http://schemas.microsoft.com/office/drawing/2014/main" id="{DA5A0B1B-55A2-A0E0-9E7B-509B3A3E792C}"/>
                </a:ext>
              </a:extLst>
            </p:cNvPr>
            <p:cNvSpPr/>
            <p:nvPr/>
          </p:nvSpPr>
          <p:spPr>
            <a:xfrm>
              <a:off x="8049296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09" name="직사각형 7608">
              <a:extLst>
                <a:ext uri="{FF2B5EF4-FFF2-40B4-BE49-F238E27FC236}">
                  <a16:creationId xmlns:a16="http://schemas.microsoft.com/office/drawing/2014/main" id="{F698CBCC-8340-6411-E9A6-BF12332A0EEF}"/>
                </a:ext>
              </a:extLst>
            </p:cNvPr>
            <p:cNvSpPr/>
            <p:nvPr/>
          </p:nvSpPr>
          <p:spPr>
            <a:xfrm>
              <a:off x="8049296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0" name="직사각형 7609">
              <a:extLst>
                <a:ext uri="{FF2B5EF4-FFF2-40B4-BE49-F238E27FC236}">
                  <a16:creationId xmlns:a16="http://schemas.microsoft.com/office/drawing/2014/main" id="{4A4C9DCF-DA97-4126-298E-C98CED9D24F8}"/>
                </a:ext>
              </a:extLst>
            </p:cNvPr>
            <p:cNvSpPr/>
            <p:nvPr/>
          </p:nvSpPr>
          <p:spPr>
            <a:xfrm>
              <a:off x="8049296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1" name="직사각형 7610">
              <a:extLst>
                <a:ext uri="{FF2B5EF4-FFF2-40B4-BE49-F238E27FC236}">
                  <a16:creationId xmlns:a16="http://schemas.microsoft.com/office/drawing/2014/main" id="{4A6A0367-DDB1-1E91-3FDF-FAEC11352E72}"/>
                </a:ext>
              </a:extLst>
            </p:cNvPr>
            <p:cNvSpPr/>
            <p:nvPr/>
          </p:nvSpPr>
          <p:spPr>
            <a:xfrm>
              <a:off x="8049296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2" name="직사각형 7611">
              <a:extLst>
                <a:ext uri="{FF2B5EF4-FFF2-40B4-BE49-F238E27FC236}">
                  <a16:creationId xmlns:a16="http://schemas.microsoft.com/office/drawing/2014/main" id="{57361F9C-1EEE-6952-65AB-151C767D8706}"/>
                </a:ext>
              </a:extLst>
            </p:cNvPr>
            <p:cNvSpPr/>
            <p:nvPr/>
          </p:nvSpPr>
          <p:spPr>
            <a:xfrm>
              <a:off x="8049296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3" name="직사각형 7612">
              <a:extLst>
                <a:ext uri="{FF2B5EF4-FFF2-40B4-BE49-F238E27FC236}">
                  <a16:creationId xmlns:a16="http://schemas.microsoft.com/office/drawing/2014/main" id="{A5E175A0-933B-F05A-B984-F636B9E05FCB}"/>
                </a:ext>
              </a:extLst>
            </p:cNvPr>
            <p:cNvSpPr/>
            <p:nvPr/>
          </p:nvSpPr>
          <p:spPr>
            <a:xfrm>
              <a:off x="8049296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4" name="직사각형 7613">
              <a:extLst>
                <a:ext uri="{FF2B5EF4-FFF2-40B4-BE49-F238E27FC236}">
                  <a16:creationId xmlns:a16="http://schemas.microsoft.com/office/drawing/2014/main" id="{C9C1B3F2-2830-1B63-AEFA-0D378B156975}"/>
                </a:ext>
              </a:extLst>
            </p:cNvPr>
            <p:cNvSpPr/>
            <p:nvPr/>
          </p:nvSpPr>
          <p:spPr>
            <a:xfrm>
              <a:off x="8049296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5" name="직사각형 7614">
              <a:extLst>
                <a:ext uri="{FF2B5EF4-FFF2-40B4-BE49-F238E27FC236}">
                  <a16:creationId xmlns:a16="http://schemas.microsoft.com/office/drawing/2014/main" id="{261A05C2-481E-4B92-A1A4-58128D5A42F4}"/>
                </a:ext>
              </a:extLst>
            </p:cNvPr>
            <p:cNvSpPr/>
            <p:nvPr/>
          </p:nvSpPr>
          <p:spPr>
            <a:xfrm>
              <a:off x="8193296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6" name="직사각형 7615">
              <a:extLst>
                <a:ext uri="{FF2B5EF4-FFF2-40B4-BE49-F238E27FC236}">
                  <a16:creationId xmlns:a16="http://schemas.microsoft.com/office/drawing/2014/main" id="{4DBE0BE6-568C-3764-85CB-2CA1394534CF}"/>
                </a:ext>
              </a:extLst>
            </p:cNvPr>
            <p:cNvSpPr/>
            <p:nvPr/>
          </p:nvSpPr>
          <p:spPr>
            <a:xfrm>
              <a:off x="8193296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7" name="직사각형 7616">
              <a:extLst>
                <a:ext uri="{FF2B5EF4-FFF2-40B4-BE49-F238E27FC236}">
                  <a16:creationId xmlns:a16="http://schemas.microsoft.com/office/drawing/2014/main" id="{117E2479-91ED-A9AB-0456-1C03F84343B0}"/>
                </a:ext>
              </a:extLst>
            </p:cNvPr>
            <p:cNvSpPr/>
            <p:nvPr/>
          </p:nvSpPr>
          <p:spPr>
            <a:xfrm>
              <a:off x="8193296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8" name="직사각형 7617">
              <a:extLst>
                <a:ext uri="{FF2B5EF4-FFF2-40B4-BE49-F238E27FC236}">
                  <a16:creationId xmlns:a16="http://schemas.microsoft.com/office/drawing/2014/main" id="{989D9405-B032-6874-CCDC-265131444809}"/>
                </a:ext>
              </a:extLst>
            </p:cNvPr>
            <p:cNvSpPr/>
            <p:nvPr/>
          </p:nvSpPr>
          <p:spPr>
            <a:xfrm>
              <a:off x="8193296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19" name="직사각형 7618">
              <a:extLst>
                <a:ext uri="{FF2B5EF4-FFF2-40B4-BE49-F238E27FC236}">
                  <a16:creationId xmlns:a16="http://schemas.microsoft.com/office/drawing/2014/main" id="{EA6B8C16-B6F0-EA44-2F1C-B59F989C1376}"/>
                </a:ext>
              </a:extLst>
            </p:cNvPr>
            <p:cNvSpPr/>
            <p:nvPr/>
          </p:nvSpPr>
          <p:spPr>
            <a:xfrm>
              <a:off x="8193296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0" name="직사각형 7619">
              <a:extLst>
                <a:ext uri="{FF2B5EF4-FFF2-40B4-BE49-F238E27FC236}">
                  <a16:creationId xmlns:a16="http://schemas.microsoft.com/office/drawing/2014/main" id="{BDE2EEDB-87F0-8158-1EBE-709F7F36ABD5}"/>
                </a:ext>
              </a:extLst>
            </p:cNvPr>
            <p:cNvSpPr/>
            <p:nvPr/>
          </p:nvSpPr>
          <p:spPr>
            <a:xfrm>
              <a:off x="8193296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1" name="직사각형 7620">
              <a:extLst>
                <a:ext uri="{FF2B5EF4-FFF2-40B4-BE49-F238E27FC236}">
                  <a16:creationId xmlns:a16="http://schemas.microsoft.com/office/drawing/2014/main" id="{709D117D-B157-429E-A3DB-E5A8E5F7B014}"/>
                </a:ext>
              </a:extLst>
            </p:cNvPr>
            <p:cNvSpPr/>
            <p:nvPr/>
          </p:nvSpPr>
          <p:spPr>
            <a:xfrm>
              <a:off x="8193296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2" name="직사각형 7621">
              <a:extLst>
                <a:ext uri="{FF2B5EF4-FFF2-40B4-BE49-F238E27FC236}">
                  <a16:creationId xmlns:a16="http://schemas.microsoft.com/office/drawing/2014/main" id="{5D4E7722-032D-CE38-06F4-00E6E465E4D6}"/>
                </a:ext>
              </a:extLst>
            </p:cNvPr>
            <p:cNvSpPr/>
            <p:nvPr/>
          </p:nvSpPr>
          <p:spPr>
            <a:xfrm>
              <a:off x="8193296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3" name="직사각형 7622">
              <a:extLst>
                <a:ext uri="{FF2B5EF4-FFF2-40B4-BE49-F238E27FC236}">
                  <a16:creationId xmlns:a16="http://schemas.microsoft.com/office/drawing/2014/main" id="{432699AA-8C31-F250-B9E9-D0AC08370C6F}"/>
                </a:ext>
              </a:extLst>
            </p:cNvPr>
            <p:cNvSpPr/>
            <p:nvPr/>
          </p:nvSpPr>
          <p:spPr>
            <a:xfrm>
              <a:off x="8193296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4" name="직사각형 7623">
              <a:extLst>
                <a:ext uri="{FF2B5EF4-FFF2-40B4-BE49-F238E27FC236}">
                  <a16:creationId xmlns:a16="http://schemas.microsoft.com/office/drawing/2014/main" id="{31550C57-1BCE-8EF8-8F73-F102065A8392}"/>
                </a:ext>
              </a:extLst>
            </p:cNvPr>
            <p:cNvSpPr/>
            <p:nvPr/>
          </p:nvSpPr>
          <p:spPr>
            <a:xfrm>
              <a:off x="8193296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5" name="직사각형 7624">
              <a:extLst>
                <a:ext uri="{FF2B5EF4-FFF2-40B4-BE49-F238E27FC236}">
                  <a16:creationId xmlns:a16="http://schemas.microsoft.com/office/drawing/2014/main" id="{620969D7-AA4A-143D-634D-41858E03E202}"/>
                </a:ext>
              </a:extLst>
            </p:cNvPr>
            <p:cNvSpPr/>
            <p:nvPr/>
          </p:nvSpPr>
          <p:spPr>
            <a:xfrm>
              <a:off x="8193296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6" name="직사각형 7625">
              <a:extLst>
                <a:ext uri="{FF2B5EF4-FFF2-40B4-BE49-F238E27FC236}">
                  <a16:creationId xmlns:a16="http://schemas.microsoft.com/office/drawing/2014/main" id="{849B10BA-FDF5-E080-2648-EF585A8ABF2D}"/>
                </a:ext>
              </a:extLst>
            </p:cNvPr>
            <p:cNvSpPr/>
            <p:nvPr/>
          </p:nvSpPr>
          <p:spPr>
            <a:xfrm>
              <a:off x="8193296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7" name="직사각형 7626">
              <a:extLst>
                <a:ext uri="{FF2B5EF4-FFF2-40B4-BE49-F238E27FC236}">
                  <a16:creationId xmlns:a16="http://schemas.microsoft.com/office/drawing/2014/main" id="{0C0190F9-6EB4-DE2D-EF9C-568E387EAF86}"/>
                </a:ext>
              </a:extLst>
            </p:cNvPr>
            <p:cNvSpPr/>
            <p:nvPr/>
          </p:nvSpPr>
          <p:spPr>
            <a:xfrm>
              <a:off x="8193296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8" name="직사각형 7627">
              <a:extLst>
                <a:ext uri="{FF2B5EF4-FFF2-40B4-BE49-F238E27FC236}">
                  <a16:creationId xmlns:a16="http://schemas.microsoft.com/office/drawing/2014/main" id="{F24E74F5-13F7-C62E-67C0-FF196D9ACA0D}"/>
                </a:ext>
              </a:extLst>
            </p:cNvPr>
            <p:cNvSpPr/>
            <p:nvPr/>
          </p:nvSpPr>
          <p:spPr>
            <a:xfrm>
              <a:off x="8193296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29" name="직사각형 7628">
              <a:extLst>
                <a:ext uri="{FF2B5EF4-FFF2-40B4-BE49-F238E27FC236}">
                  <a16:creationId xmlns:a16="http://schemas.microsoft.com/office/drawing/2014/main" id="{B7B40074-0C56-26B8-4131-E98A20C9DD90}"/>
                </a:ext>
              </a:extLst>
            </p:cNvPr>
            <p:cNvSpPr/>
            <p:nvPr/>
          </p:nvSpPr>
          <p:spPr>
            <a:xfrm>
              <a:off x="8193296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0" name="직사각형 7629">
              <a:extLst>
                <a:ext uri="{FF2B5EF4-FFF2-40B4-BE49-F238E27FC236}">
                  <a16:creationId xmlns:a16="http://schemas.microsoft.com/office/drawing/2014/main" id="{81D9C571-A841-8188-CDF5-6076046DB531}"/>
                </a:ext>
              </a:extLst>
            </p:cNvPr>
            <p:cNvSpPr/>
            <p:nvPr/>
          </p:nvSpPr>
          <p:spPr>
            <a:xfrm>
              <a:off x="8193296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1" name="직사각형 7630">
              <a:extLst>
                <a:ext uri="{FF2B5EF4-FFF2-40B4-BE49-F238E27FC236}">
                  <a16:creationId xmlns:a16="http://schemas.microsoft.com/office/drawing/2014/main" id="{0EED3BC3-A9E8-38ED-774D-3DD60F093917}"/>
                </a:ext>
              </a:extLst>
            </p:cNvPr>
            <p:cNvSpPr/>
            <p:nvPr/>
          </p:nvSpPr>
          <p:spPr>
            <a:xfrm>
              <a:off x="8193296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2" name="직사각형 7631">
              <a:extLst>
                <a:ext uri="{FF2B5EF4-FFF2-40B4-BE49-F238E27FC236}">
                  <a16:creationId xmlns:a16="http://schemas.microsoft.com/office/drawing/2014/main" id="{33A2F3A3-42E1-EB56-FC37-55E3D4D7CF23}"/>
                </a:ext>
              </a:extLst>
            </p:cNvPr>
            <p:cNvSpPr/>
            <p:nvPr/>
          </p:nvSpPr>
          <p:spPr>
            <a:xfrm>
              <a:off x="8193296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3" name="직사각형 7632">
              <a:extLst>
                <a:ext uri="{FF2B5EF4-FFF2-40B4-BE49-F238E27FC236}">
                  <a16:creationId xmlns:a16="http://schemas.microsoft.com/office/drawing/2014/main" id="{D8A2B914-CCDA-2F3A-B4AA-87373C7E1CF9}"/>
                </a:ext>
              </a:extLst>
            </p:cNvPr>
            <p:cNvSpPr/>
            <p:nvPr/>
          </p:nvSpPr>
          <p:spPr>
            <a:xfrm>
              <a:off x="8193296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4" name="직사각형 7633">
              <a:extLst>
                <a:ext uri="{FF2B5EF4-FFF2-40B4-BE49-F238E27FC236}">
                  <a16:creationId xmlns:a16="http://schemas.microsoft.com/office/drawing/2014/main" id="{82628DA7-168B-DAA6-80C8-A60A37621C4B}"/>
                </a:ext>
              </a:extLst>
            </p:cNvPr>
            <p:cNvSpPr/>
            <p:nvPr/>
          </p:nvSpPr>
          <p:spPr>
            <a:xfrm>
              <a:off x="8193296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5" name="직사각형 7634">
              <a:extLst>
                <a:ext uri="{FF2B5EF4-FFF2-40B4-BE49-F238E27FC236}">
                  <a16:creationId xmlns:a16="http://schemas.microsoft.com/office/drawing/2014/main" id="{D4945266-D14D-3425-7049-9FE3AE2FFBB3}"/>
                </a:ext>
              </a:extLst>
            </p:cNvPr>
            <p:cNvSpPr/>
            <p:nvPr/>
          </p:nvSpPr>
          <p:spPr>
            <a:xfrm>
              <a:off x="8193296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6" name="직사각형 7635">
              <a:extLst>
                <a:ext uri="{FF2B5EF4-FFF2-40B4-BE49-F238E27FC236}">
                  <a16:creationId xmlns:a16="http://schemas.microsoft.com/office/drawing/2014/main" id="{F34983C2-66C5-9928-6E5A-311934EAFD45}"/>
                </a:ext>
              </a:extLst>
            </p:cNvPr>
            <p:cNvSpPr/>
            <p:nvPr/>
          </p:nvSpPr>
          <p:spPr>
            <a:xfrm>
              <a:off x="8193296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7" name="직사각형 7636">
              <a:extLst>
                <a:ext uri="{FF2B5EF4-FFF2-40B4-BE49-F238E27FC236}">
                  <a16:creationId xmlns:a16="http://schemas.microsoft.com/office/drawing/2014/main" id="{34EC911E-231F-D48A-F296-0E3C80BC18FA}"/>
                </a:ext>
              </a:extLst>
            </p:cNvPr>
            <p:cNvSpPr/>
            <p:nvPr/>
          </p:nvSpPr>
          <p:spPr>
            <a:xfrm>
              <a:off x="8193296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8" name="직사각형 7637">
              <a:extLst>
                <a:ext uri="{FF2B5EF4-FFF2-40B4-BE49-F238E27FC236}">
                  <a16:creationId xmlns:a16="http://schemas.microsoft.com/office/drawing/2014/main" id="{29984CA8-3906-18AB-85B4-4322E130B8D6}"/>
                </a:ext>
              </a:extLst>
            </p:cNvPr>
            <p:cNvSpPr/>
            <p:nvPr/>
          </p:nvSpPr>
          <p:spPr>
            <a:xfrm>
              <a:off x="8193296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39" name="직사각형 7638">
              <a:extLst>
                <a:ext uri="{FF2B5EF4-FFF2-40B4-BE49-F238E27FC236}">
                  <a16:creationId xmlns:a16="http://schemas.microsoft.com/office/drawing/2014/main" id="{8282BAD8-9E34-F65F-83E4-CA3087EBDA55}"/>
                </a:ext>
              </a:extLst>
            </p:cNvPr>
            <p:cNvSpPr/>
            <p:nvPr/>
          </p:nvSpPr>
          <p:spPr>
            <a:xfrm>
              <a:off x="8193296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0" name="직사각형 7639">
              <a:extLst>
                <a:ext uri="{FF2B5EF4-FFF2-40B4-BE49-F238E27FC236}">
                  <a16:creationId xmlns:a16="http://schemas.microsoft.com/office/drawing/2014/main" id="{D8398498-B3CA-4B61-1354-5FF1E5BD0013}"/>
                </a:ext>
              </a:extLst>
            </p:cNvPr>
            <p:cNvSpPr/>
            <p:nvPr/>
          </p:nvSpPr>
          <p:spPr>
            <a:xfrm>
              <a:off x="8193296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1" name="직사각형 7640">
              <a:extLst>
                <a:ext uri="{FF2B5EF4-FFF2-40B4-BE49-F238E27FC236}">
                  <a16:creationId xmlns:a16="http://schemas.microsoft.com/office/drawing/2014/main" id="{57E8E464-45F7-22CB-32C6-D40E6AB4C7BC}"/>
                </a:ext>
              </a:extLst>
            </p:cNvPr>
            <p:cNvSpPr/>
            <p:nvPr/>
          </p:nvSpPr>
          <p:spPr>
            <a:xfrm>
              <a:off x="8193296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2" name="직사각형 7641">
              <a:extLst>
                <a:ext uri="{FF2B5EF4-FFF2-40B4-BE49-F238E27FC236}">
                  <a16:creationId xmlns:a16="http://schemas.microsoft.com/office/drawing/2014/main" id="{505ACA5A-9311-2546-62CC-62A183C8F859}"/>
                </a:ext>
              </a:extLst>
            </p:cNvPr>
            <p:cNvSpPr/>
            <p:nvPr/>
          </p:nvSpPr>
          <p:spPr>
            <a:xfrm>
              <a:off x="8193296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3" name="직사각형 7642">
              <a:extLst>
                <a:ext uri="{FF2B5EF4-FFF2-40B4-BE49-F238E27FC236}">
                  <a16:creationId xmlns:a16="http://schemas.microsoft.com/office/drawing/2014/main" id="{4B660474-50A8-05AE-4BDF-B215BAFC563A}"/>
                </a:ext>
              </a:extLst>
            </p:cNvPr>
            <p:cNvSpPr/>
            <p:nvPr/>
          </p:nvSpPr>
          <p:spPr>
            <a:xfrm>
              <a:off x="8193296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4" name="직사각형 7643">
              <a:extLst>
                <a:ext uri="{FF2B5EF4-FFF2-40B4-BE49-F238E27FC236}">
                  <a16:creationId xmlns:a16="http://schemas.microsoft.com/office/drawing/2014/main" id="{A4D260FE-C975-FAB1-2A45-654AE79B9303}"/>
                </a:ext>
              </a:extLst>
            </p:cNvPr>
            <p:cNvSpPr/>
            <p:nvPr/>
          </p:nvSpPr>
          <p:spPr>
            <a:xfrm>
              <a:off x="8193296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5" name="직사각형 7644">
              <a:extLst>
                <a:ext uri="{FF2B5EF4-FFF2-40B4-BE49-F238E27FC236}">
                  <a16:creationId xmlns:a16="http://schemas.microsoft.com/office/drawing/2014/main" id="{6760493A-5819-525F-EC53-295565DECA1A}"/>
                </a:ext>
              </a:extLst>
            </p:cNvPr>
            <p:cNvSpPr/>
            <p:nvPr/>
          </p:nvSpPr>
          <p:spPr>
            <a:xfrm>
              <a:off x="8193296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6" name="직사각형 7645">
              <a:extLst>
                <a:ext uri="{FF2B5EF4-FFF2-40B4-BE49-F238E27FC236}">
                  <a16:creationId xmlns:a16="http://schemas.microsoft.com/office/drawing/2014/main" id="{D9AEDAF8-1324-0681-872B-4FCB56626F5A}"/>
                </a:ext>
              </a:extLst>
            </p:cNvPr>
            <p:cNvSpPr/>
            <p:nvPr/>
          </p:nvSpPr>
          <p:spPr>
            <a:xfrm>
              <a:off x="8193296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7" name="직사각형 7646">
              <a:extLst>
                <a:ext uri="{FF2B5EF4-FFF2-40B4-BE49-F238E27FC236}">
                  <a16:creationId xmlns:a16="http://schemas.microsoft.com/office/drawing/2014/main" id="{B291656B-CF9D-69D2-F785-25FC56925B28}"/>
                </a:ext>
              </a:extLst>
            </p:cNvPr>
            <p:cNvSpPr/>
            <p:nvPr/>
          </p:nvSpPr>
          <p:spPr>
            <a:xfrm>
              <a:off x="8193296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8" name="직사각형 7647">
              <a:extLst>
                <a:ext uri="{FF2B5EF4-FFF2-40B4-BE49-F238E27FC236}">
                  <a16:creationId xmlns:a16="http://schemas.microsoft.com/office/drawing/2014/main" id="{9D25B3F0-2AC3-94C6-43C1-0D469070A8FF}"/>
                </a:ext>
              </a:extLst>
            </p:cNvPr>
            <p:cNvSpPr/>
            <p:nvPr/>
          </p:nvSpPr>
          <p:spPr>
            <a:xfrm>
              <a:off x="8193296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49" name="직사각형 7648">
              <a:extLst>
                <a:ext uri="{FF2B5EF4-FFF2-40B4-BE49-F238E27FC236}">
                  <a16:creationId xmlns:a16="http://schemas.microsoft.com/office/drawing/2014/main" id="{CE530EB7-5E3B-2554-A99B-AE3532346F23}"/>
                </a:ext>
              </a:extLst>
            </p:cNvPr>
            <p:cNvSpPr/>
            <p:nvPr/>
          </p:nvSpPr>
          <p:spPr>
            <a:xfrm>
              <a:off x="8193296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0" name="직사각형 7649">
              <a:extLst>
                <a:ext uri="{FF2B5EF4-FFF2-40B4-BE49-F238E27FC236}">
                  <a16:creationId xmlns:a16="http://schemas.microsoft.com/office/drawing/2014/main" id="{396D997F-C7FD-7E7B-3EF9-68CA46097C24}"/>
                </a:ext>
              </a:extLst>
            </p:cNvPr>
            <p:cNvSpPr/>
            <p:nvPr/>
          </p:nvSpPr>
          <p:spPr>
            <a:xfrm>
              <a:off x="8193296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1" name="직사각형 7650">
              <a:extLst>
                <a:ext uri="{FF2B5EF4-FFF2-40B4-BE49-F238E27FC236}">
                  <a16:creationId xmlns:a16="http://schemas.microsoft.com/office/drawing/2014/main" id="{C1C3EF8D-3004-53BA-04A8-5E9430051EFA}"/>
                </a:ext>
              </a:extLst>
            </p:cNvPr>
            <p:cNvSpPr/>
            <p:nvPr/>
          </p:nvSpPr>
          <p:spPr>
            <a:xfrm>
              <a:off x="833734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2" name="직사각형 7651">
              <a:extLst>
                <a:ext uri="{FF2B5EF4-FFF2-40B4-BE49-F238E27FC236}">
                  <a16:creationId xmlns:a16="http://schemas.microsoft.com/office/drawing/2014/main" id="{39B5B661-852B-4E4D-7939-52B1949FC69D}"/>
                </a:ext>
              </a:extLst>
            </p:cNvPr>
            <p:cNvSpPr/>
            <p:nvPr/>
          </p:nvSpPr>
          <p:spPr>
            <a:xfrm>
              <a:off x="8337344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3" name="직사각형 7652">
              <a:extLst>
                <a:ext uri="{FF2B5EF4-FFF2-40B4-BE49-F238E27FC236}">
                  <a16:creationId xmlns:a16="http://schemas.microsoft.com/office/drawing/2014/main" id="{F07D5AF9-ACB3-B0A2-D977-42C643F522D7}"/>
                </a:ext>
              </a:extLst>
            </p:cNvPr>
            <p:cNvSpPr/>
            <p:nvPr/>
          </p:nvSpPr>
          <p:spPr>
            <a:xfrm>
              <a:off x="8337344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4" name="직사각형 7653">
              <a:extLst>
                <a:ext uri="{FF2B5EF4-FFF2-40B4-BE49-F238E27FC236}">
                  <a16:creationId xmlns:a16="http://schemas.microsoft.com/office/drawing/2014/main" id="{502FD103-AD3E-D30A-DC75-46FB7A56EA33}"/>
                </a:ext>
              </a:extLst>
            </p:cNvPr>
            <p:cNvSpPr/>
            <p:nvPr/>
          </p:nvSpPr>
          <p:spPr>
            <a:xfrm>
              <a:off x="8337344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5" name="직사각형 7654">
              <a:extLst>
                <a:ext uri="{FF2B5EF4-FFF2-40B4-BE49-F238E27FC236}">
                  <a16:creationId xmlns:a16="http://schemas.microsoft.com/office/drawing/2014/main" id="{40CB3A7B-6864-3009-7A54-11EB223A00DA}"/>
                </a:ext>
              </a:extLst>
            </p:cNvPr>
            <p:cNvSpPr/>
            <p:nvPr/>
          </p:nvSpPr>
          <p:spPr>
            <a:xfrm>
              <a:off x="8337344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6" name="직사각형 7655">
              <a:extLst>
                <a:ext uri="{FF2B5EF4-FFF2-40B4-BE49-F238E27FC236}">
                  <a16:creationId xmlns:a16="http://schemas.microsoft.com/office/drawing/2014/main" id="{7458CC15-E121-3731-A225-35F213826282}"/>
                </a:ext>
              </a:extLst>
            </p:cNvPr>
            <p:cNvSpPr/>
            <p:nvPr/>
          </p:nvSpPr>
          <p:spPr>
            <a:xfrm>
              <a:off x="8337344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7" name="직사각형 7656">
              <a:extLst>
                <a:ext uri="{FF2B5EF4-FFF2-40B4-BE49-F238E27FC236}">
                  <a16:creationId xmlns:a16="http://schemas.microsoft.com/office/drawing/2014/main" id="{A011A72A-C861-5B0C-63B2-50DCFFC2AB45}"/>
                </a:ext>
              </a:extLst>
            </p:cNvPr>
            <p:cNvSpPr/>
            <p:nvPr/>
          </p:nvSpPr>
          <p:spPr>
            <a:xfrm>
              <a:off x="8337344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8" name="직사각형 7657">
              <a:extLst>
                <a:ext uri="{FF2B5EF4-FFF2-40B4-BE49-F238E27FC236}">
                  <a16:creationId xmlns:a16="http://schemas.microsoft.com/office/drawing/2014/main" id="{17770CFA-A5A7-DBED-D5F8-DC1B5B14D41C}"/>
                </a:ext>
              </a:extLst>
            </p:cNvPr>
            <p:cNvSpPr/>
            <p:nvPr/>
          </p:nvSpPr>
          <p:spPr>
            <a:xfrm>
              <a:off x="8337344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59" name="직사각형 7658">
              <a:extLst>
                <a:ext uri="{FF2B5EF4-FFF2-40B4-BE49-F238E27FC236}">
                  <a16:creationId xmlns:a16="http://schemas.microsoft.com/office/drawing/2014/main" id="{98B86DDD-E32F-8D9D-AAAC-3E57D39C59FA}"/>
                </a:ext>
              </a:extLst>
            </p:cNvPr>
            <p:cNvSpPr/>
            <p:nvPr/>
          </p:nvSpPr>
          <p:spPr>
            <a:xfrm>
              <a:off x="8337344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0" name="직사각형 7659">
              <a:extLst>
                <a:ext uri="{FF2B5EF4-FFF2-40B4-BE49-F238E27FC236}">
                  <a16:creationId xmlns:a16="http://schemas.microsoft.com/office/drawing/2014/main" id="{8E9585C8-9AF5-1C79-C97F-5305590982D4}"/>
                </a:ext>
              </a:extLst>
            </p:cNvPr>
            <p:cNvSpPr/>
            <p:nvPr/>
          </p:nvSpPr>
          <p:spPr>
            <a:xfrm>
              <a:off x="8337344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1" name="직사각형 7660">
              <a:extLst>
                <a:ext uri="{FF2B5EF4-FFF2-40B4-BE49-F238E27FC236}">
                  <a16:creationId xmlns:a16="http://schemas.microsoft.com/office/drawing/2014/main" id="{41E59E35-FB45-FB34-4CEE-31D46063A0DD}"/>
                </a:ext>
              </a:extLst>
            </p:cNvPr>
            <p:cNvSpPr/>
            <p:nvPr/>
          </p:nvSpPr>
          <p:spPr>
            <a:xfrm>
              <a:off x="8337344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2" name="직사각형 7661">
              <a:extLst>
                <a:ext uri="{FF2B5EF4-FFF2-40B4-BE49-F238E27FC236}">
                  <a16:creationId xmlns:a16="http://schemas.microsoft.com/office/drawing/2014/main" id="{56D3F779-32A7-F3B7-43C4-1E8A3211E129}"/>
                </a:ext>
              </a:extLst>
            </p:cNvPr>
            <p:cNvSpPr/>
            <p:nvPr/>
          </p:nvSpPr>
          <p:spPr>
            <a:xfrm>
              <a:off x="8337344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3" name="직사각형 7662">
              <a:extLst>
                <a:ext uri="{FF2B5EF4-FFF2-40B4-BE49-F238E27FC236}">
                  <a16:creationId xmlns:a16="http://schemas.microsoft.com/office/drawing/2014/main" id="{131B11EE-CC16-D304-E546-30270265A61E}"/>
                </a:ext>
              </a:extLst>
            </p:cNvPr>
            <p:cNvSpPr/>
            <p:nvPr/>
          </p:nvSpPr>
          <p:spPr>
            <a:xfrm>
              <a:off x="8337344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4" name="직사각형 7663">
              <a:extLst>
                <a:ext uri="{FF2B5EF4-FFF2-40B4-BE49-F238E27FC236}">
                  <a16:creationId xmlns:a16="http://schemas.microsoft.com/office/drawing/2014/main" id="{60685CD8-5D7D-5924-3700-45858FC19701}"/>
                </a:ext>
              </a:extLst>
            </p:cNvPr>
            <p:cNvSpPr/>
            <p:nvPr/>
          </p:nvSpPr>
          <p:spPr>
            <a:xfrm>
              <a:off x="8337344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5" name="직사각형 7664">
              <a:extLst>
                <a:ext uri="{FF2B5EF4-FFF2-40B4-BE49-F238E27FC236}">
                  <a16:creationId xmlns:a16="http://schemas.microsoft.com/office/drawing/2014/main" id="{DE7C6DD9-82DC-618B-03A4-0A18D595557D}"/>
                </a:ext>
              </a:extLst>
            </p:cNvPr>
            <p:cNvSpPr/>
            <p:nvPr/>
          </p:nvSpPr>
          <p:spPr>
            <a:xfrm>
              <a:off x="8337344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6" name="직사각형 7665">
              <a:extLst>
                <a:ext uri="{FF2B5EF4-FFF2-40B4-BE49-F238E27FC236}">
                  <a16:creationId xmlns:a16="http://schemas.microsoft.com/office/drawing/2014/main" id="{33894E87-D3E5-8A88-414A-1CBF8117C597}"/>
                </a:ext>
              </a:extLst>
            </p:cNvPr>
            <p:cNvSpPr/>
            <p:nvPr/>
          </p:nvSpPr>
          <p:spPr>
            <a:xfrm>
              <a:off x="8337344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7" name="직사각형 7666">
              <a:extLst>
                <a:ext uri="{FF2B5EF4-FFF2-40B4-BE49-F238E27FC236}">
                  <a16:creationId xmlns:a16="http://schemas.microsoft.com/office/drawing/2014/main" id="{9B734644-360F-75BA-8185-FA0D1B3FE71E}"/>
                </a:ext>
              </a:extLst>
            </p:cNvPr>
            <p:cNvSpPr/>
            <p:nvPr/>
          </p:nvSpPr>
          <p:spPr>
            <a:xfrm>
              <a:off x="8337344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8" name="직사각형 7667">
              <a:extLst>
                <a:ext uri="{FF2B5EF4-FFF2-40B4-BE49-F238E27FC236}">
                  <a16:creationId xmlns:a16="http://schemas.microsoft.com/office/drawing/2014/main" id="{E9359CE2-0EAD-124D-611D-944FA3F5F7C5}"/>
                </a:ext>
              </a:extLst>
            </p:cNvPr>
            <p:cNvSpPr/>
            <p:nvPr/>
          </p:nvSpPr>
          <p:spPr>
            <a:xfrm>
              <a:off x="8337344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69" name="직사각형 7668">
              <a:extLst>
                <a:ext uri="{FF2B5EF4-FFF2-40B4-BE49-F238E27FC236}">
                  <a16:creationId xmlns:a16="http://schemas.microsoft.com/office/drawing/2014/main" id="{9BD7FE0E-9D5A-DE28-FE8B-3FC8F84B7AA7}"/>
                </a:ext>
              </a:extLst>
            </p:cNvPr>
            <p:cNvSpPr/>
            <p:nvPr/>
          </p:nvSpPr>
          <p:spPr>
            <a:xfrm>
              <a:off x="8337344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0" name="직사각형 7669">
              <a:extLst>
                <a:ext uri="{FF2B5EF4-FFF2-40B4-BE49-F238E27FC236}">
                  <a16:creationId xmlns:a16="http://schemas.microsoft.com/office/drawing/2014/main" id="{6BC5B11C-9892-7D9B-DC6C-64302739B3DE}"/>
                </a:ext>
              </a:extLst>
            </p:cNvPr>
            <p:cNvSpPr/>
            <p:nvPr/>
          </p:nvSpPr>
          <p:spPr>
            <a:xfrm>
              <a:off x="8337344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1" name="직사각형 7670">
              <a:extLst>
                <a:ext uri="{FF2B5EF4-FFF2-40B4-BE49-F238E27FC236}">
                  <a16:creationId xmlns:a16="http://schemas.microsoft.com/office/drawing/2014/main" id="{AE95AAD4-C827-6BA0-697C-20ED2A989F4E}"/>
                </a:ext>
              </a:extLst>
            </p:cNvPr>
            <p:cNvSpPr/>
            <p:nvPr/>
          </p:nvSpPr>
          <p:spPr>
            <a:xfrm>
              <a:off x="8337344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2" name="직사각형 7671">
              <a:extLst>
                <a:ext uri="{FF2B5EF4-FFF2-40B4-BE49-F238E27FC236}">
                  <a16:creationId xmlns:a16="http://schemas.microsoft.com/office/drawing/2014/main" id="{ADC71493-1CA8-9540-9CFD-F0715147BD51}"/>
                </a:ext>
              </a:extLst>
            </p:cNvPr>
            <p:cNvSpPr/>
            <p:nvPr/>
          </p:nvSpPr>
          <p:spPr>
            <a:xfrm>
              <a:off x="8337344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3" name="직사각형 7672">
              <a:extLst>
                <a:ext uri="{FF2B5EF4-FFF2-40B4-BE49-F238E27FC236}">
                  <a16:creationId xmlns:a16="http://schemas.microsoft.com/office/drawing/2014/main" id="{F737E2FC-4B02-AB4F-B825-59A33EA0AFC2}"/>
                </a:ext>
              </a:extLst>
            </p:cNvPr>
            <p:cNvSpPr/>
            <p:nvPr/>
          </p:nvSpPr>
          <p:spPr>
            <a:xfrm>
              <a:off x="8337344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4" name="직사각형 7673">
              <a:extLst>
                <a:ext uri="{FF2B5EF4-FFF2-40B4-BE49-F238E27FC236}">
                  <a16:creationId xmlns:a16="http://schemas.microsoft.com/office/drawing/2014/main" id="{4A64CFDA-D30D-6D16-3E66-D14BE6104468}"/>
                </a:ext>
              </a:extLst>
            </p:cNvPr>
            <p:cNvSpPr/>
            <p:nvPr/>
          </p:nvSpPr>
          <p:spPr>
            <a:xfrm>
              <a:off x="833734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5" name="직사각형 7674">
              <a:extLst>
                <a:ext uri="{FF2B5EF4-FFF2-40B4-BE49-F238E27FC236}">
                  <a16:creationId xmlns:a16="http://schemas.microsoft.com/office/drawing/2014/main" id="{DE23C1AB-D087-E684-2795-4FBDF12394CD}"/>
                </a:ext>
              </a:extLst>
            </p:cNvPr>
            <p:cNvSpPr/>
            <p:nvPr/>
          </p:nvSpPr>
          <p:spPr>
            <a:xfrm>
              <a:off x="8337344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6" name="직사각형 7675">
              <a:extLst>
                <a:ext uri="{FF2B5EF4-FFF2-40B4-BE49-F238E27FC236}">
                  <a16:creationId xmlns:a16="http://schemas.microsoft.com/office/drawing/2014/main" id="{AE81C5A2-14E3-F7F4-CCDD-47C7970DE0FD}"/>
                </a:ext>
              </a:extLst>
            </p:cNvPr>
            <p:cNvSpPr/>
            <p:nvPr/>
          </p:nvSpPr>
          <p:spPr>
            <a:xfrm>
              <a:off x="8337344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7" name="직사각형 7676">
              <a:extLst>
                <a:ext uri="{FF2B5EF4-FFF2-40B4-BE49-F238E27FC236}">
                  <a16:creationId xmlns:a16="http://schemas.microsoft.com/office/drawing/2014/main" id="{337EE207-CEF5-8510-0236-776CC22787E0}"/>
                </a:ext>
              </a:extLst>
            </p:cNvPr>
            <p:cNvSpPr/>
            <p:nvPr/>
          </p:nvSpPr>
          <p:spPr>
            <a:xfrm>
              <a:off x="8337344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8" name="직사각형 7677">
              <a:extLst>
                <a:ext uri="{FF2B5EF4-FFF2-40B4-BE49-F238E27FC236}">
                  <a16:creationId xmlns:a16="http://schemas.microsoft.com/office/drawing/2014/main" id="{0C2EC579-2556-3142-2E59-AC035E3E4BB5}"/>
                </a:ext>
              </a:extLst>
            </p:cNvPr>
            <p:cNvSpPr/>
            <p:nvPr/>
          </p:nvSpPr>
          <p:spPr>
            <a:xfrm>
              <a:off x="8337344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79" name="직사각형 7678">
              <a:extLst>
                <a:ext uri="{FF2B5EF4-FFF2-40B4-BE49-F238E27FC236}">
                  <a16:creationId xmlns:a16="http://schemas.microsoft.com/office/drawing/2014/main" id="{F459DB9E-09B9-070F-7BC9-3A9896060AF3}"/>
                </a:ext>
              </a:extLst>
            </p:cNvPr>
            <p:cNvSpPr/>
            <p:nvPr/>
          </p:nvSpPr>
          <p:spPr>
            <a:xfrm>
              <a:off x="8337344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0" name="직사각형 7679">
              <a:extLst>
                <a:ext uri="{FF2B5EF4-FFF2-40B4-BE49-F238E27FC236}">
                  <a16:creationId xmlns:a16="http://schemas.microsoft.com/office/drawing/2014/main" id="{506D5890-28FD-0A4A-231A-E672C1B12938}"/>
                </a:ext>
              </a:extLst>
            </p:cNvPr>
            <p:cNvSpPr/>
            <p:nvPr/>
          </p:nvSpPr>
          <p:spPr>
            <a:xfrm>
              <a:off x="8337344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1" name="직사각형 7680">
              <a:extLst>
                <a:ext uri="{FF2B5EF4-FFF2-40B4-BE49-F238E27FC236}">
                  <a16:creationId xmlns:a16="http://schemas.microsoft.com/office/drawing/2014/main" id="{F7E48473-E45C-F508-FD30-5ADD2CB24C5C}"/>
                </a:ext>
              </a:extLst>
            </p:cNvPr>
            <p:cNvSpPr/>
            <p:nvPr/>
          </p:nvSpPr>
          <p:spPr>
            <a:xfrm>
              <a:off x="8337344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2" name="직사각형 7681">
              <a:extLst>
                <a:ext uri="{FF2B5EF4-FFF2-40B4-BE49-F238E27FC236}">
                  <a16:creationId xmlns:a16="http://schemas.microsoft.com/office/drawing/2014/main" id="{9508A8C7-B396-6B6E-FC79-5735C4C98F2E}"/>
                </a:ext>
              </a:extLst>
            </p:cNvPr>
            <p:cNvSpPr/>
            <p:nvPr/>
          </p:nvSpPr>
          <p:spPr>
            <a:xfrm>
              <a:off x="8337344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3" name="직사각형 7682">
              <a:extLst>
                <a:ext uri="{FF2B5EF4-FFF2-40B4-BE49-F238E27FC236}">
                  <a16:creationId xmlns:a16="http://schemas.microsoft.com/office/drawing/2014/main" id="{D648AC2E-47FF-88AA-2FEB-82623663DAC0}"/>
                </a:ext>
              </a:extLst>
            </p:cNvPr>
            <p:cNvSpPr/>
            <p:nvPr/>
          </p:nvSpPr>
          <p:spPr>
            <a:xfrm>
              <a:off x="8337344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4" name="직사각형 7683">
              <a:extLst>
                <a:ext uri="{FF2B5EF4-FFF2-40B4-BE49-F238E27FC236}">
                  <a16:creationId xmlns:a16="http://schemas.microsoft.com/office/drawing/2014/main" id="{DB26A043-25F2-7AB0-583E-5237248B6AC8}"/>
                </a:ext>
              </a:extLst>
            </p:cNvPr>
            <p:cNvSpPr/>
            <p:nvPr/>
          </p:nvSpPr>
          <p:spPr>
            <a:xfrm>
              <a:off x="8337344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5" name="직사각형 7684">
              <a:extLst>
                <a:ext uri="{FF2B5EF4-FFF2-40B4-BE49-F238E27FC236}">
                  <a16:creationId xmlns:a16="http://schemas.microsoft.com/office/drawing/2014/main" id="{8EA0E952-34DF-9678-EA64-07B3EC713514}"/>
                </a:ext>
              </a:extLst>
            </p:cNvPr>
            <p:cNvSpPr/>
            <p:nvPr/>
          </p:nvSpPr>
          <p:spPr>
            <a:xfrm>
              <a:off x="8337344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6" name="직사각형 7685">
              <a:extLst>
                <a:ext uri="{FF2B5EF4-FFF2-40B4-BE49-F238E27FC236}">
                  <a16:creationId xmlns:a16="http://schemas.microsoft.com/office/drawing/2014/main" id="{BE8DECD5-8733-341F-0F7D-6B48A16FFDAF}"/>
                </a:ext>
              </a:extLst>
            </p:cNvPr>
            <p:cNvSpPr/>
            <p:nvPr/>
          </p:nvSpPr>
          <p:spPr>
            <a:xfrm>
              <a:off x="8337344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7" name="직사각형 7686">
              <a:extLst>
                <a:ext uri="{FF2B5EF4-FFF2-40B4-BE49-F238E27FC236}">
                  <a16:creationId xmlns:a16="http://schemas.microsoft.com/office/drawing/2014/main" id="{A0C20C0B-8000-2A75-4BC2-8B284817B911}"/>
                </a:ext>
              </a:extLst>
            </p:cNvPr>
            <p:cNvSpPr/>
            <p:nvPr/>
          </p:nvSpPr>
          <p:spPr>
            <a:xfrm>
              <a:off x="848134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8" name="직사각형 7687">
              <a:extLst>
                <a:ext uri="{FF2B5EF4-FFF2-40B4-BE49-F238E27FC236}">
                  <a16:creationId xmlns:a16="http://schemas.microsoft.com/office/drawing/2014/main" id="{EABBB5F1-BE59-0792-E733-B89DBE83E92D}"/>
                </a:ext>
              </a:extLst>
            </p:cNvPr>
            <p:cNvSpPr/>
            <p:nvPr/>
          </p:nvSpPr>
          <p:spPr>
            <a:xfrm>
              <a:off x="8481344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89" name="직사각형 7688">
              <a:extLst>
                <a:ext uri="{FF2B5EF4-FFF2-40B4-BE49-F238E27FC236}">
                  <a16:creationId xmlns:a16="http://schemas.microsoft.com/office/drawing/2014/main" id="{61E15FDB-553D-FC1B-8939-8594BD07D5C6}"/>
                </a:ext>
              </a:extLst>
            </p:cNvPr>
            <p:cNvSpPr/>
            <p:nvPr/>
          </p:nvSpPr>
          <p:spPr>
            <a:xfrm>
              <a:off x="8481344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0" name="직사각형 7689">
              <a:extLst>
                <a:ext uri="{FF2B5EF4-FFF2-40B4-BE49-F238E27FC236}">
                  <a16:creationId xmlns:a16="http://schemas.microsoft.com/office/drawing/2014/main" id="{CFAF950E-3396-9CD4-8563-3AA0DF17064C}"/>
                </a:ext>
              </a:extLst>
            </p:cNvPr>
            <p:cNvSpPr/>
            <p:nvPr/>
          </p:nvSpPr>
          <p:spPr>
            <a:xfrm>
              <a:off x="8481344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1" name="직사각형 7690">
              <a:extLst>
                <a:ext uri="{FF2B5EF4-FFF2-40B4-BE49-F238E27FC236}">
                  <a16:creationId xmlns:a16="http://schemas.microsoft.com/office/drawing/2014/main" id="{3999991D-D17A-73CA-EAEA-2E005DDB4D7F}"/>
                </a:ext>
              </a:extLst>
            </p:cNvPr>
            <p:cNvSpPr/>
            <p:nvPr/>
          </p:nvSpPr>
          <p:spPr>
            <a:xfrm>
              <a:off x="8481344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2" name="직사각형 7691">
              <a:extLst>
                <a:ext uri="{FF2B5EF4-FFF2-40B4-BE49-F238E27FC236}">
                  <a16:creationId xmlns:a16="http://schemas.microsoft.com/office/drawing/2014/main" id="{969D941E-8150-7A40-439A-7035D23F8A23}"/>
                </a:ext>
              </a:extLst>
            </p:cNvPr>
            <p:cNvSpPr/>
            <p:nvPr/>
          </p:nvSpPr>
          <p:spPr>
            <a:xfrm>
              <a:off x="8481344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3" name="직사각형 7692">
              <a:extLst>
                <a:ext uri="{FF2B5EF4-FFF2-40B4-BE49-F238E27FC236}">
                  <a16:creationId xmlns:a16="http://schemas.microsoft.com/office/drawing/2014/main" id="{F7149F80-2999-7EBA-2A4F-C711F7411C53}"/>
                </a:ext>
              </a:extLst>
            </p:cNvPr>
            <p:cNvSpPr/>
            <p:nvPr/>
          </p:nvSpPr>
          <p:spPr>
            <a:xfrm>
              <a:off x="8481344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4" name="직사각형 7693">
              <a:extLst>
                <a:ext uri="{FF2B5EF4-FFF2-40B4-BE49-F238E27FC236}">
                  <a16:creationId xmlns:a16="http://schemas.microsoft.com/office/drawing/2014/main" id="{9812DE74-95F7-ABD9-2C35-A0FEFC359935}"/>
                </a:ext>
              </a:extLst>
            </p:cNvPr>
            <p:cNvSpPr/>
            <p:nvPr/>
          </p:nvSpPr>
          <p:spPr>
            <a:xfrm>
              <a:off x="8481344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5" name="직사각형 7694">
              <a:extLst>
                <a:ext uri="{FF2B5EF4-FFF2-40B4-BE49-F238E27FC236}">
                  <a16:creationId xmlns:a16="http://schemas.microsoft.com/office/drawing/2014/main" id="{79785B77-A3FF-415E-34CE-6AA95CFC805C}"/>
                </a:ext>
              </a:extLst>
            </p:cNvPr>
            <p:cNvSpPr/>
            <p:nvPr/>
          </p:nvSpPr>
          <p:spPr>
            <a:xfrm>
              <a:off x="8481344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6" name="직사각형 7695">
              <a:extLst>
                <a:ext uri="{FF2B5EF4-FFF2-40B4-BE49-F238E27FC236}">
                  <a16:creationId xmlns:a16="http://schemas.microsoft.com/office/drawing/2014/main" id="{723BFA29-DEED-00A5-C1DC-F446AF3507B6}"/>
                </a:ext>
              </a:extLst>
            </p:cNvPr>
            <p:cNvSpPr/>
            <p:nvPr/>
          </p:nvSpPr>
          <p:spPr>
            <a:xfrm>
              <a:off x="8481344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7" name="직사각형 7696">
              <a:extLst>
                <a:ext uri="{FF2B5EF4-FFF2-40B4-BE49-F238E27FC236}">
                  <a16:creationId xmlns:a16="http://schemas.microsoft.com/office/drawing/2014/main" id="{437CAB98-BD3E-05B3-48F0-3970D951D034}"/>
                </a:ext>
              </a:extLst>
            </p:cNvPr>
            <p:cNvSpPr/>
            <p:nvPr/>
          </p:nvSpPr>
          <p:spPr>
            <a:xfrm>
              <a:off x="8481344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8" name="직사각형 7697">
              <a:extLst>
                <a:ext uri="{FF2B5EF4-FFF2-40B4-BE49-F238E27FC236}">
                  <a16:creationId xmlns:a16="http://schemas.microsoft.com/office/drawing/2014/main" id="{C7C41493-8109-FDD7-87BD-985485B54DC0}"/>
                </a:ext>
              </a:extLst>
            </p:cNvPr>
            <p:cNvSpPr/>
            <p:nvPr/>
          </p:nvSpPr>
          <p:spPr>
            <a:xfrm>
              <a:off x="8481344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99" name="직사각형 7698">
              <a:extLst>
                <a:ext uri="{FF2B5EF4-FFF2-40B4-BE49-F238E27FC236}">
                  <a16:creationId xmlns:a16="http://schemas.microsoft.com/office/drawing/2014/main" id="{F8001EDB-F91A-7155-E7C9-5125F4F5FB0E}"/>
                </a:ext>
              </a:extLst>
            </p:cNvPr>
            <p:cNvSpPr/>
            <p:nvPr/>
          </p:nvSpPr>
          <p:spPr>
            <a:xfrm>
              <a:off x="8481344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0" name="직사각형 7699">
              <a:extLst>
                <a:ext uri="{FF2B5EF4-FFF2-40B4-BE49-F238E27FC236}">
                  <a16:creationId xmlns:a16="http://schemas.microsoft.com/office/drawing/2014/main" id="{D754BB48-6A0F-0CD4-D908-767E2E54415E}"/>
                </a:ext>
              </a:extLst>
            </p:cNvPr>
            <p:cNvSpPr/>
            <p:nvPr/>
          </p:nvSpPr>
          <p:spPr>
            <a:xfrm>
              <a:off x="8481344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1" name="직사각형 7700">
              <a:extLst>
                <a:ext uri="{FF2B5EF4-FFF2-40B4-BE49-F238E27FC236}">
                  <a16:creationId xmlns:a16="http://schemas.microsoft.com/office/drawing/2014/main" id="{81446649-A251-03F0-D7BE-5E1DAF3DC6AC}"/>
                </a:ext>
              </a:extLst>
            </p:cNvPr>
            <p:cNvSpPr/>
            <p:nvPr/>
          </p:nvSpPr>
          <p:spPr>
            <a:xfrm>
              <a:off x="8481344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2" name="직사각형 7701">
              <a:extLst>
                <a:ext uri="{FF2B5EF4-FFF2-40B4-BE49-F238E27FC236}">
                  <a16:creationId xmlns:a16="http://schemas.microsoft.com/office/drawing/2014/main" id="{E8FBF769-7582-1BAF-A62E-B2989218C8C5}"/>
                </a:ext>
              </a:extLst>
            </p:cNvPr>
            <p:cNvSpPr/>
            <p:nvPr/>
          </p:nvSpPr>
          <p:spPr>
            <a:xfrm>
              <a:off x="8481344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3" name="직사각형 7702">
              <a:extLst>
                <a:ext uri="{FF2B5EF4-FFF2-40B4-BE49-F238E27FC236}">
                  <a16:creationId xmlns:a16="http://schemas.microsoft.com/office/drawing/2014/main" id="{0BF4485A-36E1-2555-12E3-A8D4842A5F93}"/>
                </a:ext>
              </a:extLst>
            </p:cNvPr>
            <p:cNvSpPr/>
            <p:nvPr/>
          </p:nvSpPr>
          <p:spPr>
            <a:xfrm>
              <a:off x="8481344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4" name="직사각형 7703">
              <a:extLst>
                <a:ext uri="{FF2B5EF4-FFF2-40B4-BE49-F238E27FC236}">
                  <a16:creationId xmlns:a16="http://schemas.microsoft.com/office/drawing/2014/main" id="{52B72E73-1FCF-E24D-4E49-8EBE29A5AC81}"/>
                </a:ext>
              </a:extLst>
            </p:cNvPr>
            <p:cNvSpPr/>
            <p:nvPr/>
          </p:nvSpPr>
          <p:spPr>
            <a:xfrm>
              <a:off x="8481344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5" name="직사각형 7704">
              <a:extLst>
                <a:ext uri="{FF2B5EF4-FFF2-40B4-BE49-F238E27FC236}">
                  <a16:creationId xmlns:a16="http://schemas.microsoft.com/office/drawing/2014/main" id="{B3AA7A57-69F7-9F12-7249-593CD7DC2858}"/>
                </a:ext>
              </a:extLst>
            </p:cNvPr>
            <p:cNvSpPr/>
            <p:nvPr/>
          </p:nvSpPr>
          <p:spPr>
            <a:xfrm>
              <a:off x="8481344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6" name="직사각형 7705">
              <a:extLst>
                <a:ext uri="{FF2B5EF4-FFF2-40B4-BE49-F238E27FC236}">
                  <a16:creationId xmlns:a16="http://schemas.microsoft.com/office/drawing/2014/main" id="{630F5AE3-E5AB-1A0E-8B84-384586EA42EB}"/>
                </a:ext>
              </a:extLst>
            </p:cNvPr>
            <p:cNvSpPr/>
            <p:nvPr/>
          </p:nvSpPr>
          <p:spPr>
            <a:xfrm>
              <a:off x="8481344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7" name="직사각형 7706">
              <a:extLst>
                <a:ext uri="{FF2B5EF4-FFF2-40B4-BE49-F238E27FC236}">
                  <a16:creationId xmlns:a16="http://schemas.microsoft.com/office/drawing/2014/main" id="{1F3BEB90-3EDE-76A9-2CE1-9FA74770E8DB}"/>
                </a:ext>
              </a:extLst>
            </p:cNvPr>
            <p:cNvSpPr/>
            <p:nvPr/>
          </p:nvSpPr>
          <p:spPr>
            <a:xfrm>
              <a:off x="8481344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8" name="직사각형 7707">
              <a:extLst>
                <a:ext uri="{FF2B5EF4-FFF2-40B4-BE49-F238E27FC236}">
                  <a16:creationId xmlns:a16="http://schemas.microsoft.com/office/drawing/2014/main" id="{79E9FCB2-33C1-1CFF-6FEF-79EBEA9C4DC4}"/>
                </a:ext>
              </a:extLst>
            </p:cNvPr>
            <p:cNvSpPr/>
            <p:nvPr/>
          </p:nvSpPr>
          <p:spPr>
            <a:xfrm>
              <a:off x="8481344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09" name="직사각형 7708">
              <a:extLst>
                <a:ext uri="{FF2B5EF4-FFF2-40B4-BE49-F238E27FC236}">
                  <a16:creationId xmlns:a16="http://schemas.microsoft.com/office/drawing/2014/main" id="{4438DC49-ECB9-92F9-9D82-CE6E6660B2CA}"/>
                </a:ext>
              </a:extLst>
            </p:cNvPr>
            <p:cNvSpPr/>
            <p:nvPr/>
          </p:nvSpPr>
          <p:spPr>
            <a:xfrm>
              <a:off x="8481344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0" name="직사각형 7709">
              <a:extLst>
                <a:ext uri="{FF2B5EF4-FFF2-40B4-BE49-F238E27FC236}">
                  <a16:creationId xmlns:a16="http://schemas.microsoft.com/office/drawing/2014/main" id="{729FCB52-2DFB-F0D7-4646-2D522CBEEF88}"/>
                </a:ext>
              </a:extLst>
            </p:cNvPr>
            <p:cNvSpPr/>
            <p:nvPr/>
          </p:nvSpPr>
          <p:spPr>
            <a:xfrm>
              <a:off x="848134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1" name="직사각형 7710">
              <a:extLst>
                <a:ext uri="{FF2B5EF4-FFF2-40B4-BE49-F238E27FC236}">
                  <a16:creationId xmlns:a16="http://schemas.microsoft.com/office/drawing/2014/main" id="{7A5677B6-1069-00B6-3060-5088DF997573}"/>
                </a:ext>
              </a:extLst>
            </p:cNvPr>
            <p:cNvSpPr/>
            <p:nvPr/>
          </p:nvSpPr>
          <p:spPr>
            <a:xfrm>
              <a:off x="8481344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2" name="직사각형 7711">
              <a:extLst>
                <a:ext uri="{FF2B5EF4-FFF2-40B4-BE49-F238E27FC236}">
                  <a16:creationId xmlns:a16="http://schemas.microsoft.com/office/drawing/2014/main" id="{4E040B79-238A-19D7-35EF-7C3ECC825C43}"/>
                </a:ext>
              </a:extLst>
            </p:cNvPr>
            <p:cNvSpPr/>
            <p:nvPr/>
          </p:nvSpPr>
          <p:spPr>
            <a:xfrm>
              <a:off x="8481344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3" name="직사각형 7712">
              <a:extLst>
                <a:ext uri="{FF2B5EF4-FFF2-40B4-BE49-F238E27FC236}">
                  <a16:creationId xmlns:a16="http://schemas.microsoft.com/office/drawing/2014/main" id="{D4299D8D-7351-A383-557A-DF95FAF2B304}"/>
                </a:ext>
              </a:extLst>
            </p:cNvPr>
            <p:cNvSpPr/>
            <p:nvPr/>
          </p:nvSpPr>
          <p:spPr>
            <a:xfrm>
              <a:off x="8481344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4" name="직사각형 7713">
              <a:extLst>
                <a:ext uri="{FF2B5EF4-FFF2-40B4-BE49-F238E27FC236}">
                  <a16:creationId xmlns:a16="http://schemas.microsoft.com/office/drawing/2014/main" id="{8A5C7ED3-92FB-525E-B78C-FBF7F7ECBF9A}"/>
                </a:ext>
              </a:extLst>
            </p:cNvPr>
            <p:cNvSpPr/>
            <p:nvPr/>
          </p:nvSpPr>
          <p:spPr>
            <a:xfrm>
              <a:off x="8481344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5" name="직사각형 7714">
              <a:extLst>
                <a:ext uri="{FF2B5EF4-FFF2-40B4-BE49-F238E27FC236}">
                  <a16:creationId xmlns:a16="http://schemas.microsoft.com/office/drawing/2014/main" id="{DF1FF036-5D24-8EF6-F127-79078C2E9CA5}"/>
                </a:ext>
              </a:extLst>
            </p:cNvPr>
            <p:cNvSpPr/>
            <p:nvPr/>
          </p:nvSpPr>
          <p:spPr>
            <a:xfrm>
              <a:off x="8481344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6" name="직사각형 7715">
              <a:extLst>
                <a:ext uri="{FF2B5EF4-FFF2-40B4-BE49-F238E27FC236}">
                  <a16:creationId xmlns:a16="http://schemas.microsoft.com/office/drawing/2014/main" id="{12F345EC-D3F4-AEAC-BB93-7F2198B0AD19}"/>
                </a:ext>
              </a:extLst>
            </p:cNvPr>
            <p:cNvSpPr/>
            <p:nvPr/>
          </p:nvSpPr>
          <p:spPr>
            <a:xfrm>
              <a:off x="8481344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7" name="직사각형 7716">
              <a:extLst>
                <a:ext uri="{FF2B5EF4-FFF2-40B4-BE49-F238E27FC236}">
                  <a16:creationId xmlns:a16="http://schemas.microsoft.com/office/drawing/2014/main" id="{9741A0A2-B509-EA26-634E-83555CC8A70D}"/>
                </a:ext>
              </a:extLst>
            </p:cNvPr>
            <p:cNvSpPr/>
            <p:nvPr/>
          </p:nvSpPr>
          <p:spPr>
            <a:xfrm>
              <a:off x="8481344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8" name="직사각형 7717">
              <a:extLst>
                <a:ext uri="{FF2B5EF4-FFF2-40B4-BE49-F238E27FC236}">
                  <a16:creationId xmlns:a16="http://schemas.microsoft.com/office/drawing/2014/main" id="{057D2389-95DD-3446-1E15-32E444415F70}"/>
                </a:ext>
              </a:extLst>
            </p:cNvPr>
            <p:cNvSpPr/>
            <p:nvPr/>
          </p:nvSpPr>
          <p:spPr>
            <a:xfrm>
              <a:off x="8481344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19" name="직사각형 7718">
              <a:extLst>
                <a:ext uri="{FF2B5EF4-FFF2-40B4-BE49-F238E27FC236}">
                  <a16:creationId xmlns:a16="http://schemas.microsoft.com/office/drawing/2014/main" id="{7818A778-663B-C7C6-58BE-C326048382EB}"/>
                </a:ext>
              </a:extLst>
            </p:cNvPr>
            <p:cNvSpPr/>
            <p:nvPr/>
          </p:nvSpPr>
          <p:spPr>
            <a:xfrm>
              <a:off x="8481344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0" name="직사각형 7719">
              <a:extLst>
                <a:ext uri="{FF2B5EF4-FFF2-40B4-BE49-F238E27FC236}">
                  <a16:creationId xmlns:a16="http://schemas.microsoft.com/office/drawing/2014/main" id="{B52E1E73-AD10-BB22-31F1-235EDC835431}"/>
                </a:ext>
              </a:extLst>
            </p:cNvPr>
            <p:cNvSpPr/>
            <p:nvPr/>
          </p:nvSpPr>
          <p:spPr>
            <a:xfrm>
              <a:off x="8481344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1" name="직사각형 7720">
              <a:extLst>
                <a:ext uri="{FF2B5EF4-FFF2-40B4-BE49-F238E27FC236}">
                  <a16:creationId xmlns:a16="http://schemas.microsoft.com/office/drawing/2014/main" id="{65EF108A-0E39-8221-05D5-F617885A066C}"/>
                </a:ext>
              </a:extLst>
            </p:cNvPr>
            <p:cNvSpPr/>
            <p:nvPr/>
          </p:nvSpPr>
          <p:spPr>
            <a:xfrm>
              <a:off x="8481344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2" name="직사각형 7721">
              <a:extLst>
                <a:ext uri="{FF2B5EF4-FFF2-40B4-BE49-F238E27FC236}">
                  <a16:creationId xmlns:a16="http://schemas.microsoft.com/office/drawing/2014/main" id="{1853F329-2CDE-368D-AF7C-1BD37540024A}"/>
                </a:ext>
              </a:extLst>
            </p:cNvPr>
            <p:cNvSpPr/>
            <p:nvPr/>
          </p:nvSpPr>
          <p:spPr>
            <a:xfrm>
              <a:off x="8481344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3" name="직사각형 7722">
              <a:extLst>
                <a:ext uri="{FF2B5EF4-FFF2-40B4-BE49-F238E27FC236}">
                  <a16:creationId xmlns:a16="http://schemas.microsoft.com/office/drawing/2014/main" id="{E59E61F5-1F96-3362-AB34-64F008BAC60C}"/>
                </a:ext>
              </a:extLst>
            </p:cNvPr>
            <p:cNvSpPr/>
            <p:nvPr/>
          </p:nvSpPr>
          <p:spPr>
            <a:xfrm>
              <a:off x="862536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4" name="직사각형 7723">
              <a:extLst>
                <a:ext uri="{FF2B5EF4-FFF2-40B4-BE49-F238E27FC236}">
                  <a16:creationId xmlns:a16="http://schemas.microsoft.com/office/drawing/2014/main" id="{8876B3C2-CD0E-97AE-33D7-E60954FD3F19}"/>
                </a:ext>
              </a:extLst>
            </p:cNvPr>
            <p:cNvSpPr/>
            <p:nvPr/>
          </p:nvSpPr>
          <p:spPr>
            <a:xfrm>
              <a:off x="8625360" y="14486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5" name="직사각형 7724">
              <a:extLst>
                <a:ext uri="{FF2B5EF4-FFF2-40B4-BE49-F238E27FC236}">
                  <a16:creationId xmlns:a16="http://schemas.microsoft.com/office/drawing/2014/main" id="{FC09C224-4502-007E-DEEA-213522F69D0F}"/>
                </a:ext>
              </a:extLst>
            </p:cNvPr>
            <p:cNvSpPr/>
            <p:nvPr/>
          </p:nvSpPr>
          <p:spPr>
            <a:xfrm>
              <a:off x="8625360" y="1592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6" name="직사각형 7725">
              <a:extLst>
                <a:ext uri="{FF2B5EF4-FFF2-40B4-BE49-F238E27FC236}">
                  <a16:creationId xmlns:a16="http://schemas.microsoft.com/office/drawing/2014/main" id="{22EF93D9-DF7C-40CF-0751-E1156DE6928E}"/>
                </a:ext>
              </a:extLst>
            </p:cNvPr>
            <p:cNvSpPr/>
            <p:nvPr/>
          </p:nvSpPr>
          <p:spPr>
            <a:xfrm>
              <a:off x="8625360" y="17366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7" name="직사각형 7726">
              <a:extLst>
                <a:ext uri="{FF2B5EF4-FFF2-40B4-BE49-F238E27FC236}">
                  <a16:creationId xmlns:a16="http://schemas.microsoft.com/office/drawing/2014/main" id="{00B59EBD-E933-A560-8335-5E27E7639543}"/>
                </a:ext>
              </a:extLst>
            </p:cNvPr>
            <p:cNvSpPr/>
            <p:nvPr/>
          </p:nvSpPr>
          <p:spPr>
            <a:xfrm>
              <a:off x="8625360" y="1880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8" name="직사각형 7727">
              <a:extLst>
                <a:ext uri="{FF2B5EF4-FFF2-40B4-BE49-F238E27FC236}">
                  <a16:creationId xmlns:a16="http://schemas.microsoft.com/office/drawing/2014/main" id="{6C061DB8-B1C8-D38B-0A49-50FC7357BB5B}"/>
                </a:ext>
              </a:extLst>
            </p:cNvPr>
            <p:cNvSpPr/>
            <p:nvPr/>
          </p:nvSpPr>
          <p:spPr>
            <a:xfrm>
              <a:off x="8625360" y="20247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29" name="직사각형 7728">
              <a:extLst>
                <a:ext uri="{FF2B5EF4-FFF2-40B4-BE49-F238E27FC236}">
                  <a16:creationId xmlns:a16="http://schemas.microsoft.com/office/drawing/2014/main" id="{8D24EDC2-89EA-0C8A-D205-9CA779C38C96}"/>
                </a:ext>
              </a:extLst>
            </p:cNvPr>
            <p:cNvSpPr/>
            <p:nvPr/>
          </p:nvSpPr>
          <p:spPr>
            <a:xfrm>
              <a:off x="8625360" y="2168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0" name="직사각형 7729">
              <a:extLst>
                <a:ext uri="{FF2B5EF4-FFF2-40B4-BE49-F238E27FC236}">
                  <a16:creationId xmlns:a16="http://schemas.microsoft.com/office/drawing/2014/main" id="{68F0230E-C085-4054-2079-92429B96774E}"/>
                </a:ext>
              </a:extLst>
            </p:cNvPr>
            <p:cNvSpPr/>
            <p:nvPr/>
          </p:nvSpPr>
          <p:spPr>
            <a:xfrm>
              <a:off x="8625360" y="23127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1" name="직사각형 7730">
              <a:extLst>
                <a:ext uri="{FF2B5EF4-FFF2-40B4-BE49-F238E27FC236}">
                  <a16:creationId xmlns:a16="http://schemas.microsoft.com/office/drawing/2014/main" id="{4DEA59C0-BE44-F69D-A593-877D8CE44BD6}"/>
                </a:ext>
              </a:extLst>
            </p:cNvPr>
            <p:cNvSpPr/>
            <p:nvPr/>
          </p:nvSpPr>
          <p:spPr>
            <a:xfrm>
              <a:off x="8625360" y="2456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2" name="직사각형 7731">
              <a:extLst>
                <a:ext uri="{FF2B5EF4-FFF2-40B4-BE49-F238E27FC236}">
                  <a16:creationId xmlns:a16="http://schemas.microsoft.com/office/drawing/2014/main" id="{06C494E4-FB28-C168-DDFD-AC9077EE548B}"/>
                </a:ext>
              </a:extLst>
            </p:cNvPr>
            <p:cNvSpPr/>
            <p:nvPr/>
          </p:nvSpPr>
          <p:spPr>
            <a:xfrm>
              <a:off x="8625360" y="26007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3" name="직사각형 7732">
              <a:extLst>
                <a:ext uri="{FF2B5EF4-FFF2-40B4-BE49-F238E27FC236}">
                  <a16:creationId xmlns:a16="http://schemas.microsoft.com/office/drawing/2014/main" id="{67ED9B10-1B13-5586-4EFB-34A85F7D38C0}"/>
                </a:ext>
              </a:extLst>
            </p:cNvPr>
            <p:cNvSpPr/>
            <p:nvPr/>
          </p:nvSpPr>
          <p:spPr>
            <a:xfrm>
              <a:off x="8625360" y="2744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4" name="직사각형 7733">
              <a:extLst>
                <a:ext uri="{FF2B5EF4-FFF2-40B4-BE49-F238E27FC236}">
                  <a16:creationId xmlns:a16="http://schemas.microsoft.com/office/drawing/2014/main" id="{5968781E-E6C9-E87F-76E2-594321EC7F37}"/>
                </a:ext>
              </a:extLst>
            </p:cNvPr>
            <p:cNvSpPr/>
            <p:nvPr/>
          </p:nvSpPr>
          <p:spPr>
            <a:xfrm>
              <a:off x="8625360" y="28888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5" name="직사각형 7734">
              <a:extLst>
                <a:ext uri="{FF2B5EF4-FFF2-40B4-BE49-F238E27FC236}">
                  <a16:creationId xmlns:a16="http://schemas.microsoft.com/office/drawing/2014/main" id="{0E088CEE-23D0-3A9E-CD06-75CEACD7E022}"/>
                </a:ext>
              </a:extLst>
            </p:cNvPr>
            <p:cNvSpPr/>
            <p:nvPr/>
          </p:nvSpPr>
          <p:spPr>
            <a:xfrm>
              <a:off x="8625360" y="3032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6" name="직사각형 7735">
              <a:extLst>
                <a:ext uri="{FF2B5EF4-FFF2-40B4-BE49-F238E27FC236}">
                  <a16:creationId xmlns:a16="http://schemas.microsoft.com/office/drawing/2014/main" id="{DE0F05A8-DB3B-789F-DD01-3DBB0C6C9B91}"/>
                </a:ext>
              </a:extLst>
            </p:cNvPr>
            <p:cNvSpPr/>
            <p:nvPr/>
          </p:nvSpPr>
          <p:spPr>
            <a:xfrm>
              <a:off x="8625360" y="31768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7" name="직사각형 7736">
              <a:extLst>
                <a:ext uri="{FF2B5EF4-FFF2-40B4-BE49-F238E27FC236}">
                  <a16:creationId xmlns:a16="http://schemas.microsoft.com/office/drawing/2014/main" id="{BA35F27C-5DE3-5FBD-89BC-473E7C353C90}"/>
                </a:ext>
              </a:extLst>
            </p:cNvPr>
            <p:cNvSpPr/>
            <p:nvPr/>
          </p:nvSpPr>
          <p:spPr>
            <a:xfrm>
              <a:off x="8625360" y="3320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8" name="직사각형 7737">
              <a:extLst>
                <a:ext uri="{FF2B5EF4-FFF2-40B4-BE49-F238E27FC236}">
                  <a16:creationId xmlns:a16="http://schemas.microsoft.com/office/drawing/2014/main" id="{9532DE16-BA26-2CAD-04D6-B6E182CBFBA1}"/>
                </a:ext>
              </a:extLst>
            </p:cNvPr>
            <p:cNvSpPr/>
            <p:nvPr/>
          </p:nvSpPr>
          <p:spPr>
            <a:xfrm>
              <a:off x="8625360" y="34648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39" name="직사각형 7738">
              <a:extLst>
                <a:ext uri="{FF2B5EF4-FFF2-40B4-BE49-F238E27FC236}">
                  <a16:creationId xmlns:a16="http://schemas.microsoft.com/office/drawing/2014/main" id="{EE737EA6-27E4-655E-4BA2-23A1E99859AD}"/>
                </a:ext>
              </a:extLst>
            </p:cNvPr>
            <p:cNvSpPr/>
            <p:nvPr/>
          </p:nvSpPr>
          <p:spPr>
            <a:xfrm>
              <a:off x="8625360" y="3608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0" name="직사각형 7739">
              <a:extLst>
                <a:ext uri="{FF2B5EF4-FFF2-40B4-BE49-F238E27FC236}">
                  <a16:creationId xmlns:a16="http://schemas.microsoft.com/office/drawing/2014/main" id="{CE5A973F-8FBF-81FC-CEFE-471EE5C720E0}"/>
                </a:ext>
              </a:extLst>
            </p:cNvPr>
            <p:cNvSpPr/>
            <p:nvPr/>
          </p:nvSpPr>
          <p:spPr>
            <a:xfrm>
              <a:off x="8625360" y="37529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1" name="직사각형 7740">
              <a:extLst>
                <a:ext uri="{FF2B5EF4-FFF2-40B4-BE49-F238E27FC236}">
                  <a16:creationId xmlns:a16="http://schemas.microsoft.com/office/drawing/2014/main" id="{271CF251-E540-B5EB-B9BF-057FDCB21B77}"/>
                </a:ext>
              </a:extLst>
            </p:cNvPr>
            <p:cNvSpPr/>
            <p:nvPr/>
          </p:nvSpPr>
          <p:spPr>
            <a:xfrm>
              <a:off x="8625360" y="3896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2" name="직사각형 7741">
              <a:extLst>
                <a:ext uri="{FF2B5EF4-FFF2-40B4-BE49-F238E27FC236}">
                  <a16:creationId xmlns:a16="http://schemas.microsoft.com/office/drawing/2014/main" id="{4C73E9FA-29FA-92BD-5043-FC0119FAA80C}"/>
                </a:ext>
              </a:extLst>
            </p:cNvPr>
            <p:cNvSpPr/>
            <p:nvPr/>
          </p:nvSpPr>
          <p:spPr>
            <a:xfrm>
              <a:off x="8625360" y="40409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3" name="직사각형 7742">
              <a:extLst>
                <a:ext uri="{FF2B5EF4-FFF2-40B4-BE49-F238E27FC236}">
                  <a16:creationId xmlns:a16="http://schemas.microsoft.com/office/drawing/2014/main" id="{E8C307F3-4E67-E645-7912-4114DAC4D873}"/>
                </a:ext>
              </a:extLst>
            </p:cNvPr>
            <p:cNvSpPr/>
            <p:nvPr/>
          </p:nvSpPr>
          <p:spPr>
            <a:xfrm>
              <a:off x="8625360" y="4184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4" name="직사각형 7743">
              <a:extLst>
                <a:ext uri="{FF2B5EF4-FFF2-40B4-BE49-F238E27FC236}">
                  <a16:creationId xmlns:a16="http://schemas.microsoft.com/office/drawing/2014/main" id="{ECB47D74-66F0-FB22-71CB-E8E7E71E5FCF}"/>
                </a:ext>
              </a:extLst>
            </p:cNvPr>
            <p:cNvSpPr/>
            <p:nvPr/>
          </p:nvSpPr>
          <p:spPr>
            <a:xfrm>
              <a:off x="8625360" y="43289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5" name="직사각형 7744">
              <a:extLst>
                <a:ext uri="{FF2B5EF4-FFF2-40B4-BE49-F238E27FC236}">
                  <a16:creationId xmlns:a16="http://schemas.microsoft.com/office/drawing/2014/main" id="{2E921120-A975-12C6-5E7F-698245E8E2CE}"/>
                </a:ext>
              </a:extLst>
            </p:cNvPr>
            <p:cNvSpPr/>
            <p:nvPr/>
          </p:nvSpPr>
          <p:spPr>
            <a:xfrm>
              <a:off x="8625360" y="44730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6" name="직사각형 7745">
              <a:extLst>
                <a:ext uri="{FF2B5EF4-FFF2-40B4-BE49-F238E27FC236}">
                  <a16:creationId xmlns:a16="http://schemas.microsoft.com/office/drawing/2014/main" id="{D1F2D950-C821-509F-CD06-0A8662656CFB}"/>
                </a:ext>
              </a:extLst>
            </p:cNvPr>
            <p:cNvSpPr/>
            <p:nvPr/>
          </p:nvSpPr>
          <p:spPr>
            <a:xfrm>
              <a:off x="862536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7" name="직사각형 7746">
              <a:extLst>
                <a:ext uri="{FF2B5EF4-FFF2-40B4-BE49-F238E27FC236}">
                  <a16:creationId xmlns:a16="http://schemas.microsoft.com/office/drawing/2014/main" id="{D267BFB8-D738-2BFA-0867-9DA0F72520E6}"/>
                </a:ext>
              </a:extLst>
            </p:cNvPr>
            <p:cNvSpPr/>
            <p:nvPr/>
          </p:nvSpPr>
          <p:spPr>
            <a:xfrm>
              <a:off x="8625360" y="4761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8" name="직사각형 7747">
              <a:extLst>
                <a:ext uri="{FF2B5EF4-FFF2-40B4-BE49-F238E27FC236}">
                  <a16:creationId xmlns:a16="http://schemas.microsoft.com/office/drawing/2014/main" id="{89DACF86-C964-1078-F701-56EEA300745E}"/>
                </a:ext>
              </a:extLst>
            </p:cNvPr>
            <p:cNvSpPr/>
            <p:nvPr/>
          </p:nvSpPr>
          <p:spPr>
            <a:xfrm>
              <a:off x="8625360" y="49050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49" name="직사각형 7748">
              <a:extLst>
                <a:ext uri="{FF2B5EF4-FFF2-40B4-BE49-F238E27FC236}">
                  <a16:creationId xmlns:a16="http://schemas.microsoft.com/office/drawing/2014/main" id="{57A87E8C-713F-D746-CAEE-0E6A120A99AC}"/>
                </a:ext>
              </a:extLst>
            </p:cNvPr>
            <p:cNvSpPr/>
            <p:nvPr/>
          </p:nvSpPr>
          <p:spPr>
            <a:xfrm>
              <a:off x="8625360" y="5049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0" name="직사각형 7749">
              <a:extLst>
                <a:ext uri="{FF2B5EF4-FFF2-40B4-BE49-F238E27FC236}">
                  <a16:creationId xmlns:a16="http://schemas.microsoft.com/office/drawing/2014/main" id="{566F32F7-6158-512B-1D5B-653320E83BD2}"/>
                </a:ext>
              </a:extLst>
            </p:cNvPr>
            <p:cNvSpPr/>
            <p:nvPr/>
          </p:nvSpPr>
          <p:spPr>
            <a:xfrm>
              <a:off x="8625360" y="51930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1" name="직사각형 7750">
              <a:extLst>
                <a:ext uri="{FF2B5EF4-FFF2-40B4-BE49-F238E27FC236}">
                  <a16:creationId xmlns:a16="http://schemas.microsoft.com/office/drawing/2014/main" id="{35082562-5B6A-922E-DE72-8625053B5545}"/>
                </a:ext>
              </a:extLst>
            </p:cNvPr>
            <p:cNvSpPr/>
            <p:nvPr/>
          </p:nvSpPr>
          <p:spPr>
            <a:xfrm>
              <a:off x="8625360" y="5337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2" name="직사각형 7751">
              <a:extLst>
                <a:ext uri="{FF2B5EF4-FFF2-40B4-BE49-F238E27FC236}">
                  <a16:creationId xmlns:a16="http://schemas.microsoft.com/office/drawing/2014/main" id="{8F45ABFC-35EA-BAFA-D768-AA996D850885}"/>
                </a:ext>
              </a:extLst>
            </p:cNvPr>
            <p:cNvSpPr/>
            <p:nvPr/>
          </p:nvSpPr>
          <p:spPr>
            <a:xfrm>
              <a:off x="8625360" y="548110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3" name="직사각형 7752">
              <a:extLst>
                <a:ext uri="{FF2B5EF4-FFF2-40B4-BE49-F238E27FC236}">
                  <a16:creationId xmlns:a16="http://schemas.microsoft.com/office/drawing/2014/main" id="{91F72352-A2B8-74B3-B757-64548FCB8F3F}"/>
                </a:ext>
              </a:extLst>
            </p:cNvPr>
            <p:cNvSpPr/>
            <p:nvPr/>
          </p:nvSpPr>
          <p:spPr>
            <a:xfrm>
              <a:off x="8625360" y="5625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4" name="직사각형 7753">
              <a:extLst>
                <a:ext uri="{FF2B5EF4-FFF2-40B4-BE49-F238E27FC236}">
                  <a16:creationId xmlns:a16="http://schemas.microsoft.com/office/drawing/2014/main" id="{5073DEEA-C64E-A9D0-E6D5-B62E7480F9AE}"/>
                </a:ext>
              </a:extLst>
            </p:cNvPr>
            <p:cNvSpPr/>
            <p:nvPr/>
          </p:nvSpPr>
          <p:spPr>
            <a:xfrm>
              <a:off x="8625360" y="576913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5" name="직사각형 7754">
              <a:extLst>
                <a:ext uri="{FF2B5EF4-FFF2-40B4-BE49-F238E27FC236}">
                  <a16:creationId xmlns:a16="http://schemas.microsoft.com/office/drawing/2014/main" id="{1715DA83-5AF9-0EE7-3D54-8908BFE40CAF}"/>
                </a:ext>
              </a:extLst>
            </p:cNvPr>
            <p:cNvSpPr/>
            <p:nvPr/>
          </p:nvSpPr>
          <p:spPr>
            <a:xfrm>
              <a:off x="8625360" y="5913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6" name="직사각형 7755">
              <a:extLst>
                <a:ext uri="{FF2B5EF4-FFF2-40B4-BE49-F238E27FC236}">
                  <a16:creationId xmlns:a16="http://schemas.microsoft.com/office/drawing/2014/main" id="{2C774A58-54E9-3813-EC80-CEA52F4C3E56}"/>
                </a:ext>
              </a:extLst>
            </p:cNvPr>
            <p:cNvSpPr/>
            <p:nvPr/>
          </p:nvSpPr>
          <p:spPr>
            <a:xfrm>
              <a:off x="8625360" y="605716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7" name="직사각형 7756">
              <a:extLst>
                <a:ext uri="{FF2B5EF4-FFF2-40B4-BE49-F238E27FC236}">
                  <a16:creationId xmlns:a16="http://schemas.microsoft.com/office/drawing/2014/main" id="{217ED154-D3A6-1B85-C553-67885EE98A83}"/>
                </a:ext>
              </a:extLst>
            </p:cNvPr>
            <p:cNvSpPr/>
            <p:nvPr/>
          </p:nvSpPr>
          <p:spPr>
            <a:xfrm>
              <a:off x="8625360" y="6201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8" name="직사각형 7757">
              <a:extLst>
                <a:ext uri="{FF2B5EF4-FFF2-40B4-BE49-F238E27FC236}">
                  <a16:creationId xmlns:a16="http://schemas.microsoft.com/office/drawing/2014/main" id="{8982EEBC-3026-CC9E-7430-868E64DAF0EC}"/>
                </a:ext>
              </a:extLst>
            </p:cNvPr>
            <p:cNvSpPr/>
            <p:nvPr/>
          </p:nvSpPr>
          <p:spPr>
            <a:xfrm>
              <a:off x="8625360" y="63451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59" name="직사각형 7758">
              <a:extLst>
                <a:ext uri="{FF2B5EF4-FFF2-40B4-BE49-F238E27FC236}">
                  <a16:creationId xmlns:a16="http://schemas.microsoft.com/office/drawing/2014/main" id="{F199DFDC-8371-C631-6AD6-692058DC8ACC}"/>
                </a:ext>
              </a:extLst>
            </p:cNvPr>
            <p:cNvSpPr/>
            <p:nvPr/>
          </p:nvSpPr>
          <p:spPr>
            <a:xfrm>
              <a:off x="876936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0" name="직사각형 7759">
              <a:extLst>
                <a:ext uri="{FF2B5EF4-FFF2-40B4-BE49-F238E27FC236}">
                  <a16:creationId xmlns:a16="http://schemas.microsoft.com/office/drawing/2014/main" id="{6CBEDD2E-A978-F17B-E515-3B3190AC3F67}"/>
                </a:ext>
              </a:extLst>
            </p:cNvPr>
            <p:cNvSpPr/>
            <p:nvPr/>
          </p:nvSpPr>
          <p:spPr>
            <a:xfrm>
              <a:off x="8769360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1" name="직사각형 7760">
              <a:extLst>
                <a:ext uri="{FF2B5EF4-FFF2-40B4-BE49-F238E27FC236}">
                  <a16:creationId xmlns:a16="http://schemas.microsoft.com/office/drawing/2014/main" id="{08B44D1A-0B02-27A6-529B-E782BBB2AF61}"/>
                </a:ext>
              </a:extLst>
            </p:cNvPr>
            <p:cNvSpPr/>
            <p:nvPr/>
          </p:nvSpPr>
          <p:spPr>
            <a:xfrm>
              <a:off x="8769360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2" name="직사각형 7761">
              <a:extLst>
                <a:ext uri="{FF2B5EF4-FFF2-40B4-BE49-F238E27FC236}">
                  <a16:creationId xmlns:a16="http://schemas.microsoft.com/office/drawing/2014/main" id="{ABF66182-CF81-9D1B-5B1A-D448EC03E784}"/>
                </a:ext>
              </a:extLst>
            </p:cNvPr>
            <p:cNvSpPr/>
            <p:nvPr/>
          </p:nvSpPr>
          <p:spPr>
            <a:xfrm>
              <a:off x="8769360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3" name="직사각형 7762">
              <a:extLst>
                <a:ext uri="{FF2B5EF4-FFF2-40B4-BE49-F238E27FC236}">
                  <a16:creationId xmlns:a16="http://schemas.microsoft.com/office/drawing/2014/main" id="{79A1778A-6CC7-E187-E508-7F4050BA6F25}"/>
                </a:ext>
              </a:extLst>
            </p:cNvPr>
            <p:cNvSpPr/>
            <p:nvPr/>
          </p:nvSpPr>
          <p:spPr>
            <a:xfrm>
              <a:off x="8769360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4" name="직사각형 7763">
              <a:extLst>
                <a:ext uri="{FF2B5EF4-FFF2-40B4-BE49-F238E27FC236}">
                  <a16:creationId xmlns:a16="http://schemas.microsoft.com/office/drawing/2014/main" id="{7D9D5E0D-1DE9-CE4D-57A6-AC90AE6FB8F6}"/>
                </a:ext>
              </a:extLst>
            </p:cNvPr>
            <p:cNvSpPr/>
            <p:nvPr/>
          </p:nvSpPr>
          <p:spPr>
            <a:xfrm>
              <a:off x="8769360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5" name="직사각형 7764">
              <a:extLst>
                <a:ext uri="{FF2B5EF4-FFF2-40B4-BE49-F238E27FC236}">
                  <a16:creationId xmlns:a16="http://schemas.microsoft.com/office/drawing/2014/main" id="{48E595B8-7A3A-242C-7111-7A3E42C246E4}"/>
                </a:ext>
              </a:extLst>
            </p:cNvPr>
            <p:cNvSpPr/>
            <p:nvPr/>
          </p:nvSpPr>
          <p:spPr>
            <a:xfrm>
              <a:off x="8769360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6" name="직사각형 7765">
              <a:extLst>
                <a:ext uri="{FF2B5EF4-FFF2-40B4-BE49-F238E27FC236}">
                  <a16:creationId xmlns:a16="http://schemas.microsoft.com/office/drawing/2014/main" id="{3BA071B3-D58B-6CBE-AEDD-E30F8321C4CF}"/>
                </a:ext>
              </a:extLst>
            </p:cNvPr>
            <p:cNvSpPr/>
            <p:nvPr/>
          </p:nvSpPr>
          <p:spPr>
            <a:xfrm>
              <a:off x="8769360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7" name="직사각형 7766">
              <a:extLst>
                <a:ext uri="{FF2B5EF4-FFF2-40B4-BE49-F238E27FC236}">
                  <a16:creationId xmlns:a16="http://schemas.microsoft.com/office/drawing/2014/main" id="{0E2686B5-BC50-39EE-C374-1163AE90D807}"/>
                </a:ext>
              </a:extLst>
            </p:cNvPr>
            <p:cNvSpPr/>
            <p:nvPr/>
          </p:nvSpPr>
          <p:spPr>
            <a:xfrm>
              <a:off x="8769360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8" name="직사각형 7767">
              <a:extLst>
                <a:ext uri="{FF2B5EF4-FFF2-40B4-BE49-F238E27FC236}">
                  <a16:creationId xmlns:a16="http://schemas.microsoft.com/office/drawing/2014/main" id="{3C580CAA-DB20-D0AE-6E9F-CD9809378A34}"/>
                </a:ext>
              </a:extLst>
            </p:cNvPr>
            <p:cNvSpPr/>
            <p:nvPr/>
          </p:nvSpPr>
          <p:spPr>
            <a:xfrm>
              <a:off x="8769360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69" name="직사각형 7768">
              <a:extLst>
                <a:ext uri="{FF2B5EF4-FFF2-40B4-BE49-F238E27FC236}">
                  <a16:creationId xmlns:a16="http://schemas.microsoft.com/office/drawing/2014/main" id="{94E89021-EE40-ADCF-726F-55CD6E73507F}"/>
                </a:ext>
              </a:extLst>
            </p:cNvPr>
            <p:cNvSpPr/>
            <p:nvPr/>
          </p:nvSpPr>
          <p:spPr>
            <a:xfrm>
              <a:off x="8769360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0" name="직사각형 7769">
              <a:extLst>
                <a:ext uri="{FF2B5EF4-FFF2-40B4-BE49-F238E27FC236}">
                  <a16:creationId xmlns:a16="http://schemas.microsoft.com/office/drawing/2014/main" id="{27BB5C44-9E7F-3F28-C640-6ED43816B88C}"/>
                </a:ext>
              </a:extLst>
            </p:cNvPr>
            <p:cNvSpPr/>
            <p:nvPr/>
          </p:nvSpPr>
          <p:spPr>
            <a:xfrm>
              <a:off x="8769360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1" name="직사각형 7770">
              <a:extLst>
                <a:ext uri="{FF2B5EF4-FFF2-40B4-BE49-F238E27FC236}">
                  <a16:creationId xmlns:a16="http://schemas.microsoft.com/office/drawing/2014/main" id="{B34B26AD-8152-B046-37B7-7777AB90A52F}"/>
                </a:ext>
              </a:extLst>
            </p:cNvPr>
            <p:cNvSpPr/>
            <p:nvPr/>
          </p:nvSpPr>
          <p:spPr>
            <a:xfrm>
              <a:off x="8769360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2" name="직사각형 7771">
              <a:extLst>
                <a:ext uri="{FF2B5EF4-FFF2-40B4-BE49-F238E27FC236}">
                  <a16:creationId xmlns:a16="http://schemas.microsoft.com/office/drawing/2014/main" id="{604C0899-418F-FBAA-E003-6757A3041544}"/>
                </a:ext>
              </a:extLst>
            </p:cNvPr>
            <p:cNvSpPr/>
            <p:nvPr/>
          </p:nvSpPr>
          <p:spPr>
            <a:xfrm>
              <a:off x="8769360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3" name="직사각형 7772">
              <a:extLst>
                <a:ext uri="{FF2B5EF4-FFF2-40B4-BE49-F238E27FC236}">
                  <a16:creationId xmlns:a16="http://schemas.microsoft.com/office/drawing/2014/main" id="{0862D0A0-8E50-6CEB-8D8B-ADE2302E5D4A}"/>
                </a:ext>
              </a:extLst>
            </p:cNvPr>
            <p:cNvSpPr/>
            <p:nvPr/>
          </p:nvSpPr>
          <p:spPr>
            <a:xfrm>
              <a:off x="8769360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4" name="직사각형 7773">
              <a:extLst>
                <a:ext uri="{FF2B5EF4-FFF2-40B4-BE49-F238E27FC236}">
                  <a16:creationId xmlns:a16="http://schemas.microsoft.com/office/drawing/2014/main" id="{53BA7843-8E80-6AF9-9A52-23650BD4F95C}"/>
                </a:ext>
              </a:extLst>
            </p:cNvPr>
            <p:cNvSpPr/>
            <p:nvPr/>
          </p:nvSpPr>
          <p:spPr>
            <a:xfrm>
              <a:off x="8769360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5" name="직사각형 7774">
              <a:extLst>
                <a:ext uri="{FF2B5EF4-FFF2-40B4-BE49-F238E27FC236}">
                  <a16:creationId xmlns:a16="http://schemas.microsoft.com/office/drawing/2014/main" id="{83E5076C-D457-9B1C-FF47-6FC6EEF40033}"/>
                </a:ext>
              </a:extLst>
            </p:cNvPr>
            <p:cNvSpPr/>
            <p:nvPr/>
          </p:nvSpPr>
          <p:spPr>
            <a:xfrm>
              <a:off x="8769360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6" name="직사각형 7775">
              <a:extLst>
                <a:ext uri="{FF2B5EF4-FFF2-40B4-BE49-F238E27FC236}">
                  <a16:creationId xmlns:a16="http://schemas.microsoft.com/office/drawing/2014/main" id="{58C79F0C-4159-9A7E-BB5C-1A6D336C69E6}"/>
                </a:ext>
              </a:extLst>
            </p:cNvPr>
            <p:cNvSpPr/>
            <p:nvPr/>
          </p:nvSpPr>
          <p:spPr>
            <a:xfrm>
              <a:off x="8769360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7" name="직사각형 7776">
              <a:extLst>
                <a:ext uri="{FF2B5EF4-FFF2-40B4-BE49-F238E27FC236}">
                  <a16:creationId xmlns:a16="http://schemas.microsoft.com/office/drawing/2014/main" id="{692B8AED-9E47-A4DE-3E3B-FF5C77DF7332}"/>
                </a:ext>
              </a:extLst>
            </p:cNvPr>
            <p:cNvSpPr/>
            <p:nvPr/>
          </p:nvSpPr>
          <p:spPr>
            <a:xfrm>
              <a:off x="8769360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8" name="직사각형 7777">
              <a:extLst>
                <a:ext uri="{FF2B5EF4-FFF2-40B4-BE49-F238E27FC236}">
                  <a16:creationId xmlns:a16="http://schemas.microsoft.com/office/drawing/2014/main" id="{BC8A1B30-204A-2484-3397-F7719A89B38C}"/>
                </a:ext>
              </a:extLst>
            </p:cNvPr>
            <p:cNvSpPr/>
            <p:nvPr/>
          </p:nvSpPr>
          <p:spPr>
            <a:xfrm>
              <a:off x="8769360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79" name="직사각형 7778">
              <a:extLst>
                <a:ext uri="{FF2B5EF4-FFF2-40B4-BE49-F238E27FC236}">
                  <a16:creationId xmlns:a16="http://schemas.microsoft.com/office/drawing/2014/main" id="{C5DBB870-E5A5-719A-4180-44A9190E7C1C}"/>
                </a:ext>
              </a:extLst>
            </p:cNvPr>
            <p:cNvSpPr/>
            <p:nvPr/>
          </p:nvSpPr>
          <p:spPr>
            <a:xfrm>
              <a:off x="8769360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0" name="직사각형 7779">
              <a:extLst>
                <a:ext uri="{FF2B5EF4-FFF2-40B4-BE49-F238E27FC236}">
                  <a16:creationId xmlns:a16="http://schemas.microsoft.com/office/drawing/2014/main" id="{9C7630BA-00E0-5BAE-5E0D-AF31BE645FBB}"/>
                </a:ext>
              </a:extLst>
            </p:cNvPr>
            <p:cNvSpPr/>
            <p:nvPr/>
          </p:nvSpPr>
          <p:spPr>
            <a:xfrm>
              <a:off x="8769360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1" name="직사각형 7780">
              <a:extLst>
                <a:ext uri="{FF2B5EF4-FFF2-40B4-BE49-F238E27FC236}">
                  <a16:creationId xmlns:a16="http://schemas.microsoft.com/office/drawing/2014/main" id="{E7EFB7E2-CF09-534D-BA02-6BD988167ED6}"/>
                </a:ext>
              </a:extLst>
            </p:cNvPr>
            <p:cNvSpPr/>
            <p:nvPr/>
          </p:nvSpPr>
          <p:spPr>
            <a:xfrm>
              <a:off x="8769360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2" name="직사각형 7781">
              <a:extLst>
                <a:ext uri="{FF2B5EF4-FFF2-40B4-BE49-F238E27FC236}">
                  <a16:creationId xmlns:a16="http://schemas.microsoft.com/office/drawing/2014/main" id="{C92D9378-3152-5AB1-42BF-C0289BC19FB5}"/>
                </a:ext>
              </a:extLst>
            </p:cNvPr>
            <p:cNvSpPr/>
            <p:nvPr/>
          </p:nvSpPr>
          <p:spPr>
            <a:xfrm>
              <a:off x="8769360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3" name="직사각형 7782">
              <a:extLst>
                <a:ext uri="{FF2B5EF4-FFF2-40B4-BE49-F238E27FC236}">
                  <a16:creationId xmlns:a16="http://schemas.microsoft.com/office/drawing/2014/main" id="{623F1F39-586A-D51C-218C-AD0DAD3758C5}"/>
                </a:ext>
              </a:extLst>
            </p:cNvPr>
            <p:cNvSpPr/>
            <p:nvPr/>
          </p:nvSpPr>
          <p:spPr>
            <a:xfrm>
              <a:off x="8769360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4" name="직사각형 7783">
              <a:extLst>
                <a:ext uri="{FF2B5EF4-FFF2-40B4-BE49-F238E27FC236}">
                  <a16:creationId xmlns:a16="http://schemas.microsoft.com/office/drawing/2014/main" id="{BFB2857E-74E9-7EF6-F36D-D51467E3E215}"/>
                </a:ext>
              </a:extLst>
            </p:cNvPr>
            <p:cNvSpPr/>
            <p:nvPr/>
          </p:nvSpPr>
          <p:spPr>
            <a:xfrm>
              <a:off x="8769360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5" name="직사각형 7784">
              <a:extLst>
                <a:ext uri="{FF2B5EF4-FFF2-40B4-BE49-F238E27FC236}">
                  <a16:creationId xmlns:a16="http://schemas.microsoft.com/office/drawing/2014/main" id="{BC62A1B4-F50C-62B0-7047-AF743C09A15A}"/>
                </a:ext>
              </a:extLst>
            </p:cNvPr>
            <p:cNvSpPr/>
            <p:nvPr/>
          </p:nvSpPr>
          <p:spPr>
            <a:xfrm>
              <a:off x="8769360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6" name="직사각형 7785">
              <a:extLst>
                <a:ext uri="{FF2B5EF4-FFF2-40B4-BE49-F238E27FC236}">
                  <a16:creationId xmlns:a16="http://schemas.microsoft.com/office/drawing/2014/main" id="{0002DEEF-A17C-0149-1F27-51F684E49408}"/>
                </a:ext>
              </a:extLst>
            </p:cNvPr>
            <p:cNvSpPr/>
            <p:nvPr/>
          </p:nvSpPr>
          <p:spPr>
            <a:xfrm>
              <a:off x="8769360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7" name="직사각형 7786">
              <a:extLst>
                <a:ext uri="{FF2B5EF4-FFF2-40B4-BE49-F238E27FC236}">
                  <a16:creationId xmlns:a16="http://schemas.microsoft.com/office/drawing/2014/main" id="{65979AF5-C103-990A-C9D9-B17706FE6FF2}"/>
                </a:ext>
              </a:extLst>
            </p:cNvPr>
            <p:cNvSpPr/>
            <p:nvPr/>
          </p:nvSpPr>
          <p:spPr>
            <a:xfrm>
              <a:off x="8769360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8" name="직사각형 7787">
              <a:extLst>
                <a:ext uri="{FF2B5EF4-FFF2-40B4-BE49-F238E27FC236}">
                  <a16:creationId xmlns:a16="http://schemas.microsoft.com/office/drawing/2014/main" id="{7505A67E-DCBD-1B67-CD57-5273C23901A6}"/>
                </a:ext>
              </a:extLst>
            </p:cNvPr>
            <p:cNvSpPr/>
            <p:nvPr/>
          </p:nvSpPr>
          <p:spPr>
            <a:xfrm>
              <a:off x="8769360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89" name="직사각형 7788">
              <a:extLst>
                <a:ext uri="{FF2B5EF4-FFF2-40B4-BE49-F238E27FC236}">
                  <a16:creationId xmlns:a16="http://schemas.microsoft.com/office/drawing/2014/main" id="{745366F3-C723-4D4A-6D03-457EDFF44169}"/>
                </a:ext>
              </a:extLst>
            </p:cNvPr>
            <p:cNvSpPr/>
            <p:nvPr/>
          </p:nvSpPr>
          <p:spPr>
            <a:xfrm>
              <a:off x="8769360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0" name="직사각형 7789">
              <a:extLst>
                <a:ext uri="{FF2B5EF4-FFF2-40B4-BE49-F238E27FC236}">
                  <a16:creationId xmlns:a16="http://schemas.microsoft.com/office/drawing/2014/main" id="{264025B7-BE21-0CED-C104-4E90EBBEFD1B}"/>
                </a:ext>
              </a:extLst>
            </p:cNvPr>
            <p:cNvSpPr/>
            <p:nvPr/>
          </p:nvSpPr>
          <p:spPr>
            <a:xfrm>
              <a:off x="8769360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1" name="직사각형 7790">
              <a:extLst>
                <a:ext uri="{FF2B5EF4-FFF2-40B4-BE49-F238E27FC236}">
                  <a16:creationId xmlns:a16="http://schemas.microsoft.com/office/drawing/2014/main" id="{C20CF680-C13C-10AE-1247-3D0571F637B3}"/>
                </a:ext>
              </a:extLst>
            </p:cNvPr>
            <p:cNvSpPr/>
            <p:nvPr/>
          </p:nvSpPr>
          <p:spPr>
            <a:xfrm>
              <a:off x="8769360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2" name="직사각형 7791">
              <a:extLst>
                <a:ext uri="{FF2B5EF4-FFF2-40B4-BE49-F238E27FC236}">
                  <a16:creationId xmlns:a16="http://schemas.microsoft.com/office/drawing/2014/main" id="{EFEF24CF-9ACE-DA33-D48B-AB1B63C05F31}"/>
                </a:ext>
              </a:extLst>
            </p:cNvPr>
            <p:cNvSpPr/>
            <p:nvPr/>
          </p:nvSpPr>
          <p:spPr>
            <a:xfrm>
              <a:off x="8769360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3" name="직사각형 7792">
              <a:extLst>
                <a:ext uri="{FF2B5EF4-FFF2-40B4-BE49-F238E27FC236}">
                  <a16:creationId xmlns:a16="http://schemas.microsoft.com/office/drawing/2014/main" id="{DD2C2CBD-558B-A0BD-46E8-6C5C45812651}"/>
                </a:ext>
              </a:extLst>
            </p:cNvPr>
            <p:cNvSpPr/>
            <p:nvPr/>
          </p:nvSpPr>
          <p:spPr>
            <a:xfrm>
              <a:off x="8769360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4" name="직사각형 7793">
              <a:extLst>
                <a:ext uri="{FF2B5EF4-FFF2-40B4-BE49-F238E27FC236}">
                  <a16:creationId xmlns:a16="http://schemas.microsoft.com/office/drawing/2014/main" id="{02E87B99-6F82-16E4-8CB5-9C8D797B16C6}"/>
                </a:ext>
              </a:extLst>
            </p:cNvPr>
            <p:cNvSpPr/>
            <p:nvPr/>
          </p:nvSpPr>
          <p:spPr>
            <a:xfrm>
              <a:off x="8769360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5" name="직사각형 7794">
              <a:extLst>
                <a:ext uri="{FF2B5EF4-FFF2-40B4-BE49-F238E27FC236}">
                  <a16:creationId xmlns:a16="http://schemas.microsoft.com/office/drawing/2014/main" id="{711D32F2-D936-D357-8281-A32D52661179}"/>
                </a:ext>
              </a:extLst>
            </p:cNvPr>
            <p:cNvSpPr/>
            <p:nvPr/>
          </p:nvSpPr>
          <p:spPr>
            <a:xfrm>
              <a:off x="891339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6" name="직사각형 7795">
              <a:extLst>
                <a:ext uri="{FF2B5EF4-FFF2-40B4-BE49-F238E27FC236}">
                  <a16:creationId xmlns:a16="http://schemas.microsoft.com/office/drawing/2014/main" id="{6EA0CF0B-ABEF-BE18-16E7-4754E04DC857}"/>
                </a:ext>
              </a:extLst>
            </p:cNvPr>
            <p:cNvSpPr/>
            <p:nvPr/>
          </p:nvSpPr>
          <p:spPr>
            <a:xfrm>
              <a:off x="8913392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7" name="직사각형 7796">
              <a:extLst>
                <a:ext uri="{FF2B5EF4-FFF2-40B4-BE49-F238E27FC236}">
                  <a16:creationId xmlns:a16="http://schemas.microsoft.com/office/drawing/2014/main" id="{C651C69B-8866-6BD8-B559-A190C0F9BD0D}"/>
                </a:ext>
              </a:extLst>
            </p:cNvPr>
            <p:cNvSpPr/>
            <p:nvPr/>
          </p:nvSpPr>
          <p:spPr>
            <a:xfrm>
              <a:off x="8913392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8" name="직사각형 7797">
              <a:extLst>
                <a:ext uri="{FF2B5EF4-FFF2-40B4-BE49-F238E27FC236}">
                  <a16:creationId xmlns:a16="http://schemas.microsoft.com/office/drawing/2014/main" id="{3E46A51C-8F37-BE6B-9EA6-F1F037CD8F4B}"/>
                </a:ext>
              </a:extLst>
            </p:cNvPr>
            <p:cNvSpPr/>
            <p:nvPr/>
          </p:nvSpPr>
          <p:spPr>
            <a:xfrm>
              <a:off x="8913392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99" name="직사각형 7798">
              <a:extLst>
                <a:ext uri="{FF2B5EF4-FFF2-40B4-BE49-F238E27FC236}">
                  <a16:creationId xmlns:a16="http://schemas.microsoft.com/office/drawing/2014/main" id="{4F437050-984D-5F2B-038F-C45088DF5B0E}"/>
                </a:ext>
              </a:extLst>
            </p:cNvPr>
            <p:cNvSpPr/>
            <p:nvPr/>
          </p:nvSpPr>
          <p:spPr>
            <a:xfrm>
              <a:off x="8913392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0" name="직사각형 7799">
              <a:extLst>
                <a:ext uri="{FF2B5EF4-FFF2-40B4-BE49-F238E27FC236}">
                  <a16:creationId xmlns:a16="http://schemas.microsoft.com/office/drawing/2014/main" id="{88F27184-5302-42A6-80BE-3725E6DCB990}"/>
                </a:ext>
              </a:extLst>
            </p:cNvPr>
            <p:cNvSpPr/>
            <p:nvPr/>
          </p:nvSpPr>
          <p:spPr>
            <a:xfrm>
              <a:off x="8913392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1" name="직사각형 7800">
              <a:extLst>
                <a:ext uri="{FF2B5EF4-FFF2-40B4-BE49-F238E27FC236}">
                  <a16:creationId xmlns:a16="http://schemas.microsoft.com/office/drawing/2014/main" id="{90D1F9FD-2CD9-0064-649E-7F8991C5A34F}"/>
                </a:ext>
              </a:extLst>
            </p:cNvPr>
            <p:cNvSpPr/>
            <p:nvPr/>
          </p:nvSpPr>
          <p:spPr>
            <a:xfrm>
              <a:off x="8913392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2" name="직사각형 7801">
              <a:extLst>
                <a:ext uri="{FF2B5EF4-FFF2-40B4-BE49-F238E27FC236}">
                  <a16:creationId xmlns:a16="http://schemas.microsoft.com/office/drawing/2014/main" id="{5F12C9B7-F047-9426-6B62-F3B78B751D46}"/>
                </a:ext>
              </a:extLst>
            </p:cNvPr>
            <p:cNvSpPr/>
            <p:nvPr/>
          </p:nvSpPr>
          <p:spPr>
            <a:xfrm>
              <a:off x="8913392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3" name="직사각형 7802">
              <a:extLst>
                <a:ext uri="{FF2B5EF4-FFF2-40B4-BE49-F238E27FC236}">
                  <a16:creationId xmlns:a16="http://schemas.microsoft.com/office/drawing/2014/main" id="{CB985CEA-50AE-5A72-C9A9-18292DDC222A}"/>
                </a:ext>
              </a:extLst>
            </p:cNvPr>
            <p:cNvSpPr/>
            <p:nvPr/>
          </p:nvSpPr>
          <p:spPr>
            <a:xfrm>
              <a:off x="8913392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4" name="직사각형 7803">
              <a:extLst>
                <a:ext uri="{FF2B5EF4-FFF2-40B4-BE49-F238E27FC236}">
                  <a16:creationId xmlns:a16="http://schemas.microsoft.com/office/drawing/2014/main" id="{72E5921E-8FD7-AF3E-F6CE-68CE7191042F}"/>
                </a:ext>
              </a:extLst>
            </p:cNvPr>
            <p:cNvSpPr/>
            <p:nvPr/>
          </p:nvSpPr>
          <p:spPr>
            <a:xfrm>
              <a:off x="8913392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5" name="직사각형 7804">
              <a:extLst>
                <a:ext uri="{FF2B5EF4-FFF2-40B4-BE49-F238E27FC236}">
                  <a16:creationId xmlns:a16="http://schemas.microsoft.com/office/drawing/2014/main" id="{3C0DE409-490A-D0F1-53BF-007E42A56770}"/>
                </a:ext>
              </a:extLst>
            </p:cNvPr>
            <p:cNvSpPr/>
            <p:nvPr/>
          </p:nvSpPr>
          <p:spPr>
            <a:xfrm>
              <a:off x="8913392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6" name="직사각형 7805">
              <a:extLst>
                <a:ext uri="{FF2B5EF4-FFF2-40B4-BE49-F238E27FC236}">
                  <a16:creationId xmlns:a16="http://schemas.microsoft.com/office/drawing/2014/main" id="{CB0819F8-01E1-2A6F-8D0E-244A81CC8470}"/>
                </a:ext>
              </a:extLst>
            </p:cNvPr>
            <p:cNvSpPr/>
            <p:nvPr/>
          </p:nvSpPr>
          <p:spPr>
            <a:xfrm>
              <a:off x="8913392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7" name="직사각형 7806">
              <a:extLst>
                <a:ext uri="{FF2B5EF4-FFF2-40B4-BE49-F238E27FC236}">
                  <a16:creationId xmlns:a16="http://schemas.microsoft.com/office/drawing/2014/main" id="{F4474B44-F4CF-F46E-829C-A4323278E133}"/>
                </a:ext>
              </a:extLst>
            </p:cNvPr>
            <p:cNvSpPr/>
            <p:nvPr/>
          </p:nvSpPr>
          <p:spPr>
            <a:xfrm>
              <a:off x="8913392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8" name="직사각형 7807">
              <a:extLst>
                <a:ext uri="{FF2B5EF4-FFF2-40B4-BE49-F238E27FC236}">
                  <a16:creationId xmlns:a16="http://schemas.microsoft.com/office/drawing/2014/main" id="{FA619140-19CD-2298-D3E6-1FF83CEDA7CE}"/>
                </a:ext>
              </a:extLst>
            </p:cNvPr>
            <p:cNvSpPr/>
            <p:nvPr/>
          </p:nvSpPr>
          <p:spPr>
            <a:xfrm>
              <a:off x="8913392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09" name="직사각형 7808">
              <a:extLst>
                <a:ext uri="{FF2B5EF4-FFF2-40B4-BE49-F238E27FC236}">
                  <a16:creationId xmlns:a16="http://schemas.microsoft.com/office/drawing/2014/main" id="{53B610E2-595A-F30C-7237-88106F6F0601}"/>
                </a:ext>
              </a:extLst>
            </p:cNvPr>
            <p:cNvSpPr/>
            <p:nvPr/>
          </p:nvSpPr>
          <p:spPr>
            <a:xfrm>
              <a:off x="8913392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0" name="직사각형 7809">
              <a:extLst>
                <a:ext uri="{FF2B5EF4-FFF2-40B4-BE49-F238E27FC236}">
                  <a16:creationId xmlns:a16="http://schemas.microsoft.com/office/drawing/2014/main" id="{51D15735-D271-4D76-F9B5-F4FA2CCACFE1}"/>
                </a:ext>
              </a:extLst>
            </p:cNvPr>
            <p:cNvSpPr/>
            <p:nvPr/>
          </p:nvSpPr>
          <p:spPr>
            <a:xfrm>
              <a:off x="8913392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1" name="직사각형 7810">
              <a:extLst>
                <a:ext uri="{FF2B5EF4-FFF2-40B4-BE49-F238E27FC236}">
                  <a16:creationId xmlns:a16="http://schemas.microsoft.com/office/drawing/2014/main" id="{A2937F59-AE55-91A3-E00F-6AA943621ABF}"/>
                </a:ext>
              </a:extLst>
            </p:cNvPr>
            <p:cNvSpPr/>
            <p:nvPr/>
          </p:nvSpPr>
          <p:spPr>
            <a:xfrm>
              <a:off x="8913392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2" name="직사각형 7811">
              <a:extLst>
                <a:ext uri="{FF2B5EF4-FFF2-40B4-BE49-F238E27FC236}">
                  <a16:creationId xmlns:a16="http://schemas.microsoft.com/office/drawing/2014/main" id="{599FBB75-2FBB-7FCB-4A24-F8C84B6C0434}"/>
                </a:ext>
              </a:extLst>
            </p:cNvPr>
            <p:cNvSpPr/>
            <p:nvPr/>
          </p:nvSpPr>
          <p:spPr>
            <a:xfrm>
              <a:off x="8913392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3" name="직사각형 7812">
              <a:extLst>
                <a:ext uri="{FF2B5EF4-FFF2-40B4-BE49-F238E27FC236}">
                  <a16:creationId xmlns:a16="http://schemas.microsoft.com/office/drawing/2014/main" id="{24C796F7-942D-B8ED-7497-31330F30F4E5}"/>
                </a:ext>
              </a:extLst>
            </p:cNvPr>
            <p:cNvSpPr/>
            <p:nvPr/>
          </p:nvSpPr>
          <p:spPr>
            <a:xfrm>
              <a:off x="8913392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4" name="직사각형 7813">
              <a:extLst>
                <a:ext uri="{FF2B5EF4-FFF2-40B4-BE49-F238E27FC236}">
                  <a16:creationId xmlns:a16="http://schemas.microsoft.com/office/drawing/2014/main" id="{EDE6BA10-3571-509A-093C-B06CB658A6EB}"/>
                </a:ext>
              </a:extLst>
            </p:cNvPr>
            <p:cNvSpPr/>
            <p:nvPr/>
          </p:nvSpPr>
          <p:spPr>
            <a:xfrm>
              <a:off x="8913392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5" name="직사각형 7814">
              <a:extLst>
                <a:ext uri="{FF2B5EF4-FFF2-40B4-BE49-F238E27FC236}">
                  <a16:creationId xmlns:a16="http://schemas.microsoft.com/office/drawing/2014/main" id="{58BE323B-89F1-9B08-F322-31F1A553F9C6}"/>
                </a:ext>
              </a:extLst>
            </p:cNvPr>
            <p:cNvSpPr/>
            <p:nvPr/>
          </p:nvSpPr>
          <p:spPr>
            <a:xfrm>
              <a:off x="8913392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6" name="직사각형 7815">
              <a:extLst>
                <a:ext uri="{FF2B5EF4-FFF2-40B4-BE49-F238E27FC236}">
                  <a16:creationId xmlns:a16="http://schemas.microsoft.com/office/drawing/2014/main" id="{5B273ED7-CCB8-5303-FAD2-42E727385B91}"/>
                </a:ext>
              </a:extLst>
            </p:cNvPr>
            <p:cNvSpPr/>
            <p:nvPr/>
          </p:nvSpPr>
          <p:spPr>
            <a:xfrm>
              <a:off x="8913392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7" name="직사각형 7816">
              <a:extLst>
                <a:ext uri="{FF2B5EF4-FFF2-40B4-BE49-F238E27FC236}">
                  <a16:creationId xmlns:a16="http://schemas.microsoft.com/office/drawing/2014/main" id="{3D7FAE09-FD47-5352-4AD0-516342DBA0B8}"/>
                </a:ext>
              </a:extLst>
            </p:cNvPr>
            <p:cNvSpPr/>
            <p:nvPr/>
          </p:nvSpPr>
          <p:spPr>
            <a:xfrm>
              <a:off x="8913392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8" name="직사각형 7817">
              <a:extLst>
                <a:ext uri="{FF2B5EF4-FFF2-40B4-BE49-F238E27FC236}">
                  <a16:creationId xmlns:a16="http://schemas.microsoft.com/office/drawing/2014/main" id="{13D4701F-299A-84BE-A2DD-8F7A9CB45C08}"/>
                </a:ext>
              </a:extLst>
            </p:cNvPr>
            <p:cNvSpPr/>
            <p:nvPr/>
          </p:nvSpPr>
          <p:spPr>
            <a:xfrm>
              <a:off x="891339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19" name="직사각형 7818">
              <a:extLst>
                <a:ext uri="{FF2B5EF4-FFF2-40B4-BE49-F238E27FC236}">
                  <a16:creationId xmlns:a16="http://schemas.microsoft.com/office/drawing/2014/main" id="{A196A874-0F66-9E29-D916-77EF24A0327A}"/>
                </a:ext>
              </a:extLst>
            </p:cNvPr>
            <p:cNvSpPr/>
            <p:nvPr/>
          </p:nvSpPr>
          <p:spPr>
            <a:xfrm>
              <a:off x="8913392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0" name="직사각형 7819">
              <a:extLst>
                <a:ext uri="{FF2B5EF4-FFF2-40B4-BE49-F238E27FC236}">
                  <a16:creationId xmlns:a16="http://schemas.microsoft.com/office/drawing/2014/main" id="{ACA4B560-71D1-5580-BB81-6ECCEF3A61F5}"/>
                </a:ext>
              </a:extLst>
            </p:cNvPr>
            <p:cNvSpPr/>
            <p:nvPr/>
          </p:nvSpPr>
          <p:spPr>
            <a:xfrm>
              <a:off x="8913392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1" name="직사각형 7820">
              <a:extLst>
                <a:ext uri="{FF2B5EF4-FFF2-40B4-BE49-F238E27FC236}">
                  <a16:creationId xmlns:a16="http://schemas.microsoft.com/office/drawing/2014/main" id="{3452DEFA-F131-7E1E-FA15-B85D1986FBCB}"/>
                </a:ext>
              </a:extLst>
            </p:cNvPr>
            <p:cNvSpPr/>
            <p:nvPr/>
          </p:nvSpPr>
          <p:spPr>
            <a:xfrm>
              <a:off x="8913392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2" name="직사각형 7821">
              <a:extLst>
                <a:ext uri="{FF2B5EF4-FFF2-40B4-BE49-F238E27FC236}">
                  <a16:creationId xmlns:a16="http://schemas.microsoft.com/office/drawing/2014/main" id="{E2E46E8F-97AE-E2A3-19F9-19259D4E7D86}"/>
                </a:ext>
              </a:extLst>
            </p:cNvPr>
            <p:cNvSpPr/>
            <p:nvPr/>
          </p:nvSpPr>
          <p:spPr>
            <a:xfrm>
              <a:off x="8913392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3" name="직사각형 7822">
              <a:extLst>
                <a:ext uri="{FF2B5EF4-FFF2-40B4-BE49-F238E27FC236}">
                  <a16:creationId xmlns:a16="http://schemas.microsoft.com/office/drawing/2014/main" id="{D4D546AB-A3D7-1628-AD00-E8163541E7AA}"/>
                </a:ext>
              </a:extLst>
            </p:cNvPr>
            <p:cNvSpPr/>
            <p:nvPr/>
          </p:nvSpPr>
          <p:spPr>
            <a:xfrm>
              <a:off x="8913392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4" name="직사각형 7823">
              <a:extLst>
                <a:ext uri="{FF2B5EF4-FFF2-40B4-BE49-F238E27FC236}">
                  <a16:creationId xmlns:a16="http://schemas.microsoft.com/office/drawing/2014/main" id="{6DE5FFDA-5AE2-065D-80F8-297591CBF4A8}"/>
                </a:ext>
              </a:extLst>
            </p:cNvPr>
            <p:cNvSpPr/>
            <p:nvPr/>
          </p:nvSpPr>
          <p:spPr>
            <a:xfrm>
              <a:off x="8913392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5" name="직사각형 7824">
              <a:extLst>
                <a:ext uri="{FF2B5EF4-FFF2-40B4-BE49-F238E27FC236}">
                  <a16:creationId xmlns:a16="http://schemas.microsoft.com/office/drawing/2014/main" id="{22B99665-0C0E-FCE8-FAF7-DA1A1718744C}"/>
                </a:ext>
              </a:extLst>
            </p:cNvPr>
            <p:cNvSpPr/>
            <p:nvPr/>
          </p:nvSpPr>
          <p:spPr>
            <a:xfrm>
              <a:off x="8913392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6" name="직사각형 7825">
              <a:extLst>
                <a:ext uri="{FF2B5EF4-FFF2-40B4-BE49-F238E27FC236}">
                  <a16:creationId xmlns:a16="http://schemas.microsoft.com/office/drawing/2014/main" id="{650BCF9B-8B02-1711-A500-111C3EC76764}"/>
                </a:ext>
              </a:extLst>
            </p:cNvPr>
            <p:cNvSpPr/>
            <p:nvPr/>
          </p:nvSpPr>
          <p:spPr>
            <a:xfrm>
              <a:off x="8913392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7" name="직사각형 7826">
              <a:extLst>
                <a:ext uri="{FF2B5EF4-FFF2-40B4-BE49-F238E27FC236}">
                  <a16:creationId xmlns:a16="http://schemas.microsoft.com/office/drawing/2014/main" id="{A04369C8-DB66-4386-0DCC-F5BE5553B89D}"/>
                </a:ext>
              </a:extLst>
            </p:cNvPr>
            <p:cNvSpPr/>
            <p:nvPr/>
          </p:nvSpPr>
          <p:spPr>
            <a:xfrm>
              <a:off x="8913392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8" name="직사각형 7827">
              <a:extLst>
                <a:ext uri="{FF2B5EF4-FFF2-40B4-BE49-F238E27FC236}">
                  <a16:creationId xmlns:a16="http://schemas.microsoft.com/office/drawing/2014/main" id="{E7A2B68D-4FED-6BDA-3E2F-DA9B8A24BB5D}"/>
                </a:ext>
              </a:extLst>
            </p:cNvPr>
            <p:cNvSpPr/>
            <p:nvPr/>
          </p:nvSpPr>
          <p:spPr>
            <a:xfrm>
              <a:off x="8913392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29" name="직사각형 7828">
              <a:extLst>
                <a:ext uri="{FF2B5EF4-FFF2-40B4-BE49-F238E27FC236}">
                  <a16:creationId xmlns:a16="http://schemas.microsoft.com/office/drawing/2014/main" id="{5464D286-60E7-0E15-1175-E992D1D82A72}"/>
                </a:ext>
              </a:extLst>
            </p:cNvPr>
            <p:cNvSpPr/>
            <p:nvPr/>
          </p:nvSpPr>
          <p:spPr>
            <a:xfrm>
              <a:off x="8913392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0" name="직사각형 7829">
              <a:extLst>
                <a:ext uri="{FF2B5EF4-FFF2-40B4-BE49-F238E27FC236}">
                  <a16:creationId xmlns:a16="http://schemas.microsoft.com/office/drawing/2014/main" id="{307019FF-558D-3DDA-6BA0-129521345BD6}"/>
                </a:ext>
              </a:extLst>
            </p:cNvPr>
            <p:cNvSpPr/>
            <p:nvPr/>
          </p:nvSpPr>
          <p:spPr>
            <a:xfrm>
              <a:off x="8913392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1" name="직사각형 7830">
              <a:extLst>
                <a:ext uri="{FF2B5EF4-FFF2-40B4-BE49-F238E27FC236}">
                  <a16:creationId xmlns:a16="http://schemas.microsoft.com/office/drawing/2014/main" id="{BF7C2903-00C3-C39F-51DE-2CB97CBBC8D6}"/>
                </a:ext>
              </a:extLst>
            </p:cNvPr>
            <p:cNvSpPr/>
            <p:nvPr/>
          </p:nvSpPr>
          <p:spPr>
            <a:xfrm>
              <a:off x="9057392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2" name="직사각형 7831">
              <a:extLst>
                <a:ext uri="{FF2B5EF4-FFF2-40B4-BE49-F238E27FC236}">
                  <a16:creationId xmlns:a16="http://schemas.microsoft.com/office/drawing/2014/main" id="{80F904AE-2521-6D8B-08EA-C6AB14F62304}"/>
                </a:ext>
              </a:extLst>
            </p:cNvPr>
            <p:cNvSpPr/>
            <p:nvPr/>
          </p:nvSpPr>
          <p:spPr>
            <a:xfrm>
              <a:off x="9057392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3" name="직사각형 7832">
              <a:extLst>
                <a:ext uri="{FF2B5EF4-FFF2-40B4-BE49-F238E27FC236}">
                  <a16:creationId xmlns:a16="http://schemas.microsoft.com/office/drawing/2014/main" id="{3ECE067E-8FF3-B11B-3440-693791E3254B}"/>
                </a:ext>
              </a:extLst>
            </p:cNvPr>
            <p:cNvSpPr/>
            <p:nvPr/>
          </p:nvSpPr>
          <p:spPr>
            <a:xfrm>
              <a:off x="9057392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4" name="직사각형 7833">
              <a:extLst>
                <a:ext uri="{FF2B5EF4-FFF2-40B4-BE49-F238E27FC236}">
                  <a16:creationId xmlns:a16="http://schemas.microsoft.com/office/drawing/2014/main" id="{CA4A6D48-7B94-8658-C1AA-DB9B9F93C705}"/>
                </a:ext>
              </a:extLst>
            </p:cNvPr>
            <p:cNvSpPr/>
            <p:nvPr/>
          </p:nvSpPr>
          <p:spPr>
            <a:xfrm>
              <a:off x="9057392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5" name="직사각형 7834">
              <a:extLst>
                <a:ext uri="{FF2B5EF4-FFF2-40B4-BE49-F238E27FC236}">
                  <a16:creationId xmlns:a16="http://schemas.microsoft.com/office/drawing/2014/main" id="{CB09B006-F64E-1091-A367-E1AF5A1B6CD3}"/>
                </a:ext>
              </a:extLst>
            </p:cNvPr>
            <p:cNvSpPr/>
            <p:nvPr/>
          </p:nvSpPr>
          <p:spPr>
            <a:xfrm>
              <a:off x="9057392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6" name="직사각형 7835">
              <a:extLst>
                <a:ext uri="{FF2B5EF4-FFF2-40B4-BE49-F238E27FC236}">
                  <a16:creationId xmlns:a16="http://schemas.microsoft.com/office/drawing/2014/main" id="{18DB17C6-D357-29EF-0AA9-32F98F18FE2F}"/>
                </a:ext>
              </a:extLst>
            </p:cNvPr>
            <p:cNvSpPr/>
            <p:nvPr/>
          </p:nvSpPr>
          <p:spPr>
            <a:xfrm>
              <a:off x="9057392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7" name="직사각형 7836">
              <a:extLst>
                <a:ext uri="{FF2B5EF4-FFF2-40B4-BE49-F238E27FC236}">
                  <a16:creationId xmlns:a16="http://schemas.microsoft.com/office/drawing/2014/main" id="{2A223867-9389-E87F-8000-5B25117E76DB}"/>
                </a:ext>
              </a:extLst>
            </p:cNvPr>
            <p:cNvSpPr/>
            <p:nvPr/>
          </p:nvSpPr>
          <p:spPr>
            <a:xfrm>
              <a:off x="9057392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8" name="직사각형 7837">
              <a:extLst>
                <a:ext uri="{FF2B5EF4-FFF2-40B4-BE49-F238E27FC236}">
                  <a16:creationId xmlns:a16="http://schemas.microsoft.com/office/drawing/2014/main" id="{937D0565-04E5-B739-6814-C5777C3BD5F3}"/>
                </a:ext>
              </a:extLst>
            </p:cNvPr>
            <p:cNvSpPr/>
            <p:nvPr/>
          </p:nvSpPr>
          <p:spPr>
            <a:xfrm>
              <a:off x="9057392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39" name="직사각형 7838">
              <a:extLst>
                <a:ext uri="{FF2B5EF4-FFF2-40B4-BE49-F238E27FC236}">
                  <a16:creationId xmlns:a16="http://schemas.microsoft.com/office/drawing/2014/main" id="{1CB9B453-972D-EA88-F887-6982506F006D}"/>
                </a:ext>
              </a:extLst>
            </p:cNvPr>
            <p:cNvSpPr/>
            <p:nvPr/>
          </p:nvSpPr>
          <p:spPr>
            <a:xfrm>
              <a:off x="9057392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0" name="직사각형 7839">
              <a:extLst>
                <a:ext uri="{FF2B5EF4-FFF2-40B4-BE49-F238E27FC236}">
                  <a16:creationId xmlns:a16="http://schemas.microsoft.com/office/drawing/2014/main" id="{279E0F1C-5BAB-CF6F-4ED3-43FFE6DB52DE}"/>
                </a:ext>
              </a:extLst>
            </p:cNvPr>
            <p:cNvSpPr/>
            <p:nvPr/>
          </p:nvSpPr>
          <p:spPr>
            <a:xfrm>
              <a:off x="9057392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1" name="직사각형 7840">
              <a:extLst>
                <a:ext uri="{FF2B5EF4-FFF2-40B4-BE49-F238E27FC236}">
                  <a16:creationId xmlns:a16="http://schemas.microsoft.com/office/drawing/2014/main" id="{CB86677D-0317-96EB-BB31-CDEA607A35D6}"/>
                </a:ext>
              </a:extLst>
            </p:cNvPr>
            <p:cNvSpPr/>
            <p:nvPr/>
          </p:nvSpPr>
          <p:spPr>
            <a:xfrm>
              <a:off x="9057392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2" name="직사각형 7841">
              <a:extLst>
                <a:ext uri="{FF2B5EF4-FFF2-40B4-BE49-F238E27FC236}">
                  <a16:creationId xmlns:a16="http://schemas.microsoft.com/office/drawing/2014/main" id="{9FBECD04-2F51-6D7C-66AE-4CA10B499690}"/>
                </a:ext>
              </a:extLst>
            </p:cNvPr>
            <p:cNvSpPr/>
            <p:nvPr/>
          </p:nvSpPr>
          <p:spPr>
            <a:xfrm>
              <a:off x="9057392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3" name="직사각형 7842">
              <a:extLst>
                <a:ext uri="{FF2B5EF4-FFF2-40B4-BE49-F238E27FC236}">
                  <a16:creationId xmlns:a16="http://schemas.microsoft.com/office/drawing/2014/main" id="{432809E6-BC8C-4FA0-0AEA-52BDB9CCDC4B}"/>
                </a:ext>
              </a:extLst>
            </p:cNvPr>
            <p:cNvSpPr/>
            <p:nvPr/>
          </p:nvSpPr>
          <p:spPr>
            <a:xfrm>
              <a:off x="9057392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4" name="직사각형 7843">
              <a:extLst>
                <a:ext uri="{FF2B5EF4-FFF2-40B4-BE49-F238E27FC236}">
                  <a16:creationId xmlns:a16="http://schemas.microsoft.com/office/drawing/2014/main" id="{87EEE042-FDFD-825E-06C2-94B7221E0187}"/>
                </a:ext>
              </a:extLst>
            </p:cNvPr>
            <p:cNvSpPr/>
            <p:nvPr/>
          </p:nvSpPr>
          <p:spPr>
            <a:xfrm>
              <a:off x="9057392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5" name="직사각형 7844">
              <a:extLst>
                <a:ext uri="{FF2B5EF4-FFF2-40B4-BE49-F238E27FC236}">
                  <a16:creationId xmlns:a16="http://schemas.microsoft.com/office/drawing/2014/main" id="{6BD426D7-454C-0C0C-A003-1E99469C87C2}"/>
                </a:ext>
              </a:extLst>
            </p:cNvPr>
            <p:cNvSpPr/>
            <p:nvPr/>
          </p:nvSpPr>
          <p:spPr>
            <a:xfrm>
              <a:off x="9057392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6" name="직사각형 7845">
              <a:extLst>
                <a:ext uri="{FF2B5EF4-FFF2-40B4-BE49-F238E27FC236}">
                  <a16:creationId xmlns:a16="http://schemas.microsoft.com/office/drawing/2014/main" id="{07CCF53A-A51F-E1BC-8740-F7B53FD8B0CE}"/>
                </a:ext>
              </a:extLst>
            </p:cNvPr>
            <p:cNvSpPr/>
            <p:nvPr/>
          </p:nvSpPr>
          <p:spPr>
            <a:xfrm>
              <a:off x="9057392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7" name="직사각형 7846">
              <a:extLst>
                <a:ext uri="{FF2B5EF4-FFF2-40B4-BE49-F238E27FC236}">
                  <a16:creationId xmlns:a16="http://schemas.microsoft.com/office/drawing/2014/main" id="{70EC0EB2-4E6B-5E87-DDBF-A3D6C4BF9B92}"/>
                </a:ext>
              </a:extLst>
            </p:cNvPr>
            <p:cNvSpPr/>
            <p:nvPr/>
          </p:nvSpPr>
          <p:spPr>
            <a:xfrm>
              <a:off x="9057392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8" name="직사각형 7847">
              <a:extLst>
                <a:ext uri="{FF2B5EF4-FFF2-40B4-BE49-F238E27FC236}">
                  <a16:creationId xmlns:a16="http://schemas.microsoft.com/office/drawing/2014/main" id="{999F9660-9AC7-3CF1-0323-E374D7604CF1}"/>
                </a:ext>
              </a:extLst>
            </p:cNvPr>
            <p:cNvSpPr/>
            <p:nvPr/>
          </p:nvSpPr>
          <p:spPr>
            <a:xfrm>
              <a:off x="9057392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49" name="직사각형 7848">
              <a:extLst>
                <a:ext uri="{FF2B5EF4-FFF2-40B4-BE49-F238E27FC236}">
                  <a16:creationId xmlns:a16="http://schemas.microsoft.com/office/drawing/2014/main" id="{00E58030-8D42-1CA0-BCA4-F189E71B15AF}"/>
                </a:ext>
              </a:extLst>
            </p:cNvPr>
            <p:cNvSpPr/>
            <p:nvPr/>
          </p:nvSpPr>
          <p:spPr>
            <a:xfrm>
              <a:off x="9057392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0" name="직사각형 7849">
              <a:extLst>
                <a:ext uri="{FF2B5EF4-FFF2-40B4-BE49-F238E27FC236}">
                  <a16:creationId xmlns:a16="http://schemas.microsoft.com/office/drawing/2014/main" id="{760DB59E-22A4-D7A5-8BD4-70382F71CB68}"/>
                </a:ext>
              </a:extLst>
            </p:cNvPr>
            <p:cNvSpPr/>
            <p:nvPr/>
          </p:nvSpPr>
          <p:spPr>
            <a:xfrm>
              <a:off x="9057392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1" name="직사각형 7850">
              <a:extLst>
                <a:ext uri="{FF2B5EF4-FFF2-40B4-BE49-F238E27FC236}">
                  <a16:creationId xmlns:a16="http://schemas.microsoft.com/office/drawing/2014/main" id="{588AEE76-4C7B-BDF0-3979-ADA22B435284}"/>
                </a:ext>
              </a:extLst>
            </p:cNvPr>
            <p:cNvSpPr/>
            <p:nvPr/>
          </p:nvSpPr>
          <p:spPr>
            <a:xfrm>
              <a:off x="9057392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2" name="직사각형 7851">
              <a:extLst>
                <a:ext uri="{FF2B5EF4-FFF2-40B4-BE49-F238E27FC236}">
                  <a16:creationId xmlns:a16="http://schemas.microsoft.com/office/drawing/2014/main" id="{9A6051E6-27B5-A6F1-1CEF-89D613B8296B}"/>
                </a:ext>
              </a:extLst>
            </p:cNvPr>
            <p:cNvSpPr/>
            <p:nvPr/>
          </p:nvSpPr>
          <p:spPr>
            <a:xfrm>
              <a:off x="9057392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3" name="직사각형 7852">
              <a:extLst>
                <a:ext uri="{FF2B5EF4-FFF2-40B4-BE49-F238E27FC236}">
                  <a16:creationId xmlns:a16="http://schemas.microsoft.com/office/drawing/2014/main" id="{5B1EF1A9-CC2C-2464-0104-85FD7A76E01A}"/>
                </a:ext>
              </a:extLst>
            </p:cNvPr>
            <p:cNvSpPr/>
            <p:nvPr/>
          </p:nvSpPr>
          <p:spPr>
            <a:xfrm>
              <a:off x="9057392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4" name="직사각형 7853">
              <a:extLst>
                <a:ext uri="{FF2B5EF4-FFF2-40B4-BE49-F238E27FC236}">
                  <a16:creationId xmlns:a16="http://schemas.microsoft.com/office/drawing/2014/main" id="{CFA17C07-28D2-022B-5FDD-D79CB521572D}"/>
                </a:ext>
              </a:extLst>
            </p:cNvPr>
            <p:cNvSpPr/>
            <p:nvPr/>
          </p:nvSpPr>
          <p:spPr>
            <a:xfrm>
              <a:off x="9057392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5" name="직사각형 7854">
              <a:extLst>
                <a:ext uri="{FF2B5EF4-FFF2-40B4-BE49-F238E27FC236}">
                  <a16:creationId xmlns:a16="http://schemas.microsoft.com/office/drawing/2014/main" id="{74D2E7D3-8846-35BF-F5A1-AFFDC8FA55C4}"/>
                </a:ext>
              </a:extLst>
            </p:cNvPr>
            <p:cNvSpPr/>
            <p:nvPr/>
          </p:nvSpPr>
          <p:spPr>
            <a:xfrm>
              <a:off x="9057392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6" name="직사각형 7855">
              <a:extLst>
                <a:ext uri="{FF2B5EF4-FFF2-40B4-BE49-F238E27FC236}">
                  <a16:creationId xmlns:a16="http://schemas.microsoft.com/office/drawing/2014/main" id="{A769B689-1199-24BD-AC90-6A810DF9A5C5}"/>
                </a:ext>
              </a:extLst>
            </p:cNvPr>
            <p:cNvSpPr/>
            <p:nvPr/>
          </p:nvSpPr>
          <p:spPr>
            <a:xfrm>
              <a:off x="9057392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7" name="직사각형 7856">
              <a:extLst>
                <a:ext uri="{FF2B5EF4-FFF2-40B4-BE49-F238E27FC236}">
                  <a16:creationId xmlns:a16="http://schemas.microsoft.com/office/drawing/2014/main" id="{62EC27D1-2359-96ED-DC84-0AF9B0A97B37}"/>
                </a:ext>
              </a:extLst>
            </p:cNvPr>
            <p:cNvSpPr/>
            <p:nvPr/>
          </p:nvSpPr>
          <p:spPr>
            <a:xfrm>
              <a:off x="9057392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8" name="직사각형 7857">
              <a:extLst>
                <a:ext uri="{FF2B5EF4-FFF2-40B4-BE49-F238E27FC236}">
                  <a16:creationId xmlns:a16="http://schemas.microsoft.com/office/drawing/2014/main" id="{2118F7BE-3167-6A30-4CE7-DECD3FFC65D7}"/>
                </a:ext>
              </a:extLst>
            </p:cNvPr>
            <p:cNvSpPr/>
            <p:nvPr/>
          </p:nvSpPr>
          <p:spPr>
            <a:xfrm>
              <a:off x="9057392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59" name="직사각형 7858">
              <a:extLst>
                <a:ext uri="{FF2B5EF4-FFF2-40B4-BE49-F238E27FC236}">
                  <a16:creationId xmlns:a16="http://schemas.microsoft.com/office/drawing/2014/main" id="{FFA596A3-8615-3AE2-856C-ECACD365973B}"/>
                </a:ext>
              </a:extLst>
            </p:cNvPr>
            <p:cNvSpPr/>
            <p:nvPr/>
          </p:nvSpPr>
          <p:spPr>
            <a:xfrm>
              <a:off x="9057392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0" name="직사각형 7859">
              <a:extLst>
                <a:ext uri="{FF2B5EF4-FFF2-40B4-BE49-F238E27FC236}">
                  <a16:creationId xmlns:a16="http://schemas.microsoft.com/office/drawing/2014/main" id="{2CF66561-B206-927D-4F8E-0DFF9EEF65D8}"/>
                </a:ext>
              </a:extLst>
            </p:cNvPr>
            <p:cNvSpPr/>
            <p:nvPr/>
          </p:nvSpPr>
          <p:spPr>
            <a:xfrm>
              <a:off x="9057392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1" name="직사각형 7860">
              <a:extLst>
                <a:ext uri="{FF2B5EF4-FFF2-40B4-BE49-F238E27FC236}">
                  <a16:creationId xmlns:a16="http://schemas.microsoft.com/office/drawing/2014/main" id="{7174E823-D356-90D5-5CDE-5C9894A1F6A9}"/>
                </a:ext>
              </a:extLst>
            </p:cNvPr>
            <p:cNvSpPr/>
            <p:nvPr/>
          </p:nvSpPr>
          <p:spPr>
            <a:xfrm>
              <a:off x="9057392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2" name="직사각형 7861">
              <a:extLst>
                <a:ext uri="{FF2B5EF4-FFF2-40B4-BE49-F238E27FC236}">
                  <a16:creationId xmlns:a16="http://schemas.microsoft.com/office/drawing/2014/main" id="{244C22EE-5303-93D6-B971-CFE419AB2A51}"/>
                </a:ext>
              </a:extLst>
            </p:cNvPr>
            <p:cNvSpPr/>
            <p:nvPr/>
          </p:nvSpPr>
          <p:spPr>
            <a:xfrm>
              <a:off x="9057392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3" name="직사각형 7862">
              <a:extLst>
                <a:ext uri="{FF2B5EF4-FFF2-40B4-BE49-F238E27FC236}">
                  <a16:creationId xmlns:a16="http://schemas.microsoft.com/office/drawing/2014/main" id="{8B41FF5D-1FA1-F82B-8ACE-11908A69596F}"/>
                </a:ext>
              </a:extLst>
            </p:cNvPr>
            <p:cNvSpPr/>
            <p:nvPr/>
          </p:nvSpPr>
          <p:spPr>
            <a:xfrm>
              <a:off x="9057392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4" name="직사각형 7863">
              <a:extLst>
                <a:ext uri="{FF2B5EF4-FFF2-40B4-BE49-F238E27FC236}">
                  <a16:creationId xmlns:a16="http://schemas.microsoft.com/office/drawing/2014/main" id="{EB3402C4-588D-C620-06B0-BCEAFC366608}"/>
                </a:ext>
              </a:extLst>
            </p:cNvPr>
            <p:cNvSpPr/>
            <p:nvPr/>
          </p:nvSpPr>
          <p:spPr>
            <a:xfrm>
              <a:off x="9057392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5" name="직사각형 7864">
              <a:extLst>
                <a:ext uri="{FF2B5EF4-FFF2-40B4-BE49-F238E27FC236}">
                  <a16:creationId xmlns:a16="http://schemas.microsoft.com/office/drawing/2014/main" id="{52A8A09B-04D1-51A6-68FE-421E22E9FD0C}"/>
                </a:ext>
              </a:extLst>
            </p:cNvPr>
            <p:cNvSpPr/>
            <p:nvPr/>
          </p:nvSpPr>
          <p:spPr>
            <a:xfrm>
              <a:off x="9057392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6" name="직사각형 7865">
              <a:extLst>
                <a:ext uri="{FF2B5EF4-FFF2-40B4-BE49-F238E27FC236}">
                  <a16:creationId xmlns:a16="http://schemas.microsoft.com/office/drawing/2014/main" id="{C68F2E82-197B-9987-7927-D9308BA585A1}"/>
                </a:ext>
              </a:extLst>
            </p:cNvPr>
            <p:cNvSpPr/>
            <p:nvPr/>
          </p:nvSpPr>
          <p:spPr>
            <a:xfrm>
              <a:off x="9057392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7" name="직사각형 7866">
              <a:extLst>
                <a:ext uri="{FF2B5EF4-FFF2-40B4-BE49-F238E27FC236}">
                  <a16:creationId xmlns:a16="http://schemas.microsoft.com/office/drawing/2014/main" id="{284633B4-E5DB-ABF4-A683-1D599A884477}"/>
                </a:ext>
              </a:extLst>
            </p:cNvPr>
            <p:cNvSpPr/>
            <p:nvPr/>
          </p:nvSpPr>
          <p:spPr>
            <a:xfrm>
              <a:off x="92014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8" name="직사각형 7867">
              <a:extLst>
                <a:ext uri="{FF2B5EF4-FFF2-40B4-BE49-F238E27FC236}">
                  <a16:creationId xmlns:a16="http://schemas.microsoft.com/office/drawing/2014/main" id="{959A9343-6D7D-E73C-85BA-BB960250904F}"/>
                </a:ext>
              </a:extLst>
            </p:cNvPr>
            <p:cNvSpPr/>
            <p:nvPr/>
          </p:nvSpPr>
          <p:spPr>
            <a:xfrm>
              <a:off x="9201408" y="14487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69" name="직사각형 7868">
              <a:extLst>
                <a:ext uri="{FF2B5EF4-FFF2-40B4-BE49-F238E27FC236}">
                  <a16:creationId xmlns:a16="http://schemas.microsoft.com/office/drawing/2014/main" id="{0605A102-1688-CF97-325F-4A9DF05D4F07}"/>
                </a:ext>
              </a:extLst>
            </p:cNvPr>
            <p:cNvSpPr/>
            <p:nvPr/>
          </p:nvSpPr>
          <p:spPr>
            <a:xfrm>
              <a:off x="9201408" y="1592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0" name="직사각형 7869">
              <a:extLst>
                <a:ext uri="{FF2B5EF4-FFF2-40B4-BE49-F238E27FC236}">
                  <a16:creationId xmlns:a16="http://schemas.microsoft.com/office/drawing/2014/main" id="{B5E4EBB6-73EC-19FD-C60A-62CC9B2AE05F}"/>
                </a:ext>
              </a:extLst>
            </p:cNvPr>
            <p:cNvSpPr/>
            <p:nvPr/>
          </p:nvSpPr>
          <p:spPr>
            <a:xfrm>
              <a:off x="9201408" y="17367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1" name="직사각형 7870">
              <a:extLst>
                <a:ext uri="{FF2B5EF4-FFF2-40B4-BE49-F238E27FC236}">
                  <a16:creationId xmlns:a16="http://schemas.microsoft.com/office/drawing/2014/main" id="{DDCB49A0-B2FA-CAC6-AC09-4FAAAEE06260}"/>
                </a:ext>
              </a:extLst>
            </p:cNvPr>
            <p:cNvSpPr/>
            <p:nvPr/>
          </p:nvSpPr>
          <p:spPr>
            <a:xfrm>
              <a:off x="9201408" y="1880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2" name="직사각형 7871">
              <a:extLst>
                <a:ext uri="{FF2B5EF4-FFF2-40B4-BE49-F238E27FC236}">
                  <a16:creationId xmlns:a16="http://schemas.microsoft.com/office/drawing/2014/main" id="{F6B46AA8-A3A2-D27A-4E9F-7A4660BF8510}"/>
                </a:ext>
              </a:extLst>
            </p:cNvPr>
            <p:cNvSpPr/>
            <p:nvPr/>
          </p:nvSpPr>
          <p:spPr>
            <a:xfrm>
              <a:off x="9201408" y="20247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3" name="직사각형 7872">
              <a:extLst>
                <a:ext uri="{FF2B5EF4-FFF2-40B4-BE49-F238E27FC236}">
                  <a16:creationId xmlns:a16="http://schemas.microsoft.com/office/drawing/2014/main" id="{227E09DE-F17D-7ED5-7B5D-A00D082CB067}"/>
                </a:ext>
              </a:extLst>
            </p:cNvPr>
            <p:cNvSpPr/>
            <p:nvPr/>
          </p:nvSpPr>
          <p:spPr>
            <a:xfrm>
              <a:off x="9201408" y="2168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4" name="직사각형 7873">
              <a:extLst>
                <a:ext uri="{FF2B5EF4-FFF2-40B4-BE49-F238E27FC236}">
                  <a16:creationId xmlns:a16="http://schemas.microsoft.com/office/drawing/2014/main" id="{CB2C0632-F22C-5D5E-8D85-9A9033D18481}"/>
                </a:ext>
              </a:extLst>
            </p:cNvPr>
            <p:cNvSpPr/>
            <p:nvPr/>
          </p:nvSpPr>
          <p:spPr>
            <a:xfrm>
              <a:off x="9201408" y="23128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5" name="직사각형 7874">
              <a:extLst>
                <a:ext uri="{FF2B5EF4-FFF2-40B4-BE49-F238E27FC236}">
                  <a16:creationId xmlns:a16="http://schemas.microsoft.com/office/drawing/2014/main" id="{F2EFB3F4-3CED-A51B-95DF-6B3BD5BCE459}"/>
                </a:ext>
              </a:extLst>
            </p:cNvPr>
            <p:cNvSpPr/>
            <p:nvPr/>
          </p:nvSpPr>
          <p:spPr>
            <a:xfrm>
              <a:off x="9201408" y="2456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6" name="직사각형 7875">
              <a:extLst>
                <a:ext uri="{FF2B5EF4-FFF2-40B4-BE49-F238E27FC236}">
                  <a16:creationId xmlns:a16="http://schemas.microsoft.com/office/drawing/2014/main" id="{559A3EDE-694F-4D3B-3BFD-EEEBC8AB4509}"/>
                </a:ext>
              </a:extLst>
            </p:cNvPr>
            <p:cNvSpPr/>
            <p:nvPr/>
          </p:nvSpPr>
          <p:spPr>
            <a:xfrm>
              <a:off x="9201408" y="26008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7" name="직사각형 7876">
              <a:extLst>
                <a:ext uri="{FF2B5EF4-FFF2-40B4-BE49-F238E27FC236}">
                  <a16:creationId xmlns:a16="http://schemas.microsoft.com/office/drawing/2014/main" id="{0E6680B8-BB68-C98D-B843-AFA29E006EA3}"/>
                </a:ext>
              </a:extLst>
            </p:cNvPr>
            <p:cNvSpPr/>
            <p:nvPr/>
          </p:nvSpPr>
          <p:spPr>
            <a:xfrm>
              <a:off x="9201408" y="2744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8" name="직사각형 7877">
              <a:extLst>
                <a:ext uri="{FF2B5EF4-FFF2-40B4-BE49-F238E27FC236}">
                  <a16:creationId xmlns:a16="http://schemas.microsoft.com/office/drawing/2014/main" id="{DEF60F72-91CD-78E8-93D1-CAC97B0CA63F}"/>
                </a:ext>
              </a:extLst>
            </p:cNvPr>
            <p:cNvSpPr/>
            <p:nvPr/>
          </p:nvSpPr>
          <p:spPr>
            <a:xfrm>
              <a:off x="9201408" y="28888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79" name="직사각형 7878">
              <a:extLst>
                <a:ext uri="{FF2B5EF4-FFF2-40B4-BE49-F238E27FC236}">
                  <a16:creationId xmlns:a16="http://schemas.microsoft.com/office/drawing/2014/main" id="{A90F200E-4BF0-E9CA-170E-5C437226C0C6}"/>
                </a:ext>
              </a:extLst>
            </p:cNvPr>
            <p:cNvSpPr/>
            <p:nvPr/>
          </p:nvSpPr>
          <p:spPr>
            <a:xfrm>
              <a:off x="9201408" y="3032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0" name="직사각형 7879">
              <a:extLst>
                <a:ext uri="{FF2B5EF4-FFF2-40B4-BE49-F238E27FC236}">
                  <a16:creationId xmlns:a16="http://schemas.microsoft.com/office/drawing/2014/main" id="{CD4F5E66-098C-8608-B998-C44E00E07568}"/>
                </a:ext>
              </a:extLst>
            </p:cNvPr>
            <p:cNvSpPr/>
            <p:nvPr/>
          </p:nvSpPr>
          <p:spPr>
            <a:xfrm>
              <a:off x="9201408" y="31769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1" name="직사각형 7880">
              <a:extLst>
                <a:ext uri="{FF2B5EF4-FFF2-40B4-BE49-F238E27FC236}">
                  <a16:creationId xmlns:a16="http://schemas.microsoft.com/office/drawing/2014/main" id="{7356AC18-8377-0A17-4779-560FF41FE2DC}"/>
                </a:ext>
              </a:extLst>
            </p:cNvPr>
            <p:cNvSpPr/>
            <p:nvPr/>
          </p:nvSpPr>
          <p:spPr>
            <a:xfrm>
              <a:off x="9201408" y="3320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2" name="직사각형 7881">
              <a:extLst>
                <a:ext uri="{FF2B5EF4-FFF2-40B4-BE49-F238E27FC236}">
                  <a16:creationId xmlns:a16="http://schemas.microsoft.com/office/drawing/2014/main" id="{DED08842-AB70-13AD-2F8F-15BDD59F7BA7}"/>
                </a:ext>
              </a:extLst>
            </p:cNvPr>
            <p:cNvSpPr/>
            <p:nvPr/>
          </p:nvSpPr>
          <p:spPr>
            <a:xfrm>
              <a:off x="9201408" y="34649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3" name="직사각형 7882">
              <a:extLst>
                <a:ext uri="{FF2B5EF4-FFF2-40B4-BE49-F238E27FC236}">
                  <a16:creationId xmlns:a16="http://schemas.microsoft.com/office/drawing/2014/main" id="{54F357AF-A4CE-EC3F-D850-CBB134084B36}"/>
                </a:ext>
              </a:extLst>
            </p:cNvPr>
            <p:cNvSpPr/>
            <p:nvPr/>
          </p:nvSpPr>
          <p:spPr>
            <a:xfrm>
              <a:off x="9201408" y="3608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4" name="직사각형 7883">
              <a:extLst>
                <a:ext uri="{FF2B5EF4-FFF2-40B4-BE49-F238E27FC236}">
                  <a16:creationId xmlns:a16="http://schemas.microsoft.com/office/drawing/2014/main" id="{C5837CB4-31FE-7EE7-E74B-199B5B7D368C}"/>
                </a:ext>
              </a:extLst>
            </p:cNvPr>
            <p:cNvSpPr/>
            <p:nvPr/>
          </p:nvSpPr>
          <p:spPr>
            <a:xfrm>
              <a:off x="9201408" y="37529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5" name="직사각형 7884">
              <a:extLst>
                <a:ext uri="{FF2B5EF4-FFF2-40B4-BE49-F238E27FC236}">
                  <a16:creationId xmlns:a16="http://schemas.microsoft.com/office/drawing/2014/main" id="{3956803E-BAEB-C858-3120-7971C4314F87}"/>
                </a:ext>
              </a:extLst>
            </p:cNvPr>
            <p:cNvSpPr/>
            <p:nvPr/>
          </p:nvSpPr>
          <p:spPr>
            <a:xfrm>
              <a:off x="9201408" y="3897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6" name="직사각형 7885">
              <a:extLst>
                <a:ext uri="{FF2B5EF4-FFF2-40B4-BE49-F238E27FC236}">
                  <a16:creationId xmlns:a16="http://schemas.microsoft.com/office/drawing/2014/main" id="{78E6211B-6AB8-2B27-4700-F620D584B633}"/>
                </a:ext>
              </a:extLst>
            </p:cNvPr>
            <p:cNvSpPr/>
            <p:nvPr/>
          </p:nvSpPr>
          <p:spPr>
            <a:xfrm>
              <a:off x="9201408" y="40410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7" name="직사각형 7886">
              <a:extLst>
                <a:ext uri="{FF2B5EF4-FFF2-40B4-BE49-F238E27FC236}">
                  <a16:creationId xmlns:a16="http://schemas.microsoft.com/office/drawing/2014/main" id="{14D00449-3EE0-D4A3-5354-114E21B92799}"/>
                </a:ext>
              </a:extLst>
            </p:cNvPr>
            <p:cNvSpPr/>
            <p:nvPr/>
          </p:nvSpPr>
          <p:spPr>
            <a:xfrm>
              <a:off x="9201408" y="4185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8" name="직사각형 7887">
              <a:extLst>
                <a:ext uri="{FF2B5EF4-FFF2-40B4-BE49-F238E27FC236}">
                  <a16:creationId xmlns:a16="http://schemas.microsoft.com/office/drawing/2014/main" id="{C51D8A86-373F-7513-A2BA-A21314F1DA11}"/>
                </a:ext>
              </a:extLst>
            </p:cNvPr>
            <p:cNvSpPr/>
            <p:nvPr/>
          </p:nvSpPr>
          <p:spPr>
            <a:xfrm>
              <a:off x="9201408" y="43290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89" name="직사각형 7888">
              <a:extLst>
                <a:ext uri="{FF2B5EF4-FFF2-40B4-BE49-F238E27FC236}">
                  <a16:creationId xmlns:a16="http://schemas.microsoft.com/office/drawing/2014/main" id="{5C9FE097-5EBA-406D-A4AB-F6758E6367A2}"/>
                </a:ext>
              </a:extLst>
            </p:cNvPr>
            <p:cNvSpPr/>
            <p:nvPr/>
          </p:nvSpPr>
          <p:spPr>
            <a:xfrm>
              <a:off x="9201408" y="44730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0" name="직사각형 7889">
              <a:extLst>
                <a:ext uri="{FF2B5EF4-FFF2-40B4-BE49-F238E27FC236}">
                  <a16:creationId xmlns:a16="http://schemas.microsoft.com/office/drawing/2014/main" id="{4A73B1BA-E029-822B-8334-D95DA9E297BC}"/>
                </a:ext>
              </a:extLst>
            </p:cNvPr>
            <p:cNvSpPr/>
            <p:nvPr/>
          </p:nvSpPr>
          <p:spPr>
            <a:xfrm>
              <a:off x="92014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1" name="직사각형 7890">
              <a:extLst>
                <a:ext uri="{FF2B5EF4-FFF2-40B4-BE49-F238E27FC236}">
                  <a16:creationId xmlns:a16="http://schemas.microsoft.com/office/drawing/2014/main" id="{44A3F02C-B14A-2445-BEC4-93812F0DE059}"/>
                </a:ext>
              </a:extLst>
            </p:cNvPr>
            <p:cNvSpPr/>
            <p:nvPr/>
          </p:nvSpPr>
          <p:spPr>
            <a:xfrm>
              <a:off x="9201408" y="4761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2" name="직사각형 7891">
              <a:extLst>
                <a:ext uri="{FF2B5EF4-FFF2-40B4-BE49-F238E27FC236}">
                  <a16:creationId xmlns:a16="http://schemas.microsoft.com/office/drawing/2014/main" id="{74BFB19A-9B60-45E3-FEB6-6750434EED13}"/>
                </a:ext>
              </a:extLst>
            </p:cNvPr>
            <p:cNvSpPr/>
            <p:nvPr/>
          </p:nvSpPr>
          <p:spPr>
            <a:xfrm>
              <a:off x="9201408" y="49051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3" name="직사각형 7892">
              <a:extLst>
                <a:ext uri="{FF2B5EF4-FFF2-40B4-BE49-F238E27FC236}">
                  <a16:creationId xmlns:a16="http://schemas.microsoft.com/office/drawing/2014/main" id="{4533B3D9-DB0C-F5A5-FB70-F738AE006477}"/>
                </a:ext>
              </a:extLst>
            </p:cNvPr>
            <p:cNvSpPr/>
            <p:nvPr/>
          </p:nvSpPr>
          <p:spPr>
            <a:xfrm>
              <a:off x="9201408" y="5049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4" name="직사각형 7893">
              <a:extLst>
                <a:ext uri="{FF2B5EF4-FFF2-40B4-BE49-F238E27FC236}">
                  <a16:creationId xmlns:a16="http://schemas.microsoft.com/office/drawing/2014/main" id="{36802DD8-1682-47BF-E9B0-11777C1BCED2}"/>
                </a:ext>
              </a:extLst>
            </p:cNvPr>
            <p:cNvSpPr/>
            <p:nvPr/>
          </p:nvSpPr>
          <p:spPr>
            <a:xfrm>
              <a:off x="9201408" y="51931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5" name="직사각형 7894">
              <a:extLst>
                <a:ext uri="{FF2B5EF4-FFF2-40B4-BE49-F238E27FC236}">
                  <a16:creationId xmlns:a16="http://schemas.microsoft.com/office/drawing/2014/main" id="{A9AF20A0-173A-E4D0-25E1-22E36A4C0314}"/>
                </a:ext>
              </a:extLst>
            </p:cNvPr>
            <p:cNvSpPr/>
            <p:nvPr/>
          </p:nvSpPr>
          <p:spPr>
            <a:xfrm>
              <a:off x="9201408" y="5337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6" name="직사각형 7895">
              <a:extLst>
                <a:ext uri="{FF2B5EF4-FFF2-40B4-BE49-F238E27FC236}">
                  <a16:creationId xmlns:a16="http://schemas.microsoft.com/office/drawing/2014/main" id="{D76D00DC-33A1-3A0C-5510-52DE7B5D0460}"/>
                </a:ext>
              </a:extLst>
            </p:cNvPr>
            <p:cNvSpPr/>
            <p:nvPr/>
          </p:nvSpPr>
          <p:spPr>
            <a:xfrm>
              <a:off x="9201408" y="548117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7" name="직사각형 7896">
              <a:extLst>
                <a:ext uri="{FF2B5EF4-FFF2-40B4-BE49-F238E27FC236}">
                  <a16:creationId xmlns:a16="http://schemas.microsoft.com/office/drawing/2014/main" id="{01BB9ED0-94EA-7C8C-802C-B2F3C789200E}"/>
                </a:ext>
              </a:extLst>
            </p:cNvPr>
            <p:cNvSpPr/>
            <p:nvPr/>
          </p:nvSpPr>
          <p:spPr>
            <a:xfrm>
              <a:off x="9201408" y="5625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8" name="직사각형 7897">
              <a:extLst>
                <a:ext uri="{FF2B5EF4-FFF2-40B4-BE49-F238E27FC236}">
                  <a16:creationId xmlns:a16="http://schemas.microsoft.com/office/drawing/2014/main" id="{32B6E42F-1899-8EB8-F902-A88CC00009ED}"/>
                </a:ext>
              </a:extLst>
            </p:cNvPr>
            <p:cNvSpPr/>
            <p:nvPr/>
          </p:nvSpPr>
          <p:spPr>
            <a:xfrm>
              <a:off x="9201408" y="576920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899" name="직사각형 7898">
              <a:extLst>
                <a:ext uri="{FF2B5EF4-FFF2-40B4-BE49-F238E27FC236}">
                  <a16:creationId xmlns:a16="http://schemas.microsoft.com/office/drawing/2014/main" id="{826BEA9A-B30A-52D0-F68D-A7AC2DFE4309}"/>
                </a:ext>
              </a:extLst>
            </p:cNvPr>
            <p:cNvSpPr/>
            <p:nvPr/>
          </p:nvSpPr>
          <p:spPr>
            <a:xfrm>
              <a:off x="9201408" y="5913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0" name="직사각형 7899">
              <a:extLst>
                <a:ext uri="{FF2B5EF4-FFF2-40B4-BE49-F238E27FC236}">
                  <a16:creationId xmlns:a16="http://schemas.microsoft.com/office/drawing/2014/main" id="{AECE33C6-5DDF-8F3D-6CC2-E7388F8A7363}"/>
                </a:ext>
              </a:extLst>
            </p:cNvPr>
            <p:cNvSpPr/>
            <p:nvPr/>
          </p:nvSpPr>
          <p:spPr>
            <a:xfrm>
              <a:off x="9201408" y="605723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1" name="직사각형 7900">
              <a:extLst>
                <a:ext uri="{FF2B5EF4-FFF2-40B4-BE49-F238E27FC236}">
                  <a16:creationId xmlns:a16="http://schemas.microsoft.com/office/drawing/2014/main" id="{4D8D787F-6E52-B16B-BF72-3C86F005CD2D}"/>
                </a:ext>
              </a:extLst>
            </p:cNvPr>
            <p:cNvSpPr/>
            <p:nvPr/>
          </p:nvSpPr>
          <p:spPr>
            <a:xfrm>
              <a:off x="9201408" y="6201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2" name="직사각형 7901">
              <a:extLst>
                <a:ext uri="{FF2B5EF4-FFF2-40B4-BE49-F238E27FC236}">
                  <a16:creationId xmlns:a16="http://schemas.microsoft.com/office/drawing/2014/main" id="{08DEFDA1-FEB1-B529-9AB0-571AAC90691C}"/>
                </a:ext>
              </a:extLst>
            </p:cNvPr>
            <p:cNvSpPr/>
            <p:nvPr/>
          </p:nvSpPr>
          <p:spPr>
            <a:xfrm>
              <a:off x="9201408" y="634526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3" name="직사각형 7902">
              <a:extLst>
                <a:ext uri="{FF2B5EF4-FFF2-40B4-BE49-F238E27FC236}">
                  <a16:creationId xmlns:a16="http://schemas.microsoft.com/office/drawing/2014/main" id="{846D9529-66B0-E9FA-1F33-6DF92FA7F785}"/>
                </a:ext>
              </a:extLst>
            </p:cNvPr>
            <p:cNvSpPr/>
            <p:nvPr/>
          </p:nvSpPr>
          <p:spPr>
            <a:xfrm>
              <a:off x="9345408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4" name="직사각형 7903">
              <a:extLst>
                <a:ext uri="{FF2B5EF4-FFF2-40B4-BE49-F238E27FC236}">
                  <a16:creationId xmlns:a16="http://schemas.microsoft.com/office/drawing/2014/main" id="{97D11A8E-F1AB-EF40-8311-68C7533B97C3}"/>
                </a:ext>
              </a:extLst>
            </p:cNvPr>
            <p:cNvSpPr/>
            <p:nvPr/>
          </p:nvSpPr>
          <p:spPr>
            <a:xfrm>
              <a:off x="9345408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5" name="직사각형 7904">
              <a:extLst>
                <a:ext uri="{FF2B5EF4-FFF2-40B4-BE49-F238E27FC236}">
                  <a16:creationId xmlns:a16="http://schemas.microsoft.com/office/drawing/2014/main" id="{2A50605E-A12F-9C40-C940-4431029C686B}"/>
                </a:ext>
              </a:extLst>
            </p:cNvPr>
            <p:cNvSpPr/>
            <p:nvPr/>
          </p:nvSpPr>
          <p:spPr>
            <a:xfrm>
              <a:off x="9345408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6" name="직사각형 7905">
              <a:extLst>
                <a:ext uri="{FF2B5EF4-FFF2-40B4-BE49-F238E27FC236}">
                  <a16:creationId xmlns:a16="http://schemas.microsoft.com/office/drawing/2014/main" id="{1125D08C-DBD5-E3D5-7936-12424E208669}"/>
                </a:ext>
              </a:extLst>
            </p:cNvPr>
            <p:cNvSpPr/>
            <p:nvPr/>
          </p:nvSpPr>
          <p:spPr>
            <a:xfrm>
              <a:off x="9345408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7" name="직사각형 7906">
              <a:extLst>
                <a:ext uri="{FF2B5EF4-FFF2-40B4-BE49-F238E27FC236}">
                  <a16:creationId xmlns:a16="http://schemas.microsoft.com/office/drawing/2014/main" id="{3C4DC8B4-F9B5-B40A-B769-5ECD11E92B5D}"/>
                </a:ext>
              </a:extLst>
            </p:cNvPr>
            <p:cNvSpPr/>
            <p:nvPr/>
          </p:nvSpPr>
          <p:spPr>
            <a:xfrm>
              <a:off x="9345408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8" name="직사각형 7907">
              <a:extLst>
                <a:ext uri="{FF2B5EF4-FFF2-40B4-BE49-F238E27FC236}">
                  <a16:creationId xmlns:a16="http://schemas.microsoft.com/office/drawing/2014/main" id="{C0AF83A1-C931-163D-2FF5-43377D076424}"/>
                </a:ext>
              </a:extLst>
            </p:cNvPr>
            <p:cNvSpPr/>
            <p:nvPr/>
          </p:nvSpPr>
          <p:spPr>
            <a:xfrm>
              <a:off x="9345408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09" name="직사각형 7908">
              <a:extLst>
                <a:ext uri="{FF2B5EF4-FFF2-40B4-BE49-F238E27FC236}">
                  <a16:creationId xmlns:a16="http://schemas.microsoft.com/office/drawing/2014/main" id="{6319C154-74EF-1EB9-5FB5-D31EC904F430}"/>
                </a:ext>
              </a:extLst>
            </p:cNvPr>
            <p:cNvSpPr/>
            <p:nvPr/>
          </p:nvSpPr>
          <p:spPr>
            <a:xfrm>
              <a:off x="9345408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0" name="직사각형 7909">
              <a:extLst>
                <a:ext uri="{FF2B5EF4-FFF2-40B4-BE49-F238E27FC236}">
                  <a16:creationId xmlns:a16="http://schemas.microsoft.com/office/drawing/2014/main" id="{B87E0D37-553A-CD94-A654-C97387CAE359}"/>
                </a:ext>
              </a:extLst>
            </p:cNvPr>
            <p:cNvSpPr/>
            <p:nvPr/>
          </p:nvSpPr>
          <p:spPr>
            <a:xfrm>
              <a:off x="9345408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1" name="직사각형 7910">
              <a:extLst>
                <a:ext uri="{FF2B5EF4-FFF2-40B4-BE49-F238E27FC236}">
                  <a16:creationId xmlns:a16="http://schemas.microsoft.com/office/drawing/2014/main" id="{BE9C0B04-B9BB-04E4-8409-8EFCD9246BE0}"/>
                </a:ext>
              </a:extLst>
            </p:cNvPr>
            <p:cNvSpPr/>
            <p:nvPr/>
          </p:nvSpPr>
          <p:spPr>
            <a:xfrm>
              <a:off x="9345408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2" name="직사각형 7911">
              <a:extLst>
                <a:ext uri="{FF2B5EF4-FFF2-40B4-BE49-F238E27FC236}">
                  <a16:creationId xmlns:a16="http://schemas.microsoft.com/office/drawing/2014/main" id="{069E8CCD-CEA7-4B47-40C3-880952B0D771}"/>
                </a:ext>
              </a:extLst>
            </p:cNvPr>
            <p:cNvSpPr/>
            <p:nvPr/>
          </p:nvSpPr>
          <p:spPr>
            <a:xfrm>
              <a:off x="9345408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3" name="직사각형 7912">
              <a:extLst>
                <a:ext uri="{FF2B5EF4-FFF2-40B4-BE49-F238E27FC236}">
                  <a16:creationId xmlns:a16="http://schemas.microsoft.com/office/drawing/2014/main" id="{DE48208C-6B5F-9D4C-33E0-D4F40A980228}"/>
                </a:ext>
              </a:extLst>
            </p:cNvPr>
            <p:cNvSpPr/>
            <p:nvPr/>
          </p:nvSpPr>
          <p:spPr>
            <a:xfrm>
              <a:off x="9345408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4" name="직사각형 7913">
              <a:extLst>
                <a:ext uri="{FF2B5EF4-FFF2-40B4-BE49-F238E27FC236}">
                  <a16:creationId xmlns:a16="http://schemas.microsoft.com/office/drawing/2014/main" id="{3865645E-09C5-E835-3192-33CA6598699C}"/>
                </a:ext>
              </a:extLst>
            </p:cNvPr>
            <p:cNvSpPr/>
            <p:nvPr/>
          </p:nvSpPr>
          <p:spPr>
            <a:xfrm>
              <a:off x="9345408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5" name="직사각형 7914">
              <a:extLst>
                <a:ext uri="{FF2B5EF4-FFF2-40B4-BE49-F238E27FC236}">
                  <a16:creationId xmlns:a16="http://schemas.microsoft.com/office/drawing/2014/main" id="{57BFFF67-A7EF-FDF0-0A42-E18D44F52D5C}"/>
                </a:ext>
              </a:extLst>
            </p:cNvPr>
            <p:cNvSpPr/>
            <p:nvPr/>
          </p:nvSpPr>
          <p:spPr>
            <a:xfrm>
              <a:off x="9345408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6" name="직사각형 7915">
              <a:extLst>
                <a:ext uri="{FF2B5EF4-FFF2-40B4-BE49-F238E27FC236}">
                  <a16:creationId xmlns:a16="http://schemas.microsoft.com/office/drawing/2014/main" id="{EC723B3E-5FA2-4E78-9635-B6E5123306E3}"/>
                </a:ext>
              </a:extLst>
            </p:cNvPr>
            <p:cNvSpPr/>
            <p:nvPr/>
          </p:nvSpPr>
          <p:spPr>
            <a:xfrm>
              <a:off x="9345408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7" name="직사각형 7916">
              <a:extLst>
                <a:ext uri="{FF2B5EF4-FFF2-40B4-BE49-F238E27FC236}">
                  <a16:creationId xmlns:a16="http://schemas.microsoft.com/office/drawing/2014/main" id="{06C277F1-1FF0-5FBC-DEC0-FA7118FF9AB5}"/>
                </a:ext>
              </a:extLst>
            </p:cNvPr>
            <p:cNvSpPr/>
            <p:nvPr/>
          </p:nvSpPr>
          <p:spPr>
            <a:xfrm>
              <a:off x="9345408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8" name="직사각형 7917">
              <a:extLst>
                <a:ext uri="{FF2B5EF4-FFF2-40B4-BE49-F238E27FC236}">
                  <a16:creationId xmlns:a16="http://schemas.microsoft.com/office/drawing/2014/main" id="{7ACC39DB-997C-4502-63E7-88D75EE511D5}"/>
                </a:ext>
              </a:extLst>
            </p:cNvPr>
            <p:cNvSpPr/>
            <p:nvPr/>
          </p:nvSpPr>
          <p:spPr>
            <a:xfrm>
              <a:off x="9345408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19" name="직사각형 7918">
              <a:extLst>
                <a:ext uri="{FF2B5EF4-FFF2-40B4-BE49-F238E27FC236}">
                  <a16:creationId xmlns:a16="http://schemas.microsoft.com/office/drawing/2014/main" id="{ECBE3623-DAA1-F092-F4BE-C9C1B603758F}"/>
                </a:ext>
              </a:extLst>
            </p:cNvPr>
            <p:cNvSpPr/>
            <p:nvPr/>
          </p:nvSpPr>
          <p:spPr>
            <a:xfrm>
              <a:off x="9345408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0" name="직사각형 7919">
              <a:extLst>
                <a:ext uri="{FF2B5EF4-FFF2-40B4-BE49-F238E27FC236}">
                  <a16:creationId xmlns:a16="http://schemas.microsoft.com/office/drawing/2014/main" id="{D1751EE5-0CDD-B3D3-237A-5AF4DC860DBA}"/>
                </a:ext>
              </a:extLst>
            </p:cNvPr>
            <p:cNvSpPr/>
            <p:nvPr/>
          </p:nvSpPr>
          <p:spPr>
            <a:xfrm>
              <a:off x="9345408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1" name="직사각형 7920">
              <a:extLst>
                <a:ext uri="{FF2B5EF4-FFF2-40B4-BE49-F238E27FC236}">
                  <a16:creationId xmlns:a16="http://schemas.microsoft.com/office/drawing/2014/main" id="{5C4922CB-5239-23E8-AC90-6C41B8CA74AF}"/>
                </a:ext>
              </a:extLst>
            </p:cNvPr>
            <p:cNvSpPr/>
            <p:nvPr/>
          </p:nvSpPr>
          <p:spPr>
            <a:xfrm>
              <a:off x="9345408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2" name="직사각형 7921">
              <a:extLst>
                <a:ext uri="{FF2B5EF4-FFF2-40B4-BE49-F238E27FC236}">
                  <a16:creationId xmlns:a16="http://schemas.microsoft.com/office/drawing/2014/main" id="{A095D8EC-D790-3814-37DC-D5E2AA0CF9ED}"/>
                </a:ext>
              </a:extLst>
            </p:cNvPr>
            <p:cNvSpPr/>
            <p:nvPr/>
          </p:nvSpPr>
          <p:spPr>
            <a:xfrm>
              <a:off x="9345408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3" name="직사각형 7922">
              <a:extLst>
                <a:ext uri="{FF2B5EF4-FFF2-40B4-BE49-F238E27FC236}">
                  <a16:creationId xmlns:a16="http://schemas.microsoft.com/office/drawing/2014/main" id="{AB6CD492-7496-B885-DE54-E14C34B5DB8C}"/>
                </a:ext>
              </a:extLst>
            </p:cNvPr>
            <p:cNvSpPr/>
            <p:nvPr/>
          </p:nvSpPr>
          <p:spPr>
            <a:xfrm>
              <a:off x="9345408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4" name="직사각형 7923">
              <a:extLst>
                <a:ext uri="{FF2B5EF4-FFF2-40B4-BE49-F238E27FC236}">
                  <a16:creationId xmlns:a16="http://schemas.microsoft.com/office/drawing/2014/main" id="{1844779C-D442-03CB-07C0-5C8729E5F968}"/>
                </a:ext>
              </a:extLst>
            </p:cNvPr>
            <p:cNvSpPr/>
            <p:nvPr/>
          </p:nvSpPr>
          <p:spPr>
            <a:xfrm>
              <a:off x="9345408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5" name="직사각형 7924">
              <a:extLst>
                <a:ext uri="{FF2B5EF4-FFF2-40B4-BE49-F238E27FC236}">
                  <a16:creationId xmlns:a16="http://schemas.microsoft.com/office/drawing/2014/main" id="{C23C6B3B-5CBD-3442-D100-5FC3319769C7}"/>
                </a:ext>
              </a:extLst>
            </p:cNvPr>
            <p:cNvSpPr/>
            <p:nvPr/>
          </p:nvSpPr>
          <p:spPr>
            <a:xfrm>
              <a:off x="9345408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6" name="직사각형 7925">
              <a:extLst>
                <a:ext uri="{FF2B5EF4-FFF2-40B4-BE49-F238E27FC236}">
                  <a16:creationId xmlns:a16="http://schemas.microsoft.com/office/drawing/2014/main" id="{FC82CDC0-4B3D-5364-3762-910CD5148C42}"/>
                </a:ext>
              </a:extLst>
            </p:cNvPr>
            <p:cNvSpPr/>
            <p:nvPr/>
          </p:nvSpPr>
          <p:spPr>
            <a:xfrm>
              <a:off x="9345408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7" name="직사각형 7926">
              <a:extLst>
                <a:ext uri="{FF2B5EF4-FFF2-40B4-BE49-F238E27FC236}">
                  <a16:creationId xmlns:a16="http://schemas.microsoft.com/office/drawing/2014/main" id="{8D6BB00A-AEE8-BBA7-61A3-0075B8F15CA5}"/>
                </a:ext>
              </a:extLst>
            </p:cNvPr>
            <p:cNvSpPr/>
            <p:nvPr/>
          </p:nvSpPr>
          <p:spPr>
            <a:xfrm>
              <a:off x="9345408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8" name="직사각형 7927">
              <a:extLst>
                <a:ext uri="{FF2B5EF4-FFF2-40B4-BE49-F238E27FC236}">
                  <a16:creationId xmlns:a16="http://schemas.microsoft.com/office/drawing/2014/main" id="{EFFB9F3A-3133-3A1B-318F-90CA1DBE6674}"/>
                </a:ext>
              </a:extLst>
            </p:cNvPr>
            <p:cNvSpPr/>
            <p:nvPr/>
          </p:nvSpPr>
          <p:spPr>
            <a:xfrm>
              <a:off x="9345408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29" name="직사각형 7928">
              <a:extLst>
                <a:ext uri="{FF2B5EF4-FFF2-40B4-BE49-F238E27FC236}">
                  <a16:creationId xmlns:a16="http://schemas.microsoft.com/office/drawing/2014/main" id="{73BC6925-644B-9397-DD98-929DD60EF7D4}"/>
                </a:ext>
              </a:extLst>
            </p:cNvPr>
            <p:cNvSpPr/>
            <p:nvPr/>
          </p:nvSpPr>
          <p:spPr>
            <a:xfrm>
              <a:off x="9345408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0" name="직사각형 7929">
              <a:extLst>
                <a:ext uri="{FF2B5EF4-FFF2-40B4-BE49-F238E27FC236}">
                  <a16:creationId xmlns:a16="http://schemas.microsoft.com/office/drawing/2014/main" id="{069A7DC3-A81D-D0CF-17DA-C6BBCBECC5F4}"/>
                </a:ext>
              </a:extLst>
            </p:cNvPr>
            <p:cNvSpPr/>
            <p:nvPr/>
          </p:nvSpPr>
          <p:spPr>
            <a:xfrm>
              <a:off x="9345408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1" name="직사각형 7930">
              <a:extLst>
                <a:ext uri="{FF2B5EF4-FFF2-40B4-BE49-F238E27FC236}">
                  <a16:creationId xmlns:a16="http://schemas.microsoft.com/office/drawing/2014/main" id="{9FBF878F-DC1E-073D-76B4-026EA0576BAF}"/>
                </a:ext>
              </a:extLst>
            </p:cNvPr>
            <p:cNvSpPr/>
            <p:nvPr/>
          </p:nvSpPr>
          <p:spPr>
            <a:xfrm>
              <a:off x="9345408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2" name="직사각형 7931">
              <a:extLst>
                <a:ext uri="{FF2B5EF4-FFF2-40B4-BE49-F238E27FC236}">
                  <a16:creationId xmlns:a16="http://schemas.microsoft.com/office/drawing/2014/main" id="{EDBFD831-979E-9434-8C42-E1608C035BB9}"/>
                </a:ext>
              </a:extLst>
            </p:cNvPr>
            <p:cNvSpPr/>
            <p:nvPr/>
          </p:nvSpPr>
          <p:spPr>
            <a:xfrm>
              <a:off x="9345408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3" name="직사각형 7932">
              <a:extLst>
                <a:ext uri="{FF2B5EF4-FFF2-40B4-BE49-F238E27FC236}">
                  <a16:creationId xmlns:a16="http://schemas.microsoft.com/office/drawing/2014/main" id="{9E8D50F3-4A87-B553-F1D7-A7083E0B91BF}"/>
                </a:ext>
              </a:extLst>
            </p:cNvPr>
            <p:cNvSpPr/>
            <p:nvPr/>
          </p:nvSpPr>
          <p:spPr>
            <a:xfrm>
              <a:off x="9345408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4" name="직사각형 7933">
              <a:extLst>
                <a:ext uri="{FF2B5EF4-FFF2-40B4-BE49-F238E27FC236}">
                  <a16:creationId xmlns:a16="http://schemas.microsoft.com/office/drawing/2014/main" id="{3442E3FF-EDEB-13B1-2DAF-B1F7A95BEFB7}"/>
                </a:ext>
              </a:extLst>
            </p:cNvPr>
            <p:cNvSpPr/>
            <p:nvPr/>
          </p:nvSpPr>
          <p:spPr>
            <a:xfrm>
              <a:off x="9345408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5" name="직사각형 7934">
              <a:extLst>
                <a:ext uri="{FF2B5EF4-FFF2-40B4-BE49-F238E27FC236}">
                  <a16:creationId xmlns:a16="http://schemas.microsoft.com/office/drawing/2014/main" id="{575B574B-D365-9734-3872-1281E1BED758}"/>
                </a:ext>
              </a:extLst>
            </p:cNvPr>
            <p:cNvSpPr/>
            <p:nvPr/>
          </p:nvSpPr>
          <p:spPr>
            <a:xfrm>
              <a:off x="9345408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6" name="직사각형 7935">
              <a:extLst>
                <a:ext uri="{FF2B5EF4-FFF2-40B4-BE49-F238E27FC236}">
                  <a16:creationId xmlns:a16="http://schemas.microsoft.com/office/drawing/2014/main" id="{E929214C-8DD4-94ED-E0EA-9EFBFD373CAF}"/>
                </a:ext>
              </a:extLst>
            </p:cNvPr>
            <p:cNvSpPr/>
            <p:nvPr/>
          </p:nvSpPr>
          <p:spPr>
            <a:xfrm>
              <a:off x="9345408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7" name="직사각형 7936">
              <a:extLst>
                <a:ext uri="{FF2B5EF4-FFF2-40B4-BE49-F238E27FC236}">
                  <a16:creationId xmlns:a16="http://schemas.microsoft.com/office/drawing/2014/main" id="{783C8C14-E76A-F293-DA6B-A523B3306CED}"/>
                </a:ext>
              </a:extLst>
            </p:cNvPr>
            <p:cNvSpPr/>
            <p:nvPr/>
          </p:nvSpPr>
          <p:spPr>
            <a:xfrm>
              <a:off x="9345408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8" name="직사각형 7937">
              <a:extLst>
                <a:ext uri="{FF2B5EF4-FFF2-40B4-BE49-F238E27FC236}">
                  <a16:creationId xmlns:a16="http://schemas.microsoft.com/office/drawing/2014/main" id="{37596817-BFE4-7136-B2F9-4DB34C98C62A}"/>
                </a:ext>
              </a:extLst>
            </p:cNvPr>
            <p:cNvSpPr/>
            <p:nvPr/>
          </p:nvSpPr>
          <p:spPr>
            <a:xfrm>
              <a:off x="9345408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39" name="직사각형 7938">
              <a:extLst>
                <a:ext uri="{FF2B5EF4-FFF2-40B4-BE49-F238E27FC236}">
                  <a16:creationId xmlns:a16="http://schemas.microsoft.com/office/drawing/2014/main" id="{545EE4FE-246C-91D4-2CFD-635B09D67C6A}"/>
                </a:ext>
              </a:extLst>
            </p:cNvPr>
            <p:cNvSpPr/>
            <p:nvPr/>
          </p:nvSpPr>
          <p:spPr>
            <a:xfrm>
              <a:off x="9489504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0" name="직사각형 7939">
              <a:extLst>
                <a:ext uri="{FF2B5EF4-FFF2-40B4-BE49-F238E27FC236}">
                  <a16:creationId xmlns:a16="http://schemas.microsoft.com/office/drawing/2014/main" id="{BA6BB938-BBC9-37EA-DC45-2C8135B3C30D}"/>
                </a:ext>
              </a:extLst>
            </p:cNvPr>
            <p:cNvSpPr/>
            <p:nvPr/>
          </p:nvSpPr>
          <p:spPr>
            <a:xfrm>
              <a:off x="9489504" y="144879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1" name="직사각형 7940">
              <a:extLst>
                <a:ext uri="{FF2B5EF4-FFF2-40B4-BE49-F238E27FC236}">
                  <a16:creationId xmlns:a16="http://schemas.microsoft.com/office/drawing/2014/main" id="{B67E88B2-CBB3-92DC-2400-D4FA95DBB833}"/>
                </a:ext>
              </a:extLst>
            </p:cNvPr>
            <p:cNvSpPr/>
            <p:nvPr/>
          </p:nvSpPr>
          <p:spPr>
            <a:xfrm>
              <a:off x="9489504" y="1592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2" name="직사각형 7941">
              <a:extLst>
                <a:ext uri="{FF2B5EF4-FFF2-40B4-BE49-F238E27FC236}">
                  <a16:creationId xmlns:a16="http://schemas.microsoft.com/office/drawing/2014/main" id="{B4C5C342-4FFD-9AAB-9FF6-BFAF0B9F6951}"/>
                </a:ext>
              </a:extLst>
            </p:cNvPr>
            <p:cNvSpPr/>
            <p:nvPr/>
          </p:nvSpPr>
          <p:spPr>
            <a:xfrm>
              <a:off x="9489504" y="173682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3" name="직사각형 7942">
              <a:extLst>
                <a:ext uri="{FF2B5EF4-FFF2-40B4-BE49-F238E27FC236}">
                  <a16:creationId xmlns:a16="http://schemas.microsoft.com/office/drawing/2014/main" id="{D8EA3B5F-10FE-1F0D-3E0B-476B6BF78678}"/>
                </a:ext>
              </a:extLst>
            </p:cNvPr>
            <p:cNvSpPr/>
            <p:nvPr/>
          </p:nvSpPr>
          <p:spPr>
            <a:xfrm>
              <a:off x="9489504" y="1880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4" name="직사각형 7943">
              <a:extLst>
                <a:ext uri="{FF2B5EF4-FFF2-40B4-BE49-F238E27FC236}">
                  <a16:creationId xmlns:a16="http://schemas.microsoft.com/office/drawing/2014/main" id="{F85AFDF3-8CD6-227F-284B-C99BA4B4BEB8}"/>
                </a:ext>
              </a:extLst>
            </p:cNvPr>
            <p:cNvSpPr/>
            <p:nvPr/>
          </p:nvSpPr>
          <p:spPr>
            <a:xfrm>
              <a:off x="9489504" y="202486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5" name="직사각형 7944">
              <a:extLst>
                <a:ext uri="{FF2B5EF4-FFF2-40B4-BE49-F238E27FC236}">
                  <a16:creationId xmlns:a16="http://schemas.microsoft.com/office/drawing/2014/main" id="{2DB01F08-73B6-3740-3C68-D8BF55BDB9C7}"/>
                </a:ext>
              </a:extLst>
            </p:cNvPr>
            <p:cNvSpPr/>
            <p:nvPr/>
          </p:nvSpPr>
          <p:spPr>
            <a:xfrm>
              <a:off x="9489504" y="2168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6" name="직사각형 7945">
              <a:extLst>
                <a:ext uri="{FF2B5EF4-FFF2-40B4-BE49-F238E27FC236}">
                  <a16:creationId xmlns:a16="http://schemas.microsoft.com/office/drawing/2014/main" id="{F496E14D-FEE0-AD60-E4BC-CD190CA7861B}"/>
                </a:ext>
              </a:extLst>
            </p:cNvPr>
            <p:cNvSpPr/>
            <p:nvPr/>
          </p:nvSpPr>
          <p:spPr>
            <a:xfrm>
              <a:off x="9489504" y="231289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7" name="직사각형 7946">
              <a:extLst>
                <a:ext uri="{FF2B5EF4-FFF2-40B4-BE49-F238E27FC236}">
                  <a16:creationId xmlns:a16="http://schemas.microsoft.com/office/drawing/2014/main" id="{4C462CDD-EEAC-6AE2-9E58-E8B84EA6A846}"/>
                </a:ext>
              </a:extLst>
            </p:cNvPr>
            <p:cNvSpPr/>
            <p:nvPr/>
          </p:nvSpPr>
          <p:spPr>
            <a:xfrm>
              <a:off x="9489504" y="2456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8" name="직사각형 7947">
              <a:extLst>
                <a:ext uri="{FF2B5EF4-FFF2-40B4-BE49-F238E27FC236}">
                  <a16:creationId xmlns:a16="http://schemas.microsoft.com/office/drawing/2014/main" id="{098F3037-674F-BB84-453E-2D5D62EE1E1B}"/>
                </a:ext>
              </a:extLst>
            </p:cNvPr>
            <p:cNvSpPr/>
            <p:nvPr/>
          </p:nvSpPr>
          <p:spPr>
            <a:xfrm>
              <a:off x="9489504" y="26009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49" name="직사각형 7948">
              <a:extLst>
                <a:ext uri="{FF2B5EF4-FFF2-40B4-BE49-F238E27FC236}">
                  <a16:creationId xmlns:a16="http://schemas.microsoft.com/office/drawing/2014/main" id="{02B7E59E-8DC2-5B3E-B133-266ADCC78647}"/>
                </a:ext>
              </a:extLst>
            </p:cNvPr>
            <p:cNvSpPr/>
            <p:nvPr/>
          </p:nvSpPr>
          <p:spPr>
            <a:xfrm>
              <a:off x="9489504" y="2744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0" name="직사각형 7949">
              <a:extLst>
                <a:ext uri="{FF2B5EF4-FFF2-40B4-BE49-F238E27FC236}">
                  <a16:creationId xmlns:a16="http://schemas.microsoft.com/office/drawing/2014/main" id="{3DDD02FA-B521-C30B-0F36-8B3A24CC884D}"/>
                </a:ext>
              </a:extLst>
            </p:cNvPr>
            <p:cNvSpPr/>
            <p:nvPr/>
          </p:nvSpPr>
          <p:spPr>
            <a:xfrm>
              <a:off x="9489504" y="288895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1" name="직사각형 7950">
              <a:extLst>
                <a:ext uri="{FF2B5EF4-FFF2-40B4-BE49-F238E27FC236}">
                  <a16:creationId xmlns:a16="http://schemas.microsoft.com/office/drawing/2014/main" id="{5DDA3803-EF11-0F60-1383-A0BD563DF497}"/>
                </a:ext>
              </a:extLst>
            </p:cNvPr>
            <p:cNvSpPr/>
            <p:nvPr/>
          </p:nvSpPr>
          <p:spPr>
            <a:xfrm>
              <a:off x="9489504" y="3032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2" name="직사각형 7951">
              <a:extLst>
                <a:ext uri="{FF2B5EF4-FFF2-40B4-BE49-F238E27FC236}">
                  <a16:creationId xmlns:a16="http://schemas.microsoft.com/office/drawing/2014/main" id="{725E6B96-1FE1-3A8D-068D-F33FCB62A0EC}"/>
                </a:ext>
              </a:extLst>
            </p:cNvPr>
            <p:cNvSpPr/>
            <p:nvPr/>
          </p:nvSpPr>
          <p:spPr>
            <a:xfrm>
              <a:off x="9489504" y="317698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3" name="직사각형 7952">
              <a:extLst>
                <a:ext uri="{FF2B5EF4-FFF2-40B4-BE49-F238E27FC236}">
                  <a16:creationId xmlns:a16="http://schemas.microsoft.com/office/drawing/2014/main" id="{532D5CB9-DC25-3E1D-3D05-AD083A5CE427}"/>
                </a:ext>
              </a:extLst>
            </p:cNvPr>
            <p:cNvSpPr/>
            <p:nvPr/>
          </p:nvSpPr>
          <p:spPr>
            <a:xfrm>
              <a:off x="9489504" y="3321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4" name="직사각형 7953">
              <a:extLst>
                <a:ext uri="{FF2B5EF4-FFF2-40B4-BE49-F238E27FC236}">
                  <a16:creationId xmlns:a16="http://schemas.microsoft.com/office/drawing/2014/main" id="{7FC076CB-0FF3-DCB7-D72B-3A561DCCBA5D}"/>
                </a:ext>
              </a:extLst>
            </p:cNvPr>
            <p:cNvSpPr/>
            <p:nvPr/>
          </p:nvSpPr>
          <p:spPr>
            <a:xfrm>
              <a:off x="9489504" y="346502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5" name="직사각형 7954">
              <a:extLst>
                <a:ext uri="{FF2B5EF4-FFF2-40B4-BE49-F238E27FC236}">
                  <a16:creationId xmlns:a16="http://schemas.microsoft.com/office/drawing/2014/main" id="{ED057305-E680-EF87-00D4-5498DACF4964}"/>
                </a:ext>
              </a:extLst>
            </p:cNvPr>
            <p:cNvSpPr/>
            <p:nvPr/>
          </p:nvSpPr>
          <p:spPr>
            <a:xfrm>
              <a:off x="9489504" y="3609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6" name="직사각형 7955">
              <a:extLst>
                <a:ext uri="{FF2B5EF4-FFF2-40B4-BE49-F238E27FC236}">
                  <a16:creationId xmlns:a16="http://schemas.microsoft.com/office/drawing/2014/main" id="{372CB897-84EB-6F92-3450-6C94ED41E242}"/>
                </a:ext>
              </a:extLst>
            </p:cNvPr>
            <p:cNvSpPr/>
            <p:nvPr/>
          </p:nvSpPr>
          <p:spPr>
            <a:xfrm>
              <a:off x="9489504" y="375305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7" name="직사각형 7956">
              <a:extLst>
                <a:ext uri="{FF2B5EF4-FFF2-40B4-BE49-F238E27FC236}">
                  <a16:creationId xmlns:a16="http://schemas.microsoft.com/office/drawing/2014/main" id="{6D2BC971-3D65-10C5-B82E-C516F7D1BE82}"/>
                </a:ext>
              </a:extLst>
            </p:cNvPr>
            <p:cNvSpPr/>
            <p:nvPr/>
          </p:nvSpPr>
          <p:spPr>
            <a:xfrm>
              <a:off x="9489504" y="3897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8" name="직사각형 7957">
              <a:extLst>
                <a:ext uri="{FF2B5EF4-FFF2-40B4-BE49-F238E27FC236}">
                  <a16:creationId xmlns:a16="http://schemas.microsoft.com/office/drawing/2014/main" id="{9CE7D696-A417-3BA5-DD85-0797D0743EE5}"/>
                </a:ext>
              </a:extLst>
            </p:cNvPr>
            <p:cNvSpPr/>
            <p:nvPr/>
          </p:nvSpPr>
          <p:spPr>
            <a:xfrm>
              <a:off x="9489504" y="404108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59" name="직사각형 7958">
              <a:extLst>
                <a:ext uri="{FF2B5EF4-FFF2-40B4-BE49-F238E27FC236}">
                  <a16:creationId xmlns:a16="http://schemas.microsoft.com/office/drawing/2014/main" id="{F48BD015-3708-3721-85F9-75BDD684E903}"/>
                </a:ext>
              </a:extLst>
            </p:cNvPr>
            <p:cNvSpPr/>
            <p:nvPr/>
          </p:nvSpPr>
          <p:spPr>
            <a:xfrm>
              <a:off x="9489504" y="4185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0" name="직사각형 7959">
              <a:extLst>
                <a:ext uri="{FF2B5EF4-FFF2-40B4-BE49-F238E27FC236}">
                  <a16:creationId xmlns:a16="http://schemas.microsoft.com/office/drawing/2014/main" id="{421CAADF-17C3-44F8-13CD-5AFB8BC4031D}"/>
                </a:ext>
              </a:extLst>
            </p:cNvPr>
            <p:cNvSpPr/>
            <p:nvPr/>
          </p:nvSpPr>
          <p:spPr>
            <a:xfrm>
              <a:off x="9489504" y="432911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1" name="직사각형 7960">
              <a:extLst>
                <a:ext uri="{FF2B5EF4-FFF2-40B4-BE49-F238E27FC236}">
                  <a16:creationId xmlns:a16="http://schemas.microsoft.com/office/drawing/2014/main" id="{2545B89E-C078-054C-12EE-A5B65A5A1D0A}"/>
                </a:ext>
              </a:extLst>
            </p:cNvPr>
            <p:cNvSpPr/>
            <p:nvPr/>
          </p:nvSpPr>
          <p:spPr>
            <a:xfrm>
              <a:off x="9489504" y="447314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2" name="직사각형 7961">
              <a:extLst>
                <a:ext uri="{FF2B5EF4-FFF2-40B4-BE49-F238E27FC236}">
                  <a16:creationId xmlns:a16="http://schemas.microsoft.com/office/drawing/2014/main" id="{767B041B-7E3A-5C2F-CAEB-1CFD604EE144}"/>
                </a:ext>
              </a:extLst>
            </p:cNvPr>
            <p:cNvSpPr/>
            <p:nvPr/>
          </p:nvSpPr>
          <p:spPr>
            <a:xfrm>
              <a:off x="9489504" y="461712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3" name="직사각형 7962">
              <a:extLst>
                <a:ext uri="{FF2B5EF4-FFF2-40B4-BE49-F238E27FC236}">
                  <a16:creationId xmlns:a16="http://schemas.microsoft.com/office/drawing/2014/main" id="{FBDE3F0E-823D-458A-7F27-56D7014E3FCA}"/>
                </a:ext>
              </a:extLst>
            </p:cNvPr>
            <p:cNvSpPr/>
            <p:nvPr/>
          </p:nvSpPr>
          <p:spPr>
            <a:xfrm>
              <a:off x="9489504" y="4761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4" name="직사각형 7963">
              <a:extLst>
                <a:ext uri="{FF2B5EF4-FFF2-40B4-BE49-F238E27FC236}">
                  <a16:creationId xmlns:a16="http://schemas.microsoft.com/office/drawing/2014/main" id="{5DFC8118-8392-0927-3BBE-A66EFAFFBC57}"/>
                </a:ext>
              </a:extLst>
            </p:cNvPr>
            <p:cNvSpPr/>
            <p:nvPr/>
          </p:nvSpPr>
          <p:spPr>
            <a:xfrm>
              <a:off x="9489504" y="490518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5" name="직사각형 7964">
              <a:extLst>
                <a:ext uri="{FF2B5EF4-FFF2-40B4-BE49-F238E27FC236}">
                  <a16:creationId xmlns:a16="http://schemas.microsoft.com/office/drawing/2014/main" id="{46B64FFA-8D0F-2871-C4F1-A7C45D2ECA34}"/>
                </a:ext>
              </a:extLst>
            </p:cNvPr>
            <p:cNvSpPr/>
            <p:nvPr/>
          </p:nvSpPr>
          <p:spPr>
            <a:xfrm>
              <a:off x="9489504" y="5049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6" name="직사각형 7965">
              <a:extLst>
                <a:ext uri="{FF2B5EF4-FFF2-40B4-BE49-F238E27FC236}">
                  <a16:creationId xmlns:a16="http://schemas.microsoft.com/office/drawing/2014/main" id="{6CE5BC1D-F4D9-3B73-8740-626A920147F1}"/>
                </a:ext>
              </a:extLst>
            </p:cNvPr>
            <p:cNvSpPr/>
            <p:nvPr/>
          </p:nvSpPr>
          <p:spPr>
            <a:xfrm>
              <a:off x="9489504" y="5193212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7" name="직사각형 7966">
              <a:extLst>
                <a:ext uri="{FF2B5EF4-FFF2-40B4-BE49-F238E27FC236}">
                  <a16:creationId xmlns:a16="http://schemas.microsoft.com/office/drawing/2014/main" id="{45603037-2479-FA32-0ACF-5F364B47B415}"/>
                </a:ext>
              </a:extLst>
            </p:cNvPr>
            <p:cNvSpPr/>
            <p:nvPr/>
          </p:nvSpPr>
          <p:spPr>
            <a:xfrm>
              <a:off x="9489504" y="5337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8" name="직사각형 7967">
              <a:extLst>
                <a:ext uri="{FF2B5EF4-FFF2-40B4-BE49-F238E27FC236}">
                  <a16:creationId xmlns:a16="http://schemas.microsoft.com/office/drawing/2014/main" id="{2C9CDD9E-D1BE-F1AA-C35C-16634768A0A5}"/>
                </a:ext>
              </a:extLst>
            </p:cNvPr>
            <p:cNvSpPr/>
            <p:nvPr/>
          </p:nvSpPr>
          <p:spPr>
            <a:xfrm>
              <a:off x="9489504" y="5481244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69" name="직사각형 7968">
              <a:extLst>
                <a:ext uri="{FF2B5EF4-FFF2-40B4-BE49-F238E27FC236}">
                  <a16:creationId xmlns:a16="http://schemas.microsoft.com/office/drawing/2014/main" id="{ECD0BBC0-92B1-B63B-9686-445EFECA2118}"/>
                </a:ext>
              </a:extLst>
            </p:cNvPr>
            <p:cNvSpPr/>
            <p:nvPr/>
          </p:nvSpPr>
          <p:spPr>
            <a:xfrm>
              <a:off x="9489504" y="5625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0" name="직사각형 7969">
              <a:extLst>
                <a:ext uri="{FF2B5EF4-FFF2-40B4-BE49-F238E27FC236}">
                  <a16:creationId xmlns:a16="http://schemas.microsoft.com/office/drawing/2014/main" id="{C4FE272F-0A43-E0E9-32E2-2C8CB52A92B5}"/>
                </a:ext>
              </a:extLst>
            </p:cNvPr>
            <p:cNvSpPr/>
            <p:nvPr/>
          </p:nvSpPr>
          <p:spPr>
            <a:xfrm>
              <a:off x="9489504" y="5769276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1" name="직사각형 7970">
              <a:extLst>
                <a:ext uri="{FF2B5EF4-FFF2-40B4-BE49-F238E27FC236}">
                  <a16:creationId xmlns:a16="http://schemas.microsoft.com/office/drawing/2014/main" id="{C654D56F-037B-36C4-2119-859A7C3E5DDC}"/>
                </a:ext>
              </a:extLst>
            </p:cNvPr>
            <p:cNvSpPr/>
            <p:nvPr/>
          </p:nvSpPr>
          <p:spPr>
            <a:xfrm>
              <a:off x="9489504" y="5913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2" name="직사각형 7971">
              <a:extLst>
                <a:ext uri="{FF2B5EF4-FFF2-40B4-BE49-F238E27FC236}">
                  <a16:creationId xmlns:a16="http://schemas.microsoft.com/office/drawing/2014/main" id="{87ED8841-BB21-34C9-1BFE-FCAB93DE213D}"/>
                </a:ext>
              </a:extLst>
            </p:cNvPr>
            <p:cNvSpPr/>
            <p:nvPr/>
          </p:nvSpPr>
          <p:spPr>
            <a:xfrm>
              <a:off x="9489504" y="6057308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3" name="직사각형 7972">
              <a:extLst>
                <a:ext uri="{FF2B5EF4-FFF2-40B4-BE49-F238E27FC236}">
                  <a16:creationId xmlns:a16="http://schemas.microsoft.com/office/drawing/2014/main" id="{C2D1BA9A-BDDF-B849-A90D-A7454EEA7703}"/>
                </a:ext>
              </a:extLst>
            </p:cNvPr>
            <p:cNvSpPr/>
            <p:nvPr/>
          </p:nvSpPr>
          <p:spPr>
            <a:xfrm>
              <a:off x="9489504" y="6201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4" name="직사각형 7973">
              <a:extLst>
                <a:ext uri="{FF2B5EF4-FFF2-40B4-BE49-F238E27FC236}">
                  <a16:creationId xmlns:a16="http://schemas.microsoft.com/office/drawing/2014/main" id="{E925F128-55DA-8C94-C196-600C0A1798A4}"/>
                </a:ext>
              </a:extLst>
            </p:cNvPr>
            <p:cNvSpPr/>
            <p:nvPr/>
          </p:nvSpPr>
          <p:spPr>
            <a:xfrm>
              <a:off x="9489504" y="63453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5" name="직사각형 7974">
              <a:extLst>
                <a:ext uri="{FF2B5EF4-FFF2-40B4-BE49-F238E27FC236}">
                  <a16:creationId xmlns:a16="http://schemas.microsoft.com/office/drawing/2014/main" id="{016880F1-59A3-3E8E-199D-EDAD0E839B3F}"/>
                </a:ext>
              </a:extLst>
            </p:cNvPr>
            <p:cNvSpPr/>
            <p:nvPr/>
          </p:nvSpPr>
          <p:spPr>
            <a:xfrm>
              <a:off x="12848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6" name="직사각형 7975">
              <a:extLst>
                <a:ext uri="{FF2B5EF4-FFF2-40B4-BE49-F238E27FC236}">
                  <a16:creationId xmlns:a16="http://schemas.microsoft.com/office/drawing/2014/main" id="{3DEC5327-7C24-7A08-2441-3A36C2869D5B}"/>
                </a:ext>
              </a:extLst>
            </p:cNvPr>
            <p:cNvSpPr/>
            <p:nvPr/>
          </p:nvSpPr>
          <p:spPr>
            <a:xfrm>
              <a:off x="0" y="1304740"/>
              <a:ext cx="128464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7" name="직사각형 7976">
              <a:extLst>
                <a:ext uri="{FF2B5EF4-FFF2-40B4-BE49-F238E27FC236}">
                  <a16:creationId xmlns:a16="http://schemas.microsoft.com/office/drawing/2014/main" id="{533D7876-60E3-86D4-C1DB-E05107A5AEAE}"/>
                </a:ext>
              </a:extLst>
            </p:cNvPr>
            <p:cNvSpPr/>
            <p:nvPr/>
          </p:nvSpPr>
          <p:spPr>
            <a:xfrm>
              <a:off x="9633520" y="1304740"/>
              <a:ext cx="144000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78" name="직사각형 7977">
              <a:extLst>
                <a:ext uri="{FF2B5EF4-FFF2-40B4-BE49-F238E27FC236}">
                  <a16:creationId xmlns:a16="http://schemas.microsoft.com/office/drawing/2014/main" id="{7250E079-8872-1954-C415-85D9CF1D1CFB}"/>
                </a:ext>
              </a:extLst>
            </p:cNvPr>
            <p:cNvSpPr/>
            <p:nvPr/>
          </p:nvSpPr>
          <p:spPr>
            <a:xfrm>
              <a:off x="9777548" y="1304740"/>
              <a:ext cx="128452" cy="14400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Line 11">
            <a:extLst>
              <a:ext uri="{FF2B5EF4-FFF2-40B4-BE49-F238E27FC236}">
                <a16:creationId xmlns:a16="http://schemas.microsoft.com/office/drawing/2014/main" id="{D08F95D0-6B81-38DD-EC89-04DAFDF3F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525344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810777F-0E99-4AE3-8814-682EC76C9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7795" r="3919" b="6021"/>
          <a:stretch/>
        </p:blipFill>
        <p:spPr bwMode="auto">
          <a:xfrm>
            <a:off x="9129464" y="6550745"/>
            <a:ext cx="52887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K온 CI(영문)">
            <a:extLst>
              <a:ext uri="{FF2B5EF4-FFF2-40B4-BE49-F238E27FC236}">
                <a16:creationId xmlns:a16="http://schemas.microsoft.com/office/drawing/2014/main" id="{160AF491-B88E-4933-0DC7-FB1FB16E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" y="6561376"/>
            <a:ext cx="44099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FB7838D8-D745-F4B7-07AD-28F3A4E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A5480DA8-315C-36E6-D45F-8326A3D8B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6" y="692696"/>
            <a:ext cx="95043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C7DF6C4-FD98-BF2B-0DF0-7639D355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막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79551" y="3044283"/>
            <a:ext cx="3946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743044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 of Document</a:t>
            </a:r>
            <a:endParaRPr lang="ko-KR" altLang="en-US" sz="4000" b="1" i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8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545" y="2852938"/>
            <a:ext cx="8208912" cy="115212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65292" tIns="32645" rIns="65292" bIns="32645" anchor="ctr"/>
          <a:lstStyle>
            <a:lvl1pPr algn="ctr">
              <a:spcBef>
                <a:spcPts val="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8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기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>
            <a:extLst>
              <a:ext uri="{FF2B5EF4-FFF2-40B4-BE49-F238E27FC236}">
                <a16:creationId xmlns:a16="http://schemas.microsoft.com/office/drawing/2014/main" id="{459CA017-EBE9-90D5-A7FF-917FE18C2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92696"/>
            <a:ext cx="950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92FF73B-BA97-12C6-F7B7-DF0C861D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0F18A08-24DC-B60E-D952-6F55B913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4AE6BE7-A948-DDFC-D3EF-BB08768FC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606144"/>
            <a:ext cx="95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FE25125-4637-9A21-37C6-4A3E04F3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50" y="692696"/>
            <a:ext cx="9359900" cy="648000"/>
          </a:xfrm>
          <a:prstGeom prst="rect">
            <a:avLst/>
          </a:prstGeom>
          <a:noFill/>
        </p:spPr>
        <p:txBody>
          <a:bodyPr lIns="72000" tIns="72000" rIns="72000" bIns="72000"/>
          <a:lstStyle>
            <a:lvl1pPr marL="0" indent="0" latinLnBrk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SzPct val="90000"/>
              <a:buFont typeface="맑은 고딕" panose="020B0503020000020004" pitchFamily="50" charset="-127"/>
              <a:buNone/>
              <a:defRPr sz="1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90219" indent="-145756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SzPct val="90000"/>
              <a:buFont typeface="Arial" panose="020B0604020202020204" pitchFamily="34" charset="0"/>
              <a:buChar char="•"/>
              <a:defRPr sz="1138" b="0"/>
            </a:lvl2pPr>
            <a:lvl3pPr marL="365031" indent="-148334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맑은 고딕" panose="020B0503020000020004" pitchFamily="50" charset="-127"/>
              <a:buChar char="-"/>
              <a:defRPr sz="975"/>
            </a:lvl3pPr>
            <a:lvl4pPr marL="438553" indent="-148334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Arial" panose="020B0604020202020204" pitchFamily="34" charset="0"/>
              <a:buChar char="."/>
              <a:tabLst/>
              <a:defRPr sz="894"/>
            </a:lvl4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91880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불렛(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FFBB51-FC03-4C75-BC00-8AD31186C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692696"/>
            <a:ext cx="9360000" cy="648000"/>
          </a:xfrm>
          <a:prstGeom prst="rect">
            <a:avLst/>
          </a:prstGeom>
        </p:spPr>
        <p:txBody>
          <a:bodyPr lIns="72000" tIns="72000" rIns="72000" bIns="72000"/>
          <a:lstStyle>
            <a:lvl1pPr marL="266721" indent="-26672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  <a:defRPr sz="14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444533" indent="-177814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90000"/>
              <a:buFont typeface="맑은 고딕" panose="020B0503020000020004" pitchFamily="50" charset="-127"/>
              <a:buChar char="-"/>
              <a:defRPr sz="12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630284" indent="-180989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."/>
              <a:defRPr sz="12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EAC5A75-F00D-8335-7629-47D55F41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9D0EED0A-1914-BA24-23D9-C9D9D4C2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606144"/>
            <a:ext cx="95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7A6E012B-C028-128F-2064-015147C53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92696"/>
            <a:ext cx="950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661B1E91-0390-C2B6-C610-3C814AB199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불렛(작은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FFBB51-FC03-4C75-BC00-8AD31186C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764776"/>
            <a:ext cx="9360000" cy="648000"/>
          </a:xfrm>
          <a:prstGeom prst="rect">
            <a:avLst/>
          </a:prstGeom>
        </p:spPr>
        <p:txBody>
          <a:bodyPr lIns="144000" tIns="72000" rIns="144000" bIns="72000"/>
          <a:lstStyle>
            <a:lvl1pPr marL="176213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2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360363" indent="-1841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90000"/>
              <a:buFont typeface="Times New Roman" panose="02020603050405020304" pitchFamily="18" charset="0"/>
              <a:buChar char="‐"/>
              <a:defRPr sz="11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536575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:"/>
              <a:defRPr sz="105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5456C3F-25B5-E8CE-E014-10424A131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606144"/>
            <a:ext cx="95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0A5B24B-88AA-FB8E-32A7-3D52389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270E780-7289-5AE0-2C9A-20108046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Line 11">
            <a:extLst>
              <a:ext uri="{FF2B5EF4-FFF2-40B4-BE49-F238E27FC236}">
                <a16:creationId xmlns:a16="http://schemas.microsoft.com/office/drawing/2014/main" id="{7C6DD3FD-5D2B-7FC8-7EA4-F9082C0A181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1000" y="692696"/>
            <a:ext cx="950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3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.불렛(작은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FFBB51-FC03-4C75-BC00-8AD31186C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764776"/>
            <a:ext cx="9360000" cy="648000"/>
          </a:xfrm>
          <a:prstGeom prst="rect">
            <a:avLst/>
          </a:prstGeom>
        </p:spPr>
        <p:txBody>
          <a:bodyPr lIns="36000" tIns="36000" rIns="36000" bIns="36000"/>
          <a:lstStyle>
            <a:lvl1pPr marL="176213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§"/>
              <a:defRPr sz="12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360363" indent="-18415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SzPct val="90000"/>
              <a:buFont typeface="Times New Roman" panose="02020603050405020304" pitchFamily="18" charset="0"/>
              <a:buChar char="‐"/>
              <a:defRPr sz="11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536575" indent="-176213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:"/>
              <a:defRPr sz="105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5456C3F-25B5-E8CE-E014-10424A131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606144"/>
            <a:ext cx="95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0A5B24B-88AA-FB8E-32A7-3D52389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88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스토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2">
            <a:extLst>
              <a:ext uri="{FF2B5EF4-FFF2-40B4-BE49-F238E27FC236}">
                <a16:creationId xmlns:a16="http://schemas.microsoft.com/office/drawing/2014/main" id="{851B460D-EF38-2289-5389-1BEB5F6FD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5000" y="1341168"/>
            <a:ext cx="4607960" cy="3600000"/>
          </a:xfrm>
          <a:prstGeom prst="rect">
            <a:avLst/>
          </a:prstGeom>
          <a:noFill/>
          <a:ln>
            <a:noFill/>
          </a:ln>
        </p:spPr>
        <p:txBody>
          <a:bodyPr lIns="144000" tIns="144000" rIns="144000" bIns="144000" anchor="t"/>
          <a:lstStyle>
            <a:lvl1pPr marL="360363" indent="-360363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romanUcPeriod"/>
              <a:defRPr sz="1400" b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  <a:lvl2pPr marL="720725" indent="-360363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200" b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defRPr>
            </a:lvl2pPr>
            <a:lvl3pPr marL="1073150" indent="-352425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1100">
                <a:latin typeface="Times New Roman" panose="02020603050405020304" pitchFamily="18" charset="0"/>
              </a:defRPr>
            </a:lvl3pPr>
            <a:lvl4pPr marL="1433513" indent="-360363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Font typeface="+mj-ea"/>
              <a:buAutoNum type="circleNumDbPlain"/>
              <a:defRPr sz="1050">
                <a:latin typeface="Times New Roman" panose="02020603050405020304" pitchFamily="18" charset="0"/>
              </a:defRPr>
            </a:lvl4pPr>
            <a:lvl5pPr marL="1492291" indent="-325081">
              <a:buFont typeface="+mj-lt"/>
              <a:buAutoNum type="romanUcPeriod"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0F89BA3-034F-07B0-6829-BFC271C0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000" y="1341168"/>
            <a:ext cx="3312000" cy="360000"/>
          </a:xfrm>
          <a:prstGeom prst="rect">
            <a:avLst/>
          </a:prstGeom>
          <a:effectLst/>
        </p:spPr>
        <p:txBody>
          <a:bodyPr lIns="36000" tIns="36000" rIns="35992" bIns="36000" anchor="ctr"/>
          <a:lstStyle>
            <a:lvl1pPr algn="l">
              <a:lnSpc>
                <a:spcPct val="100000"/>
              </a:lnSpc>
              <a:spcBef>
                <a:spcPts val="0"/>
              </a:spcBef>
              <a:defRPr sz="2400" b="1" u="none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50" charset="-127"/>
              </a:defRPr>
            </a:lvl1pPr>
          </a:lstStyle>
          <a:p>
            <a:r>
              <a:rPr lang="en-US" altLang="ko-KR" dirty="0"/>
              <a:t>Storyline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38ADEB6-461E-712E-802E-DD6D3773F8A6}"/>
              </a:ext>
            </a:extLst>
          </p:cNvPr>
          <p:cNvSpPr/>
          <p:nvPr/>
        </p:nvSpPr>
        <p:spPr>
          <a:xfrm>
            <a:off x="200472" y="620688"/>
            <a:ext cx="9577064" cy="1440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5B59E52-E7D3-1815-F524-F71FDC33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85" y="1341168"/>
            <a:ext cx="10636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2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막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79551" y="3044283"/>
            <a:ext cx="3946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defTabSz="743044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 of Document</a:t>
            </a:r>
            <a:endParaRPr lang="ko-KR" altLang="en-US" sz="4000" b="1" i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46B2EF4-8276-9B28-CEC7-4B4B941D3D90}"/>
              </a:ext>
            </a:extLst>
          </p:cNvPr>
          <p:cNvSpPr/>
          <p:nvPr/>
        </p:nvSpPr>
        <p:spPr>
          <a:xfrm>
            <a:off x="200472" y="620688"/>
            <a:ext cx="9577064" cy="1440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545" y="2925000"/>
            <a:ext cx="8208912" cy="1008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65292" tIns="32645" rIns="65292" bIns="32645" anchor="ctr"/>
          <a:lstStyle>
            <a:lvl1pPr algn="ctr">
              <a:spcBef>
                <a:spcPts val="0"/>
              </a:spcBef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15EA53D-A599-2869-BA7A-007B5BDE03D4}"/>
              </a:ext>
            </a:extLst>
          </p:cNvPr>
          <p:cNvSpPr/>
          <p:nvPr/>
        </p:nvSpPr>
        <p:spPr>
          <a:xfrm>
            <a:off x="200472" y="620688"/>
            <a:ext cx="9577064" cy="1440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템플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B7C373BE-AD54-A3A3-EB43-D57D968B053F}"/>
              </a:ext>
            </a:extLst>
          </p:cNvPr>
          <p:cNvSpPr/>
          <p:nvPr/>
        </p:nvSpPr>
        <p:spPr>
          <a:xfrm>
            <a:off x="4808486" y="1988748"/>
            <a:ext cx="288355" cy="3600000"/>
          </a:xfrm>
          <a:custGeom>
            <a:avLst/>
            <a:gdLst>
              <a:gd name="connsiteX0" fmla="*/ 0 w 473825"/>
              <a:gd name="connsiteY0" fmla="*/ 498763 h 3998421"/>
              <a:gd name="connsiteX1" fmla="*/ 473825 w 473825"/>
              <a:gd name="connsiteY1" fmla="*/ 0 h 3998421"/>
              <a:gd name="connsiteX2" fmla="*/ 473825 w 473825"/>
              <a:gd name="connsiteY2" fmla="*/ 3998421 h 3998421"/>
              <a:gd name="connsiteX3" fmla="*/ 8312 w 473825"/>
              <a:gd name="connsiteY3" fmla="*/ 3084021 h 3998421"/>
              <a:gd name="connsiteX4" fmla="*/ 0 w 473825"/>
              <a:gd name="connsiteY4" fmla="*/ 498763 h 399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25" h="3998421">
                <a:moveTo>
                  <a:pt x="0" y="498763"/>
                </a:moveTo>
                <a:lnTo>
                  <a:pt x="473825" y="0"/>
                </a:lnTo>
                <a:lnTo>
                  <a:pt x="473825" y="3998421"/>
                </a:lnTo>
                <a:lnTo>
                  <a:pt x="8312" y="3084021"/>
                </a:lnTo>
                <a:cubicBezTo>
                  <a:pt x="5541" y="2222268"/>
                  <a:pt x="2771" y="1360516"/>
                  <a:pt x="0" y="498763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F8B1487F-E8AD-8C09-BB9D-78F34F7E692A}"/>
              </a:ext>
            </a:extLst>
          </p:cNvPr>
          <p:cNvSpPr/>
          <p:nvPr/>
        </p:nvSpPr>
        <p:spPr>
          <a:xfrm>
            <a:off x="2636795" y="4188666"/>
            <a:ext cx="1513172" cy="360000"/>
          </a:xfrm>
          <a:prstGeom prst="rightArrow">
            <a:avLst>
              <a:gd name="adj1" fmla="val 65173"/>
              <a:gd name="adj2" fmla="val 4729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633628-6926-F742-5BAC-C069515D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9" y="2636992"/>
            <a:ext cx="1872000" cy="3600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84138" indent="-84138" algn="l" eaLnBrk="0" hangingPunct="0">
              <a:spcBef>
                <a:spcPct val="30000"/>
              </a:spcBef>
              <a:spcAft>
                <a:spcPct val="40000"/>
              </a:spcAf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algn="l" eaLnBrk="0" hangingPunct="0">
              <a:spcBef>
                <a:spcPct val="30000"/>
              </a:spcBef>
              <a:spcAft>
                <a:spcPct val="40000"/>
              </a:spcAf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algn="l" eaLnBrk="0" hangingPunct="0">
              <a:spcBef>
                <a:spcPct val="30000"/>
              </a:spcBef>
              <a:spcAft>
                <a:spcPct val="40000"/>
              </a:spcAf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algn="l" eaLnBrk="0" hangingPunct="0">
              <a:spcBef>
                <a:spcPct val="30000"/>
              </a:spcBef>
              <a:spcAft>
                <a:spcPct val="40000"/>
              </a:spcAf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algn="l" eaLnBrk="0" hangingPunct="0">
              <a:spcBef>
                <a:spcPct val="30000"/>
              </a:spcBef>
              <a:spcAft>
                <a:spcPct val="40000"/>
              </a:spcAf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--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6BE3A0C-AE11-68B9-65CB-421E9C1BD9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504" y="2132856"/>
            <a:ext cx="1872000" cy="360000"/>
          </a:xfrm>
          <a:prstGeom prst="homePlate">
            <a:avLst>
              <a:gd name="adj" fmla="val 10329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buFontTx/>
              <a:buNone/>
            </a:pPr>
            <a:r>
              <a:rPr kumimoji="0"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AB174-623B-E07C-E28A-5B012CE683FB}"/>
              </a:ext>
            </a:extLst>
          </p:cNvPr>
          <p:cNvSpPr txBox="1"/>
          <p:nvPr/>
        </p:nvSpPr>
        <p:spPr>
          <a:xfrm>
            <a:off x="489479" y="3141088"/>
            <a:ext cx="1872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dist="12700" dir="2700000" algn="tl" rotWithShape="0">
              <a:prstClr val="black">
                <a:alpha val="41000"/>
              </a:prstClr>
            </a:outerShdw>
          </a:effectLst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indent="0" algn="ctr" defTabSz="58360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맑은 고딕" panose="020B0503020000020004" pitchFamily="50" charset="-127"/>
              <a:buNone/>
              <a:defRPr sz="1100" b="1">
                <a:latin typeface="+mn-ea"/>
                <a:cs typeface="Times New Roman" panose="02020603050405020304" pitchFamily="18" charset="0"/>
              </a:defRPr>
            </a:lvl1pPr>
            <a:lvl2pPr marL="290219" indent="-145756" defTabSz="583605" latinLnBrk="1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SzPct val="90000"/>
              <a:buFont typeface="Arial" panose="020B0604020202020204" pitchFamily="34" charset="0"/>
              <a:buChar char="•"/>
              <a:defRPr sz="1138" b="0"/>
            </a:lvl2pPr>
            <a:lvl3pPr marL="365031" indent="-148334" defTabSz="583605" latinLnBrk="1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맑은 고딕" panose="020B0503020000020004" pitchFamily="50" charset="-127"/>
              <a:buChar char="-"/>
              <a:defRPr sz="975"/>
            </a:lvl3pPr>
            <a:lvl4pPr marL="438553" indent="-148334" defTabSz="583605" latinLnBrk="1">
              <a:lnSpc>
                <a:spcPct val="110000"/>
              </a:lnSpc>
              <a:spcBef>
                <a:spcPts val="162"/>
              </a:spcBef>
              <a:spcAft>
                <a:spcPts val="162"/>
              </a:spcAft>
              <a:buFont typeface="Arial" panose="020B0604020202020204" pitchFamily="34" charset="0"/>
              <a:buChar char="."/>
              <a:tabLst/>
              <a:defRPr sz="894"/>
            </a:lvl4pPr>
            <a:lvl5pPr marL="1313113" indent="-145903" defTabSz="583605" latinLnBrk="1">
              <a:spcBef>
                <a:spcPct val="20000"/>
              </a:spcBef>
              <a:buFont typeface="Arial" pitchFamily="34" charset="0"/>
              <a:buChar char="»"/>
              <a:defRPr sz="1300"/>
            </a:lvl5pPr>
            <a:lvl6pPr marL="1604916" indent="-145903" defTabSz="583605" latinLnBrk="1">
              <a:spcBef>
                <a:spcPct val="20000"/>
              </a:spcBef>
              <a:buFont typeface="Arial" pitchFamily="34" charset="0"/>
              <a:buChar char="•"/>
              <a:defRPr sz="1300"/>
            </a:lvl6pPr>
            <a:lvl7pPr marL="1896719" indent="-145903" defTabSz="583605" latinLnBrk="1">
              <a:spcBef>
                <a:spcPct val="20000"/>
              </a:spcBef>
              <a:buFont typeface="Arial" pitchFamily="34" charset="0"/>
              <a:buChar char="•"/>
              <a:defRPr sz="1300"/>
            </a:lvl7pPr>
            <a:lvl8pPr marL="2188521" indent="-145903" defTabSz="583605" latinLnBrk="1">
              <a:spcBef>
                <a:spcPct val="20000"/>
              </a:spcBef>
              <a:buFont typeface="Arial" pitchFamily="34" charset="0"/>
              <a:buChar char="•"/>
              <a:defRPr sz="1300"/>
            </a:lvl8pPr>
            <a:lvl9pPr marL="2480327" indent="-145903" defTabSz="583605" latinLnBrk="1">
              <a:spcBef>
                <a:spcPct val="20000"/>
              </a:spcBef>
              <a:buFont typeface="Arial" pitchFamily="34" charset="0"/>
              <a:buChar char="•"/>
              <a:defRPr sz="1300"/>
            </a:lvl9pPr>
          </a:lstStyle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B9A3B-7D81-A897-E203-306E8562814F}"/>
              </a:ext>
            </a:extLst>
          </p:cNvPr>
          <p:cNvSpPr txBox="1"/>
          <p:nvPr/>
        </p:nvSpPr>
        <p:spPr>
          <a:xfrm>
            <a:off x="489479" y="3645144"/>
            <a:ext cx="1872000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algn="ctr" defTabSz="725488" eaLnBrk="0" hangingPunct="0">
              <a:lnSpc>
                <a:spcPct val="120000"/>
              </a:lnSpc>
              <a:defRPr sz="1100" b="1" kern="0">
                <a:solidFill>
                  <a:srgbClr val="0000FF"/>
                </a:solidFill>
                <a:latin typeface="+mn-ea"/>
              </a:defRPr>
            </a:lvl1pPr>
          </a:lstStyle>
          <a:p>
            <a:pPr algn="ctr" defTabSz="725488" eaLnBrk="0" hangingPunct="0">
              <a:lnSpc>
                <a:spcPct val="120000"/>
              </a:lnSpc>
            </a:pPr>
            <a:endParaRPr lang="ko-KR" altLang="en-US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3" name="텍스트 개체 틀 96">
            <a:extLst>
              <a:ext uri="{FF2B5EF4-FFF2-40B4-BE49-F238E27FC236}">
                <a16:creationId xmlns:a16="http://schemas.microsoft.com/office/drawing/2014/main" id="{5DE30AB9-9074-D18C-D0A6-CC9C3B98B980}"/>
              </a:ext>
            </a:extLst>
          </p:cNvPr>
          <p:cNvSpPr txBox="1">
            <a:spLocks/>
          </p:cNvSpPr>
          <p:nvPr/>
        </p:nvSpPr>
        <p:spPr>
          <a:xfrm>
            <a:off x="848533" y="4149200"/>
            <a:ext cx="1080000" cy="3600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2000" tIns="72000" rIns="72000" bIns="72000" anchor="ctr"/>
          <a:lstStyle>
            <a:lvl1pPr marL="177800" indent="-177800" algn="l" defTabSz="583605" rtl="0" eaLnBrk="1" latinLnBrk="1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defRPr sz="1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55600" indent="-177800" algn="l" defTabSz="583605" rtl="0" eaLnBrk="1" latinLnBrk="1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90000"/>
              <a:buFont typeface="맑은 고딕" panose="020B0503020000020004" pitchFamily="50" charset="-127"/>
              <a:buChar char="-"/>
              <a:defRPr sz="11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449263" indent="-177800" algn="l" defTabSz="583605" rtl="0" eaLnBrk="1" latinLnBrk="1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."/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541338" indent="-185738" algn="l" defTabSz="583605" rtl="0" eaLnBrk="1" latinLnBrk="1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Times New Roman" panose="02020603050405020304" pitchFamily="18" charset="0"/>
              <a:buChar char=":"/>
              <a:tabLst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13113" indent="-145903" algn="l" defTabSz="583605" rtl="0" eaLnBrk="1" latinLnBrk="1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4916" indent="-145903" algn="l" defTabSz="58360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6719" indent="-145903" algn="l" defTabSz="58360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8521" indent="-145903" algn="l" defTabSz="58360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0327" indent="-145903" algn="l" defTabSz="58360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CB9E975-03DE-A631-B395-985215296192}"/>
              </a:ext>
            </a:extLst>
          </p:cNvPr>
          <p:cNvSpPr/>
          <p:nvPr/>
        </p:nvSpPr>
        <p:spPr>
          <a:xfrm>
            <a:off x="488984" y="4149200"/>
            <a:ext cx="360000" cy="3600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endParaRPr lang="ko-KR" altLang="en-US" sz="1200" b="1" dirty="0" err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6" name="순서도: 처리 89">
            <a:extLst>
              <a:ext uri="{FF2B5EF4-FFF2-40B4-BE49-F238E27FC236}">
                <a16:creationId xmlns:a16="http://schemas.microsoft.com/office/drawing/2014/main" id="{1CD9E29A-3374-7ABF-61ED-99EB7775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4" y="2636912"/>
            <a:ext cx="1872000" cy="360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6350" algn="ctr">
            <a:solidFill>
              <a:srgbClr val="7F7F7F"/>
            </a:solidFill>
            <a:miter lim="800000"/>
            <a:headEnd/>
            <a:tailEnd/>
          </a:ln>
          <a:effectLst>
            <a:outerShdw dist="25400" dir="2700000" algn="tl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18000" tIns="0" rIns="18000" bIns="54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 Black" panose="020B0A04020102020204" pitchFamily="34" charset="0"/>
                <a:ea typeface="HY견고딕" panose="0203060000010101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fontAlgn="t">
              <a:spcBef>
                <a:spcPts val="0"/>
              </a:spcBef>
              <a:buFontTx/>
              <a:buNone/>
            </a:pPr>
            <a:r>
              <a:rPr lang="en-US" altLang="ko-KR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--</a:t>
            </a:r>
            <a:endParaRPr lang="ko-KR" altLang="en-US" sz="1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7" name="순서도: 처리 90">
            <a:extLst>
              <a:ext uri="{FF2B5EF4-FFF2-40B4-BE49-F238E27FC236}">
                <a16:creationId xmlns:a16="http://schemas.microsoft.com/office/drawing/2014/main" id="{F8F8A92B-A618-019B-F804-10311608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4" y="2636914"/>
            <a:ext cx="216000" cy="216000"/>
          </a:xfrm>
          <a:prstGeom prst="flowChartProcess">
            <a:avLst/>
          </a:prstGeom>
          <a:solidFill>
            <a:srgbClr val="000000"/>
          </a:solidFill>
          <a:ln w="6350" algn="ctr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 Black" panose="020B0A04020102020204" pitchFamily="34" charset="0"/>
                <a:ea typeface="HY견고딕" panose="0203060000010101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fontAlgn="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 sz="1100" b="1" dirty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1</a:t>
            </a:r>
            <a:endParaRPr lang="ko-KR" altLang="en-US" sz="1100" b="1" dirty="0">
              <a:solidFill>
                <a:srgbClr val="F2F2F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396B064E-5F96-7643-6A15-5A641DC1C3A2}"/>
              </a:ext>
            </a:extLst>
          </p:cNvPr>
          <p:cNvSpPr/>
          <p:nvPr/>
        </p:nvSpPr>
        <p:spPr>
          <a:xfrm>
            <a:off x="2636795" y="4620674"/>
            <a:ext cx="1440000" cy="360000"/>
          </a:xfrm>
          <a:prstGeom prst="downArrow">
            <a:avLst>
              <a:gd name="adj1" fmla="val 100000"/>
              <a:gd name="adj2" fmla="val 10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E79671D8-99EB-D2A8-FC3B-9FE27A58F4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8399" y="3140968"/>
            <a:ext cx="1872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buFontTx/>
              <a:buNone/>
            </a:pPr>
            <a:endParaRPr kumimoji="0" lang="en-US" altLang="ko-KR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F2CC2F74-0155-F762-25CF-A26E04CFD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54522"/>
              </p:ext>
            </p:extLst>
          </p:nvPr>
        </p:nvGraphicFramePr>
        <p:xfrm>
          <a:off x="5097016" y="2132856"/>
          <a:ext cx="432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16157095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32353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9263068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1130797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46520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8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47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70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9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2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085141"/>
                  </a:ext>
                </a:extLst>
              </a:tr>
            </a:tbl>
          </a:graphicData>
        </a:graphic>
      </p:graphicFrame>
      <p:sp>
        <p:nvSpPr>
          <p:cNvPr id="6" name="Text Box 36">
            <a:extLst>
              <a:ext uri="{FF2B5EF4-FFF2-40B4-BE49-F238E27FC236}">
                <a16:creationId xmlns:a16="http://schemas.microsoft.com/office/drawing/2014/main" id="{845727B9-5454-C9F3-D13E-3C69108D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6165344"/>
            <a:ext cx="43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>
            <a:lvl1pPr marL="179388" indent="-179388" algn="l" eaLnBrk="0" hangingPunct="0">
              <a:spcBef>
                <a:spcPct val="30000"/>
              </a:spcBef>
              <a:spcAft>
                <a:spcPct val="40000"/>
              </a:spcAft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884238" indent="-342900" algn="l" eaLnBrk="0" hangingPunct="0">
              <a:spcBef>
                <a:spcPct val="30000"/>
              </a:spcBef>
              <a:spcAft>
                <a:spcPct val="40000"/>
              </a:spcAft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406525" indent="-342900" algn="l" eaLnBrk="0" hangingPunct="0">
              <a:spcBef>
                <a:spcPct val="30000"/>
              </a:spcBef>
              <a:spcAft>
                <a:spcPct val="40000"/>
              </a:spcAft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928813" indent="-342900" algn="l" eaLnBrk="0" hangingPunct="0">
              <a:spcBef>
                <a:spcPct val="30000"/>
              </a:spcBef>
              <a:spcAft>
                <a:spcPct val="40000"/>
              </a:spcAft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451100" indent="-342900" algn="l" eaLnBrk="0" hangingPunct="0">
              <a:spcBef>
                <a:spcPct val="30000"/>
              </a:spcBef>
              <a:spcAft>
                <a:spcPct val="40000"/>
              </a:spcAft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908300" indent="-342900"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3365500" indent="-342900"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822700" indent="-342900"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4279900" indent="-342900" eaLnBrk="0" fontAlgn="base" hangingPunct="0">
              <a:spcBef>
                <a:spcPct val="30000"/>
              </a:spcBef>
              <a:spcAft>
                <a:spcPct val="40000"/>
              </a:spcAft>
              <a:buFont typeface="Wingdings" panose="05000000000000000000" pitchFamily="2" charset="2"/>
              <a:tabLst>
                <a:tab pos="180975" algn="l"/>
              </a:tabLst>
              <a:defRPr kumimoji="1" sz="10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ko-KR" sz="9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--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8F4C7-186D-6276-E1CA-F37F1CF6D926}"/>
              </a:ext>
            </a:extLst>
          </p:cNvPr>
          <p:cNvSpPr txBox="1"/>
          <p:nvPr/>
        </p:nvSpPr>
        <p:spPr>
          <a:xfrm>
            <a:off x="489375" y="4721602"/>
            <a:ext cx="453305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algn="ctr" defTabSz="725488" eaLnBrk="0" hangingPunct="0">
              <a:lnSpc>
                <a:spcPct val="120000"/>
              </a:lnSpc>
              <a:defRPr sz="1200" b="1" kern="0">
                <a:solidFill>
                  <a:srgbClr val="0000FF"/>
                </a:solidFill>
                <a:latin typeface="+mn-ea"/>
              </a:defRPr>
            </a:lvl1pPr>
          </a:lstStyle>
          <a:p>
            <a:pPr lvl="0" defTabSz="583605" eaLnBrk="1" fontAlgn="ctr" hangingPunct="1">
              <a:lnSpc>
                <a:spcPct val="100000"/>
              </a:lnSpc>
              <a:defRPr/>
            </a:pPr>
            <a:r>
              <a:rPr kumimoji="1" lang="ko-KR" altLang="en-US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06E06-8D36-8345-54A2-463EF39C1AC7}"/>
              </a:ext>
            </a:extLst>
          </p:cNvPr>
          <p:cNvSpPr txBox="1"/>
          <p:nvPr/>
        </p:nvSpPr>
        <p:spPr>
          <a:xfrm>
            <a:off x="1019164" y="4721602"/>
            <a:ext cx="453305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algn="ctr" defTabSz="725488" eaLnBrk="0" hangingPunct="0">
              <a:lnSpc>
                <a:spcPct val="120000"/>
              </a:lnSpc>
              <a:defRPr sz="1200" b="1" kern="0">
                <a:solidFill>
                  <a:srgbClr val="0000FF"/>
                </a:solidFill>
                <a:latin typeface="+mn-ea"/>
              </a:defRPr>
            </a:lvl1pPr>
          </a:lstStyle>
          <a:p>
            <a:pPr lvl="0" defTabSz="583605" eaLnBrk="1" fontAlgn="ctr" hangingPunct="1">
              <a:lnSpc>
                <a:spcPct val="100000"/>
              </a:lnSpc>
              <a:defRPr/>
            </a:pPr>
            <a:r>
              <a:rPr kumimoji="1" lang="ko-KR" altLang="en-US"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○</a:t>
            </a:r>
            <a:endParaRPr kumimoji="1" lang="ko-KR" altLang="en-US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FC622F88-2FDA-4377-862B-C8322E6CF1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8398" y="3648726"/>
            <a:ext cx="187199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buFontTx/>
              <a:buNone/>
            </a:pPr>
            <a:endParaRPr kumimoji="0" lang="en-US" altLang="ko-KR" sz="11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A10F08-2A57-CD18-5A3D-E6168FB9939C}"/>
              </a:ext>
            </a:extLst>
          </p:cNvPr>
          <p:cNvSpPr txBox="1"/>
          <p:nvPr/>
        </p:nvSpPr>
        <p:spPr>
          <a:xfrm>
            <a:off x="5096841" y="4365104"/>
            <a:ext cx="1080000" cy="36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kumimoji="0" lang="ko-KR" altLang="en-US" sz="1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보고</a:t>
            </a:r>
            <a:r>
              <a:rPr lang="en-US" altLang="ko-KR" sz="1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(2/7)</a:t>
            </a:r>
            <a:endParaRPr kumimoji="0" lang="en-US" altLang="ko-KR" sz="1000" b="1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▼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41C13FF-EDCD-C011-DF25-294351A44169}"/>
              </a:ext>
            </a:extLst>
          </p:cNvPr>
          <p:cNvSpPr/>
          <p:nvPr/>
        </p:nvSpPr>
        <p:spPr>
          <a:xfrm>
            <a:off x="5096839" y="3665637"/>
            <a:ext cx="4319501" cy="22659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l" defTabSz="725488" eaLnBrk="0" hangingPunct="0"/>
            <a:r>
              <a:rPr lang="en-US" altLang="ko-KR" sz="1000" b="1" kern="0" dirty="0">
                <a:latin typeface="+mn-ea"/>
              </a:rPr>
              <a:t>( </a:t>
            </a:r>
            <a:r>
              <a:rPr lang="ko-KR" altLang="en-US" sz="1000" b="1" kern="0" dirty="0">
                <a:latin typeface="+mn-ea"/>
              </a:rPr>
              <a:t>범례 </a:t>
            </a:r>
            <a:r>
              <a:rPr lang="en-US" altLang="ko-KR" sz="1000" b="1" kern="0" dirty="0">
                <a:latin typeface="+mn-ea"/>
              </a:rPr>
              <a:t>: </a:t>
            </a:r>
            <a:r>
              <a:rPr lang="ko-KR" altLang="en-US" sz="1000" b="1" kern="0" dirty="0">
                <a:latin typeface="+mn-ea"/>
              </a:rPr>
              <a:t>● 상 ◎ 중 ○ 하 </a:t>
            </a:r>
            <a:r>
              <a:rPr lang="en-US" altLang="ko-KR" sz="1000" b="1" kern="0" dirty="0">
                <a:latin typeface="+mn-ea"/>
              </a:rPr>
              <a:t>)</a:t>
            </a:r>
            <a:endParaRPr lang="ko-KR" altLang="en-US" sz="1000" b="1" kern="0" dirty="0"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DBC4514-3BD0-4C51-21DB-5805507C9D60}"/>
              </a:ext>
            </a:extLst>
          </p:cNvPr>
          <p:cNvSpPr/>
          <p:nvPr/>
        </p:nvSpPr>
        <p:spPr>
          <a:xfrm>
            <a:off x="2648984" y="2132856"/>
            <a:ext cx="1872000" cy="3562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725488" eaLnBrk="0" hangingPunct="0"/>
            <a:r>
              <a:rPr lang="en-US" altLang="ko-KR" sz="900" b="1" kern="0" dirty="0">
                <a:solidFill>
                  <a:schemeClr val="bg1"/>
                </a:solidFill>
                <a:latin typeface="+mn-ea"/>
              </a:rPr>
              <a:t>--</a:t>
            </a:r>
            <a:endParaRPr lang="ko-KR" altLang="en-US" sz="9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AED647-5905-6487-E87B-694A3DB26AB4}"/>
              </a:ext>
            </a:extLst>
          </p:cNvPr>
          <p:cNvSpPr txBox="1"/>
          <p:nvPr/>
        </p:nvSpPr>
        <p:spPr>
          <a:xfrm>
            <a:off x="5096840" y="3973978"/>
            <a:ext cx="4319501" cy="28800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l" defTabSz="58360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( </a:t>
            </a:r>
            <a:r>
              <a:rPr kumimoji="1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대상 </a:t>
            </a:r>
            <a:r>
              <a:rPr kumimoji="1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: </a:t>
            </a:r>
            <a:r>
              <a:rPr kumimoji="1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● 기존</a:t>
            </a:r>
            <a:r>
              <a:rPr kumimoji="1" lang="en-US" altLang="ko-KR" sz="1000" b="1" dirty="0">
                <a:latin typeface="+mn-ea"/>
              </a:rPr>
              <a:t> ,</a:t>
            </a:r>
            <a:r>
              <a:rPr kumimoji="1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kumimoji="1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◐ 구축</a:t>
            </a:r>
            <a:r>
              <a:rPr kumimoji="1" lang="en-US" altLang="ko-KR" sz="1000" b="1" dirty="0">
                <a:latin typeface="+mn-ea"/>
              </a:rPr>
              <a:t> ,</a:t>
            </a:r>
            <a:r>
              <a:rPr kumimoji="1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</a:t>
            </a:r>
            <a:r>
              <a:rPr kumimoji="1" lang="ko-K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○ 신규 </a:t>
            </a:r>
            <a:r>
              <a:rPr kumimoji="1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)</a:t>
            </a:r>
            <a:endParaRPr kumimoji="1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2" name="실행 단추: 앞으로 또는 다음 2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CC0D94-B113-5BAC-1424-E6539DBCBCBC}"/>
              </a:ext>
            </a:extLst>
          </p:cNvPr>
          <p:cNvSpPr/>
          <p:nvPr/>
        </p:nvSpPr>
        <p:spPr>
          <a:xfrm>
            <a:off x="488504" y="5187172"/>
            <a:ext cx="216000" cy="21600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dist="12700" dir="2700000" algn="tl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008AA965-8A2C-7822-0766-A8463A55E36E}"/>
              </a:ext>
            </a:extLst>
          </p:cNvPr>
          <p:cNvCxnSpPr>
            <a:cxnSpLocks/>
          </p:cNvCxnSpPr>
          <p:nvPr/>
        </p:nvCxnSpPr>
        <p:spPr>
          <a:xfrm>
            <a:off x="488504" y="6165304"/>
            <a:ext cx="34924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오른쪽 중괄호 43">
            <a:extLst>
              <a:ext uri="{FF2B5EF4-FFF2-40B4-BE49-F238E27FC236}">
                <a16:creationId xmlns:a16="http://schemas.microsoft.com/office/drawing/2014/main" id="{663D2F47-F663-E9C3-A35E-8316BFBC1B98}"/>
              </a:ext>
            </a:extLst>
          </p:cNvPr>
          <p:cNvSpPr/>
          <p:nvPr/>
        </p:nvSpPr>
        <p:spPr>
          <a:xfrm rot="5400000">
            <a:off x="1161302" y="4988466"/>
            <a:ext cx="144000" cy="1489596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실행 단추: 앞으로 또는 다음 2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11FB91-D1D0-7519-58D1-E524599857F0}"/>
              </a:ext>
            </a:extLst>
          </p:cNvPr>
          <p:cNvSpPr/>
          <p:nvPr/>
        </p:nvSpPr>
        <p:spPr>
          <a:xfrm>
            <a:off x="992504" y="5187172"/>
            <a:ext cx="288000" cy="288000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dist="12700" dir="2700000" algn="tl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5C8C6B3D-B8BF-40B8-B731-E7B9B06DCD6B}"/>
              </a:ext>
            </a:extLst>
          </p:cNvPr>
          <p:cNvGrpSpPr/>
          <p:nvPr/>
        </p:nvGrpSpPr>
        <p:grpSpPr>
          <a:xfrm>
            <a:off x="488504" y="1520788"/>
            <a:ext cx="4320000" cy="360036"/>
            <a:chOff x="7005227" y="1844824"/>
            <a:chExt cx="2592001" cy="360036"/>
          </a:xfrm>
        </p:grpSpPr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id="{913D4EF5-E53D-BE5D-BE1F-077C4E78240C}"/>
                </a:ext>
              </a:extLst>
            </p:cNvPr>
            <p:cNvSpPr/>
            <p:nvPr/>
          </p:nvSpPr>
          <p:spPr>
            <a:xfrm>
              <a:off x="7005228" y="1844824"/>
              <a:ext cx="2592000" cy="3600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kumimoji="1" lang="ko-KR" alt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진행 경과</a:t>
              </a:r>
            </a:p>
          </p:txBody>
        </p:sp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1F6A10DE-6FE7-B2A0-BCF8-4AEC2D992564}"/>
                </a:ext>
              </a:extLst>
            </p:cNvPr>
            <p:cNvCxnSpPr/>
            <p:nvPr/>
          </p:nvCxnSpPr>
          <p:spPr>
            <a:xfrm>
              <a:off x="7005227" y="2204860"/>
              <a:ext cx="259200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D2194408-F434-9E89-4FC2-5746514E9DD4}"/>
              </a:ext>
            </a:extLst>
          </p:cNvPr>
          <p:cNvGrpSpPr/>
          <p:nvPr/>
        </p:nvGrpSpPr>
        <p:grpSpPr>
          <a:xfrm>
            <a:off x="5096188" y="1520788"/>
            <a:ext cx="4320000" cy="360036"/>
            <a:chOff x="7005227" y="1844824"/>
            <a:chExt cx="2592001" cy="360036"/>
          </a:xfrm>
        </p:grpSpPr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5BEA9F3F-C684-42B3-8A11-F678E81B96B3}"/>
                </a:ext>
              </a:extLst>
            </p:cNvPr>
            <p:cNvSpPr/>
            <p:nvPr/>
          </p:nvSpPr>
          <p:spPr>
            <a:xfrm>
              <a:off x="7005228" y="1844824"/>
              <a:ext cx="2592000" cy="3600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kumimoji="1" lang="ko-KR" alt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과제 선정 </a:t>
              </a:r>
              <a:r>
                <a:rPr kumimoji="1" lang="en-US" altLang="ko-KR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(2/3 </a:t>
              </a:r>
              <a:r>
                <a:rPr kumimoji="1" lang="ko-KR" alt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기준</a:t>
              </a:r>
              <a:r>
                <a:rPr kumimoji="1" lang="en-US" altLang="ko-KR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kumimoji="1" lang="ko-KR" altLang="en-US" sz="1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CBD50B82-9622-FC6B-4065-19F7B6BEC551}"/>
                </a:ext>
              </a:extLst>
            </p:cNvPr>
            <p:cNvCxnSpPr/>
            <p:nvPr/>
          </p:nvCxnSpPr>
          <p:spPr>
            <a:xfrm>
              <a:off x="7005227" y="2204860"/>
              <a:ext cx="259200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텍스트 개체 틀 2">
            <a:extLst>
              <a:ext uri="{FF2B5EF4-FFF2-40B4-BE49-F238E27FC236}">
                <a16:creationId xmlns:a16="http://schemas.microsoft.com/office/drawing/2014/main" id="{75B9E6F2-7D5A-2FE5-5F9A-5B4A2C989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520" y="764768"/>
            <a:ext cx="9360000" cy="576000"/>
          </a:xfrm>
          <a:prstGeom prst="rect">
            <a:avLst/>
          </a:prstGeom>
        </p:spPr>
        <p:txBody>
          <a:bodyPr lIns="0" tIns="0" rIns="0" bIns="0"/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 sz="1400" b="1"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50" charset="-127"/>
              </a:defRPr>
            </a:lvl1pPr>
            <a:lvl2pPr marL="266719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맑은 고딕" panose="020B0503020000020004" pitchFamily="50" charset="-127"/>
              <a:buNone/>
              <a:defRPr sz="1200" b="0"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50" charset="-127"/>
              </a:defRPr>
            </a:lvl2pPr>
            <a:lvl3pPr marL="449295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  <a:cs typeface="Pretendard" panose="02000503000000020004" pitchFamily="50" charset="-127"/>
              </a:defRPr>
            </a:lvl3pPr>
            <a:lvl4pPr marL="402481" indent="-1083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."/>
              <a:tabLst/>
              <a:defRPr sz="894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946A62A7-1484-627C-591D-09BA95A06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92696"/>
            <a:ext cx="950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FE14D0B-2096-A5B7-54A3-8B56EC47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  <a:prstGeom prst="rect">
            <a:avLst/>
          </a:prstGeom>
          <a:effectLst/>
        </p:spPr>
        <p:txBody>
          <a:bodyPr lIns="107975" tIns="71983" rIns="35992" bIns="71983" anchor="ctr"/>
          <a:lstStyle>
            <a:lvl1pPr algn="l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D5F0EB-5463-DC77-D059-5905DF76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279000"/>
            <a:ext cx="10636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772801AA-9762-38EB-2793-23177DF09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" y="6606144"/>
            <a:ext cx="95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endParaRPr lang="ko-KR" altLang="en-US" sz="975" u="sng" dirty="0">
              <a:latin typeface="맑은 고딕" panose="020B0503020000020004" pitchFamily="50" charset="-127"/>
              <a:ea typeface="맑은 고딕" panose="020B050302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720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398CE44A-53BD-2EC9-4305-0BB946DB4400}"/>
              </a:ext>
            </a:extLst>
          </p:cNvPr>
          <p:cNvSpPr/>
          <p:nvPr/>
        </p:nvSpPr>
        <p:spPr>
          <a:xfrm>
            <a:off x="0" y="0"/>
            <a:ext cx="416496" cy="72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4A248EF-9408-0919-F136-A7A70038A77C}"/>
              </a:ext>
            </a:extLst>
          </p:cNvPr>
          <p:cNvSpPr/>
          <p:nvPr/>
        </p:nvSpPr>
        <p:spPr>
          <a:xfrm>
            <a:off x="416414" y="0"/>
            <a:ext cx="907309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8F7E6D5-4318-DD61-454D-4293B28B42D1}"/>
              </a:ext>
            </a:extLst>
          </p:cNvPr>
          <p:cNvSpPr/>
          <p:nvPr/>
        </p:nvSpPr>
        <p:spPr>
          <a:xfrm>
            <a:off x="9489422" y="0"/>
            <a:ext cx="416496" cy="72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A8D8649F-A680-A245-F74A-9143A1245F8C}"/>
              </a:ext>
            </a:extLst>
          </p:cNvPr>
          <p:cNvSpPr txBox="1">
            <a:spLocks/>
          </p:cNvSpPr>
          <p:nvPr/>
        </p:nvSpPr>
        <p:spPr>
          <a:xfrm>
            <a:off x="4702333" y="6669360"/>
            <a:ext cx="501334" cy="144000"/>
          </a:xfrm>
          <a:prstGeom prst="rect">
            <a:avLst/>
          </a:prstGeom>
        </p:spPr>
        <p:txBody>
          <a:bodyPr lIns="74278" tIns="37138" rIns="74278" bIns="37138" anchor="ctr"/>
          <a:lstStyle>
            <a:defPPr>
              <a:defRPr lang="ko-KR"/>
            </a:defPPr>
            <a:lvl1pPr marL="0" algn="ctr" defTabSz="914400" rtl="0" eaLnBrk="1" latinLnBrk="1" hangingPunct="1">
              <a:defRPr sz="1000" b="0" kern="1200">
                <a:solidFill>
                  <a:schemeClr val="bg1"/>
                </a:solidFill>
                <a:latin typeface="맑은 고딕" pitchFamily="50" charset="-127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51D52A-B495-43A3-BDFB-45DB97C9EB71}" type="slidenum">
              <a:rPr lang="ko-KR" altLang="en-US" sz="814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/>
              <a:t>‹#›</a:t>
            </a:fld>
            <a:endParaRPr lang="ko-KR" altLang="en-US" sz="814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76" r:id="rId5"/>
    <p:sldLayoutId id="2147483768" r:id="rId6"/>
    <p:sldLayoutId id="2147483772" r:id="rId7"/>
    <p:sldLayoutId id="2147483773" r:id="rId8"/>
    <p:sldLayoutId id="2147483770" r:id="rId9"/>
    <p:sldLayoutId id="2147483774" r:id="rId10"/>
    <p:sldLayoutId id="214748377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398CE44A-53BD-2EC9-4305-0BB946DB4400}"/>
              </a:ext>
            </a:extLst>
          </p:cNvPr>
          <p:cNvSpPr/>
          <p:nvPr/>
        </p:nvSpPr>
        <p:spPr>
          <a:xfrm>
            <a:off x="0" y="103"/>
            <a:ext cx="416496" cy="7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2E36A1A-B378-29A5-1B63-C5CF66A7C0D5}"/>
              </a:ext>
            </a:extLst>
          </p:cNvPr>
          <p:cNvSpPr/>
          <p:nvPr/>
        </p:nvSpPr>
        <p:spPr>
          <a:xfrm>
            <a:off x="4737024" y="0"/>
            <a:ext cx="432000" cy="7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91BEE8E-8190-D249-15B0-F4DB0B3AC8EC}"/>
              </a:ext>
            </a:extLst>
          </p:cNvPr>
          <p:cNvSpPr/>
          <p:nvPr/>
        </p:nvSpPr>
        <p:spPr>
          <a:xfrm>
            <a:off x="9489504" y="103"/>
            <a:ext cx="416496" cy="7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4A248EF-9408-0919-F136-A7A70038A77C}"/>
              </a:ext>
            </a:extLst>
          </p:cNvPr>
          <p:cNvSpPr/>
          <p:nvPr/>
        </p:nvSpPr>
        <p:spPr>
          <a:xfrm>
            <a:off x="416414" y="103"/>
            <a:ext cx="4320562" cy="7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E163F6-7C63-476D-D22C-846AC6B4390C}"/>
              </a:ext>
            </a:extLst>
          </p:cNvPr>
          <p:cNvSpPr/>
          <p:nvPr/>
        </p:nvSpPr>
        <p:spPr>
          <a:xfrm>
            <a:off x="5168942" y="103"/>
            <a:ext cx="4320562" cy="7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2" r:id="rId2"/>
    <p:sldLayoutId id="2147483748" r:id="rId3"/>
    <p:sldLayoutId id="2147483749" r:id="rId4"/>
    <p:sldLayoutId id="2147483761" r:id="rId5"/>
    <p:sldLayoutId id="2147483753" r:id="rId6"/>
    <p:sldLayoutId id="2147483757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plexity.ai/search/2joweoneul-5000maneuro-nanumye-XM2KCovMS6mE3zDl9wgVrg" TargetMode="External"/><Relationship Id="rId2" Type="http://schemas.openxmlformats.org/officeDocument/2006/relationships/hyperlink" Target="https://chat.deepseek.com/a/chat/s/726bd81f-3cad-4720-94a6-33b54ddc55df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deepseek.com/a/chat/s/726bd81f-3cad-4720-94a6-33b54ddc55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2E92-17C4-F3C3-314D-EE9E431E8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41875D8-88ED-9E40-504B-D9B2B28B6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00" y="764776"/>
            <a:ext cx="9360000" cy="648000"/>
          </a:xfrm>
          <a:solidFill>
            <a:schemeClr val="bg1">
              <a:lumMod val="95000"/>
            </a:schemeClr>
          </a:solidFill>
        </p:spPr>
        <p:txBody>
          <a:bodyPr lIns="144000" anchor="ctr"/>
          <a:lstStyle/>
          <a:p>
            <a:r>
              <a:rPr lang="en-US" altLang="ko-KR" sz="1300" dirty="0"/>
              <a:t>74</a:t>
            </a:r>
            <a:r>
              <a:rPr lang="ko-KR" altLang="en-US" sz="1300" dirty="0"/>
              <a:t>년생 대졸 신입부터 모든 직장인 국민연금 납부 </a:t>
            </a:r>
            <a:r>
              <a:rPr lang="en-US" altLang="ko-KR" sz="1300" dirty="0"/>
              <a:t>→ </a:t>
            </a:r>
            <a:r>
              <a:rPr lang="ko-KR" altLang="en-US" sz="1300" dirty="0"/>
              <a:t>지난 </a:t>
            </a:r>
            <a:r>
              <a:rPr lang="en-US" altLang="ko-KR" sz="1300" dirty="0"/>
              <a:t>25</a:t>
            </a:r>
            <a:r>
              <a:rPr lang="ko-KR" altLang="en-US" sz="1300" dirty="0"/>
              <a:t>년간 누적 기금 </a:t>
            </a:r>
            <a:r>
              <a:rPr lang="en-US" altLang="ko-KR" sz="1300" dirty="0"/>
              <a:t>1200</a:t>
            </a:r>
            <a:r>
              <a:rPr lang="ko-KR" altLang="en-US" sz="1300" dirty="0"/>
              <a:t>조원 달성</a:t>
            </a:r>
            <a:r>
              <a:rPr lang="en-US" altLang="ko-KR" sz="1300" dirty="0"/>
              <a:t>(</a:t>
            </a:r>
            <a:r>
              <a:rPr lang="ko-KR" altLang="en-US" sz="1300" dirty="0"/>
              <a:t>세계 </a:t>
            </a:r>
            <a:r>
              <a:rPr lang="en-US" altLang="ko-KR" sz="1300" dirty="0"/>
              <a:t>3</a:t>
            </a:r>
            <a:r>
              <a:rPr lang="ko-KR" altLang="en-US" sz="1300" dirty="0"/>
              <a:t>위 규모</a:t>
            </a:r>
            <a:r>
              <a:rPr lang="en-US" altLang="ko-KR" sz="1300" dirty="0"/>
              <a:t>)</a:t>
            </a:r>
          </a:p>
          <a:p>
            <a:r>
              <a:rPr lang="ko-KR" altLang="en-US" sz="1300" dirty="0"/>
              <a:t>현 </a:t>
            </a:r>
            <a:r>
              <a:rPr lang="en-US" altLang="ko-KR" sz="1300" dirty="0"/>
              <a:t>4050</a:t>
            </a:r>
            <a:r>
              <a:rPr lang="ko-KR" altLang="en-US" sz="1300" dirty="0"/>
              <a:t>대 거대 인구 집단 은퇴 후 급감 예정 </a:t>
            </a:r>
            <a:r>
              <a:rPr lang="en-US" altLang="ko-KR" sz="1300" dirty="0"/>
              <a:t>→ </a:t>
            </a:r>
            <a:r>
              <a:rPr lang="ko-KR" altLang="en-US" sz="1300" dirty="0"/>
              <a:t>수익율 개선</a:t>
            </a:r>
            <a:r>
              <a:rPr lang="en-US" altLang="ko-KR" sz="1300" dirty="0"/>
              <a:t>(</a:t>
            </a:r>
            <a:r>
              <a:rPr lang="ko-KR" altLang="en-US" sz="1300" dirty="0"/>
              <a:t>적립금 확대</a:t>
            </a:r>
            <a:r>
              <a:rPr lang="en-US" altLang="ko-KR" sz="1300" dirty="0"/>
              <a:t>)</a:t>
            </a:r>
            <a:r>
              <a:rPr lang="ko-KR" altLang="en-US" sz="1300" dirty="0"/>
              <a:t> </a:t>
            </a:r>
            <a:r>
              <a:rPr lang="en-US" altLang="ko-KR" sz="1300" dirty="0"/>
              <a:t>or </a:t>
            </a:r>
            <a:r>
              <a:rPr lang="ko-KR" altLang="en-US" sz="1300" dirty="0"/>
              <a:t>근로기간 연장</a:t>
            </a:r>
            <a:r>
              <a:rPr lang="en-US" altLang="ko-KR" sz="1300" dirty="0"/>
              <a:t>(</a:t>
            </a:r>
            <a:r>
              <a:rPr lang="ko-KR" altLang="en-US" sz="1300" dirty="0"/>
              <a:t>지급 연기</a:t>
            </a:r>
            <a:r>
              <a:rPr lang="en-US" altLang="ko-KR" sz="1300" dirty="0"/>
              <a:t>)</a:t>
            </a:r>
            <a:r>
              <a:rPr lang="ko-KR" altLang="en-US" sz="1300" dirty="0"/>
              <a:t> 필요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C2D640A-4AB6-DD56-A645-3D6C335A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2" y="279000"/>
            <a:ext cx="7272808" cy="360000"/>
          </a:xfrm>
        </p:spPr>
        <p:txBody>
          <a:bodyPr/>
          <a:lstStyle/>
          <a:p>
            <a:r>
              <a:rPr lang="ko-KR" altLang="en-US" dirty="0"/>
              <a:t>국민연금 현황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3540984-0B44-AE62-FF7C-B1D89ACFB716}"/>
              </a:ext>
            </a:extLst>
          </p:cNvPr>
          <p:cNvSpPr/>
          <p:nvPr/>
        </p:nvSpPr>
        <p:spPr>
          <a:xfrm>
            <a:off x="273052" y="1484824"/>
            <a:ext cx="4535998" cy="360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적립금 규모 추이</a:t>
            </a:r>
            <a:r>
              <a:rPr kumimoji="1" lang="en-US" altLang="ko-KR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전망 </a:t>
            </a:r>
            <a:r>
              <a:rPr kumimoji="1" lang="en-US" altLang="ko-KR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조 원</a:t>
            </a:r>
            <a:r>
              <a:rPr kumimoji="1" lang="en-US" altLang="ko-KR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1" lang="ko-KR" altLang="en-US" sz="1600" b="1" u="sng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775D4A74-746B-C403-CC05-56406F339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88113"/>
              </p:ext>
            </p:extLst>
          </p:nvPr>
        </p:nvGraphicFramePr>
        <p:xfrm>
          <a:off x="5097002" y="1844824"/>
          <a:ext cx="4535997" cy="1800001"/>
        </p:xfrm>
        <a:graphic>
          <a:graphicData uri="http://schemas.openxmlformats.org/drawingml/2006/table">
            <a:tbl>
              <a:tblPr/>
              <a:tblGrid>
                <a:gridCol w="572062">
                  <a:extLst>
                    <a:ext uri="{9D8B030D-6E8A-4147-A177-3AD203B41FA5}">
                      <a16:colId xmlns:a16="http://schemas.microsoft.com/office/drawing/2014/main" val="1892646975"/>
                    </a:ext>
                  </a:extLst>
                </a:gridCol>
                <a:gridCol w="907330">
                  <a:extLst>
                    <a:ext uri="{9D8B030D-6E8A-4147-A177-3AD203B41FA5}">
                      <a16:colId xmlns:a16="http://schemas.microsoft.com/office/drawing/2014/main" val="306009424"/>
                    </a:ext>
                  </a:extLst>
                </a:gridCol>
                <a:gridCol w="611321">
                  <a:extLst>
                    <a:ext uri="{9D8B030D-6E8A-4147-A177-3AD203B41FA5}">
                      <a16:colId xmlns:a16="http://schemas.microsoft.com/office/drawing/2014/main" val="466731896"/>
                    </a:ext>
                  </a:extLst>
                </a:gridCol>
                <a:gridCol w="611321">
                  <a:extLst>
                    <a:ext uri="{9D8B030D-6E8A-4147-A177-3AD203B41FA5}">
                      <a16:colId xmlns:a16="http://schemas.microsoft.com/office/drawing/2014/main" val="1603163595"/>
                    </a:ext>
                  </a:extLst>
                </a:gridCol>
                <a:gridCol w="611321">
                  <a:extLst>
                    <a:ext uri="{9D8B030D-6E8A-4147-A177-3AD203B41FA5}">
                      <a16:colId xmlns:a16="http://schemas.microsoft.com/office/drawing/2014/main" val="2745628137"/>
                    </a:ext>
                  </a:extLst>
                </a:gridCol>
                <a:gridCol w="611321">
                  <a:extLst>
                    <a:ext uri="{9D8B030D-6E8A-4147-A177-3AD203B41FA5}">
                      <a16:colId xmlns:a16="http://schemas.microsoft.com/office/drawing/2014/main" val="3584249387"/>
                    </a:ext>
                  </a:extLst>
                </a:gridCol>
                <a:gridCol w="611321">
                  <a:extLst>
                    <a:ext uri="{9D8B030D-6E8A-4147-A177-3AD203B41FA5}">
                      <a16:colId xmlns:a16="http://schemas.microsoft.com/office/drawing/2014/main" val="2157132704"/>
                    </a:ext>
                  </a:extLst>
                </a:gridCol>
              </a:tblGrid>
              <a:tr h="45569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연령대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생년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>
                          <a:effectLst/>
                        </a:rPr>
                        <a:t>월소득</a:t>
                      </a:r>
                      <a:endParaRPr lang="en-US" altLang="ko-KR" sz="10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만 원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>
                          <a:effectLst/>
                        </a:rPr>
                        <a:t>가입률</a:t>
                      </a:r>
                      <a:endParaRPr lang="ko-KR" altLang="en-US" sz="1000" b="1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월납입금</a:t>
                      </a:r>
                      <a:endParaRPr lang="en-US" altLang="ko-KR" sz="10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만 원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인구</a:t>
                      </a:r>
                      <a:endParaRPr lang="en-US" altLang="ko-KR" sz="10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만 명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연납입액</a:t>
                      </a:r>
                      <a:endParaRPr lang="en-US" altLang="ko-KR" sz="1000" b="1" dirty="0">
                        <a:effectLst/>
                      </a:endParaRPr>
                    </a:p>
                    <a:p>
                      <a:pPr algn="ctr"/>
                      <a:r>
                        <a:rPr lang="ko-KR" altLang="en-US" sz="1000" b="1" dirty="0">
                          <a:effectLst/>
                        </a:rPr>
                        <a:t> </a:t>
                      </a:r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억 원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35610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20</a:t>
                      </a:r>
                      <a:r>
                        <a:rPr lang="ko-KR" altLang="en-US" sz="1000" b="1" dirty="0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1994 ~ 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15.7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11,340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88186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30</a:t>
                      </a:r>
                      <a:r>
                        <a:rPr lang="ko-KR" altLang="en-US" sz="10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1984 ~ 1993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25.2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21,168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41505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40</a:t>
                      </a:r>
                      <a:r>
                        <a:rPr lang="ko-KR" altLang="en-US" sz="10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1974 ~ 1983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34.4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33,048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1770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50</a:t>
                      </a:r>
                      <a:r>
                        <a:rPr lang="ko-KR" altLang="en-US" sz="10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>
                          <a:effectLst/>
                        </a:rPr>
                        <a:t>1964 ~ 1973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40.5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36,450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57828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60</a:t>
                      </a:r>
                      <a:r>
                        <a:rPr lang="ko-KR" altLang="en-US" sz="1000" b="1" dirty="0">
                          <a:effectLst/>
                        </a:rPr>
                        <a:t>대</a:t>
                      </a:r>
                      <a:r>
                        <a:rPr lang="en-US" altLang="ko-KR" sz="1000" b="1" dirty="0">
                          <a:effectLst/>
                        </a:rPr>
                        <a:t>+</a:t>
                      </a:r>
                      <a:endParaRPr lang="ko-KR" altLang="en-US" sz="10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>
                          <a:effectLst/>
                        </a:rPr>
                        <a:t>1963</a:t>
                      </a:r>
                      <a:r>
                        <a:rPr lang="ko-KR" altLang="en-US" sz="1000" b="1" dirty="0">
                          <a:effectLst/>
                        </a:rPr>
                        <a:t>년 이전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effectLst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effectLst/>
                        </a:rPr>
                        <a:t>14,580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76031"/>
                  </a:ext>
                </a:extLst>
              </a:tr>
              <a:tr h="205064">
                <a:tc gridSpan="7"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effectLst/>
                        </a:rPr>
                        <a:t>출처 </a:t>
                      </a:r>
                      <a:r>
                        <a:rPr lang="en-US" altLang="ko-KR" sz="900" b="0" dirty="0">
                          <a:effectLst/>
                        </a:rPr>
                        <a:t>: </a:t>
                      </a:r>
                      <a:r>
                        <a:rPr lang="en-US" altLang="ko-KR" sz="900" b="0" dirty="0">
                          <a:effectLst/>
                          <a:hlinkClick r:id="rId2"/>
                        </a:rPr>
                        <a:t>https://chat.deepseek.com/a/chat/s/726bd81f-3cad-4720-94a6-33b54ddc55df</a:t>
                      </a:r>
                      <a:r>
                        <a:rPr lang="en-US" altLang="ko-KR" sz="900" b="0" dirty="0">
                          <a:effectLst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000" b="1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28956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3E6F06-A452-843E-1A36-4091DE57EE47}"/>
              </a:ext>
            </a:extLst>
          </p:cNvPr>
          <p:cNvSpPr/>
          <p:nvPr/>
        </p:nvSpPr>
        <p:spPr>
          <a:xfrm>
            <a:off x="5097002" y="1484824"/>
            <a:ext cx="4535998" cy="360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연령 별 납입액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6E5D07D8-8061-CF06-E024-D8BE7A3B9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30851"/>
              </p:ext>
            </p:extLst>
          </p:nvPr>
        </p:nvGraphicFramePr>
        <p:xfrm>
          <a:off x="5097000" y="4077332"/>
          <a:ext cx="4536000" cy="2303996"/>
        </p:xfrm>
        <a:graphic>
          <a:graphicData uri="http://schemas.openxmlformats.org/drawingml/2006/table">
            <a:tbl>
              <a:tblPr/>
              <a:tblGrid>
                <a:gridCol w="1134000">
                  <a:extLst>
                    <a:ext uri="{9D8B030D-6E8A-4147-A177-3AD203B41FA5}">
                      <a16:colId xmlns:a16="http://schemas.microsoft.com/office/drawing/2014/main" val="4066397033"/>
                    </a:ext>
                  </a:extLst>
                </a:gridCol>
                <a:gridCol w="1134000">
                  <a:extLst>
                    <a:ext uri="{9D8B030D-6E8A-4147-A177-3AD203B41FA5}">
                      <a16:colId xmlns:a16="http://schemas.microsoft.com/office/drawing/2014/main" val="3480124226"/>
                    </a:ext>
                  </a:extLst>
                </a:gridCol>
                <a:gridCol w="1134000">
                  <a:extLst>
                    <a:ext uri="{9D8B030D-6E8A-4147-A177-3AD203B41FA5}">
                      <a16:colId xmlns:a16="http://schemas.microsoft.com/office/drawing/2014/main" val="3981146506"/>
                    </a:ext>
                  </a:extLst>
                </a:gridCol>
                <a:gridCol w="1134000">
                  <a:extLst>
                    <a:ext uri="{9D8B030D-6E8A-4147-A177-3AD203B41FA5}">
                      <a16:colId xmlns:a16="http://schemas.microsoft.com/office/drawing/2014/main" val="2439187837"/>
                    </a:ext>
                  </a:extLst>
                </a:gridCol>
              </a:tblGrid>
              <a:tr h="195254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구분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금액 </a:t>
                      </a:r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조원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비중 </a:t>
                      </a:r>
                      <a:r>
                        <a:rPr lang="en-US" altLang="ko-KR" sz="1000" b="1" dirty="0">
                          <a:effectLst/>
                        </a:rPr>
                        <a:t>(%)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수익률 </a:t>
                      </a:r>
                      <a:r>
                        <a:rPr lang="en-US" altLang="ko-KR" sz="1000" b="1" dirty="0">
                          <a:effectLst/>
                        </a:rPr>
                        <a:t>(%)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47849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국내주식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140.7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-6.94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71237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해외주식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420.5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35.5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34.32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05458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국내채권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346.1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29.2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5.27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47629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해외채권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84.2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17.14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21698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대체투자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17.09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85822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단기자금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6999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복지부문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46847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기타부문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>
                          <a:effectLst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14912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총계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1185.2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100.0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08057"/>
                  </a:ext>
                </a:extLst>
              </a:tr>
              <a:tr h="351456">
                <a:tc gridSpan="4"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900" b="0" dirty="0">
                          <a:effectLst/>
                        </a:rPr>
                        <a:t>출처</a:t>
                      </a:r>
                      <a:r>
                        <a:rPr lang="en-US" altLang="ko-KR" sz="900" b="0" dirty="0">
                          <a:effectLst/>
                        </a:rPr>
                        <a:t>: </a:t>
                      </a:r>
                      <a:r>
                        <a:rPr lang="en-US" altLang="ko-KR" sz="900" b="0" dirty="0">
                          <a:effectLst/>
                          <a:hlinkClick r:id="rId3"/>
                        </a:rPr>
                        <a:t>https://www.perplexity.ai/search/2joweoneul-5000maneuro-nanumye-XM2KCovMS6mE3zDl9wgVrg</a:t>
                      </a:r>
                      <a:r>
                        <a:rPr lang="en-US" altLang="ko-KR" sz="900" b="0" dirty="0">
                          <a:effectLst/>
                        </a:rPr>
                        <a:t> </a:t>
                      </a:r>
                      <a:endParaRPr lang="ko-KR" altLang="en-US" sz="900" b="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b="1" dirty="0">
                        <a:effectLst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b="1" dirty="0">
                        <a:effectLst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b="1" dirty="0">
                        <a:effectLst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09462"/>
                  </a:ext>
                </a:extLst>
              </a:tr>
            </a:tbl>
          </a:graphicData>
        </a:graphic>
      </p:graphicFrame>
      <p:sp>
        <p:nvSpPr>
          <p:cNvPr id="36" name="직사각형 35">
            <a:extLst>
              <a:ext uri="{FF2B5EF4-FFF2-40B4-BE49-F238E27FC236}">
                <a16:creationId xmlns:a16="http://schemas.microsoft.com/office/drawing/2014/main" id="{E6CD818E-E24B-4020-2D3B-E3FD5DCAC50F}"/>
              </a:ext>
            </a:extLst>
          </p:cNvPr>
          <p:cNvSpPr/>
          <p:nvPr/>
        </p:nvSpPr>
        <p:spPr>
          <a:xfrm>
            <a:off x="5097002" y="3717072"/>
            <a:ext cx="4535998" cy="360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기금 운영 수익율</a:t>
            </a:r>
          </a:p>
        </p:txBody>
      </p:sp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F57BDD77-2D32-D639-87F0-900683A68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34065"/>
              </p:ext>
            </p:extLst>
          </p:nvPr>
        </p:nvGraphicFramePr>
        <p:xfrm>
          <a:off x="272998" y="4077058"/>
          <a:ext cx="4535482" cy="2303994"/>
        </p:xfrm>
        <a:graphic>
          <a:graphicData uri="http://schemas.openxmlformats.org/drawingml/2006/table">
            <a:tbl>
              <a:tblPr/>
              <a:tblGrid>
                <a:gridCol w="539801">
                  <a:extLst>
                    <a:ext uri="{9D8B030D-6E8A-4147-A177-3AD203B41FA5}">
                      <a16:colId xmlns:a16="http://schemas.microsoft.com/office/drawing/2014/main" val="897272114"/>
                    </a:ext>
                  </a:extLst>
                </a:gridCol>
                <a:gridCol w="539801">
                  <a:extLst>
                    <a:ext uri="{9D8B030D-6E8A-4147-A177-3AD203B41FA5}">
                      <a16:colId xmlns:a16="http://schemas.microsoft.com/office/drawing/2014/main" val="81842129"/>
                    </a:ext>
                  </a:extLst>
                </a:gridCol>
                <a:gridCol w="945039">
                  <a:extLst>
                    <a:ext uri="{9D8B030D-6E8A-4147-A177-3AD203B41FA5}">
                      <a16:colId xmlns:a16="http://schemas.microsoft.com/office/drawing/2014/main" val="2419452847"/>
                    </a:ext>
                  </a:extLst>
                </a:gridCol>
                <a:gridCol w="2510841">
                  <a:extLst>
                    <a:ext uri="{9D8B030D-6E8A-4147-A177-3AD203B41FA5}">
                      <a16:colId xmlns:a16="http://schemas.microsoft.com/office/drawing/2014/main" val="1772989938"/>
                    </a:ext>
                  </a:extLst>
                </a:gridCol>
              </a:tblGrid>
              <a:tr h="164571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구분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연도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적립금 </a:t>
                      </a:r>
                      <a:r>
                        <a:rPr lang="en-US" altLang="ko-KR" sz="1000" b="1" dirty="0">
                          <a:effectLst/>
                        </a:rPr>
                        <a:t>(</a:t>
                      </a:r>
                      <a:r>
                        <a:rPr lang="ko-KR" altLang="en-US" sz="1000" b="1" dirty="0">
                          <a:effectLst/>
                        </a:rPr>
                        <a:t>조원</a:t>
                      </a:r>
                      <a:r>
                        <a:rPr lang="en-US" altLang="ko-KR" sz="1000" b="1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000" b="1" dirty="0">
                          <a:effectLst/>
                        </a:rPr>
                        <a:t>비고</a:t>
                      </a:r>
                      <a:endParaRPr lang="en-US" altLang="ko-KR" sz="1000" b="1" dirty="0">
                        <a:effectLst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83255"/>
                  </a:ext>
                </a:extLst>
              </a:tr>
              <a:tr h="164571">
                <a:tc rowSpan="8"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실적</a:t>
                      </a:r>
                      <a:endParaRPr lang="en-US" altLang="ko-KR" sz="10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88</a:t>
                      </a:r>
                      <a:r>
                        <a:rPr lang="ko-KR" altLang="en-US" sz="1000" dirty="0">
                          <a:effectLst/>
                        </a:rPr>
                        <a:t>년 시행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12333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31.5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dirty="0">
                          <a:effectLst/>
                        </a:rPr>
                        <a:t>소득대체율 </a:t>
                      </a:r>
                      <a:r>
                        <a:rPr lang="en-US" altLang="ko-KR" sz="1000" dirty="0">
                          <a:effectLst/>
                        </a:rPr>
                        <a:t>70%→60% (98</a:t>
                      </a:r>
                      <a:r>
                        <a:rPr lang="ko-KR" altLang="en-US" sz="1000" dirty="0">
                          <a:effectLst/>
                        </a:rPr>
                        <a:t>년</a:t>
                      </a:r>
                      <a:r>
                        <a:rPr lang="en-US" altLang="ko-KR" sz="10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65955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78.7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effectLst/>
                        </a:rPr>
                        <a:t>전 국민 확대</a:t>
                      </a:r>
                      <a:r>
                        <a:rPr lang="en-US" altLang="ko-KR" sz="1000" dirty="0">
                          <a:effectLst/>
                        </a:rPr>
                        <a:t> (99</a:t>
                      </a:r>
                      <a:r>
                        <a:rPr lang="ko-KR" altLang="en-US" sz="1000" dirty="0">
                          <a:effectLst/>
                        </a:rPr>
                        <a:t>년</a:t>
                      </a:r>
                      <a:r>
                        <a:rPr lang="en-US" altLang="ko-KR" sz="10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68994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164.3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85727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324.0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effectLst/>
                        </a:rPr>
                        <a:t>소득대체율 </a:t>
                      </a:r>
                      <a:r>
                        <a:rPr lang="en-US" altLang="ko-KR" sz="1000" dirty="0">
                          <a:effectLst/>
                        </a:rPr>
                        <a:t>60%→40% (</a:t>
                      </a:r>
                      <a:r>
                        <a:rPr lang="ko-KR" altLang="en-US" sz="1000" dirty="0">
                          <a:effectLst/>
                        </a:rPr>
                        <a:t>연</a:t>
                      </a:r>
                      <a:r>
                        <a:rPr lang="en-US" altLang="ko-KR" sz="1000" dirty="0">
                          <a:effectLst/>
                        </a:rPr>
                        <a:t>0.5%)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6915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512.3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dirty="0">
                          <a:effectLst/>
                        </a:rPr>
                        <a:t>스튜어드십 코드 도입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81828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833.7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22828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baseline="30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2024</a:t>
                      </a:r>
                      <a:r>
                        <a:rPr lang="en-US" altLang="ko-KR" sz="1000" b="1" baseline="30000" dirty="0">
                          <a:effectLst/>
                        </a:rPr>
                        <a:t>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1185.2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07457"/>
                  </a:ext>
                </a:extLst>
              </a:tr>
              <a:tr h="164571">
                <a:tc rowSpan="5"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000" b="1" dirty="0">
                          <a:effectLst/>
                        </a:rPr>
                        <a:t>전망</a:t>
                      </a:r>
                      <a:endParaRPr lang="en-US" altLang="ko-KR" sz="10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1387.0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1969</a:t>
                      </a:r>
                      <a:r>
                        <a:rPr lang="ko-KR" altLang="en-US" sz="1000" dirty="0">
                          <a:effectLst/>
                        </a:rPr>
                        <a:t>년생 은퇴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4038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1612.0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1974</a:t>
                      </a:r>
                      <a:r>
                        <a:rPr lang="ko-KR" altLang="en-US" sz="1000" dirty="0">
                          <a:effectLst/>
                        </a:rPr>
                        <a:t>년생 은퇴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17465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1755.0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1979</a:t>
                      </a:r>
                      <a:r>
                        <a:rPr lang="ko-KR" altLang="en-US" sz="1000" dirty="0">
                          <a:effectLst/>
                        </a:rPr>
                        <a:t>년생 은퇴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89500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1731.0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1984</a:t>
                      </a:r>
                      <a:r>
                        <a:rPr lang="ko-KR" altLang="en-US" sz="1000" dirty="0">
                          <a:effectLst/>
                        </a:rPr>
                        <a:t>년생 은퇴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644497"/>
                  </a:ext>
                </a:extLst>
              </a:tr>
              <a:tr h="164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b="1" dirty="0">
                          <a:effectLst/>
                        </a:rPr>
                        <a:t>1553.0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000" dirty="0">
                          <a:effectLst/>
                        </a:rPr>
                        <a:t>1989</a:t>
                      </a:r>
                      <a:r>
                        <a:rPr lang="ko-KR" altLang="en-US" sz="1000" dirty="0">
                          <a:effectLst/>
                        </a:rPr>
                        <a:t>년생 은퇴</a:t>
                      </a:r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282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DC4C71B-EF5D-0861-717B-0021D8003094}"/>
              </a:ext>
            </a:extLst>
          </p:cNvPr>
          <p:cNvSpPr txBox="1"/>
          <p:nvPr/>
        </p:nvSpPr>
        <p:spPr>
          <a:xfrm>
            <a:off x="272480" y="6381328"/>
            <a:ext cx="4536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effectLst/>
              </a:rPr>
              <a:t>1) 11</a:t>
            </a:r>
            <a:r>
              <a:rPr lang="ko-KR" altLang="en-US" sz="900" dirty="0">
                <a:effectLst/>
              </a:rPr>
              <a:t>월 말 기준</a:t>
            </a:r>
            <a:endParaRPr lang="ko-KR" altLang="en-US" sz="900" dirty="0"/>
          </a:p>
        </p:txBody>
      </p:sp>
      <p:graphicFrame>
        <p:nvGraphicFramePr>
          <p:cNvPr id="50" name="차트 49">
            <a:extLst>
              <a:ext uri="{FF2B5EF4-FFF2-40B4-BE49-F238E27FC236}">
                <a16:creationId xmlns:a16="http://schemas.microsoft.com/office/drawing/2014/main" id="{8FB037B4-3EE0-48D7-038D-B30110510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990561"/>
              </p:ext>
            </p:extLst>
          </p:nvPr>
        </p:nvGraphicFramePr>
        <p:xfrm>
          <a:off x="272998" y="1844823"/>
          <a:ext cx="4536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938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8361-9062-37AA-89C2-AECA13B0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8782A9B-B043-1C7D-60B2-65366EA2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5" y="908720"/>
            <a:ext cx="7200000" cy="4320000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EA74F34E-C950-0EC3-0A8A-B9B22287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5" y="908720"/>
            <a:ext cx="7200000" cy="43200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altLang="ko-KR" sz="2000" dirty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9003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2908C-0689-C1CC-E3C5-0F5DB6EB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7CE513-95AF-72C5-7BD8-5B1F7238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 자료</a:t>
            </a:r>
          </a:p>
        </p:txBody>
      </p:sp>
    </p:spTree>
    <p:extLst>
      <p:ext uri="{BB962C8B-B14F-4D97-AF65-F5344CB8AC3E}">
        <p14:creationId xmlns:p14="http://schemas.microsoft.com/office/powerpoint/2010/main" val="160262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D4B7E-E114-5DA0-304E-049F4856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월급 명세서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8DFCB4-CC9B-8F56-AC34-85A9529A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7209C8-EBE8-265C-C3BD-94672D0AE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26" r="750" b="2818"/>
          <a:stretch/>
        </p:blipFill>
        <p:spPr bwMode="auto">
          <a:xfrm>
            <a:off x="298713" y="1700808"/>
            <a:ext cx="4501887" cy="48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E79CB99D-43ED-A5EA-CBB4-230743987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75F36EA-A6A3-CE89-4676-566D83E3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25" y="1785369"/>
            <a:ext cx="2907688" cy="46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다리꼴 12">
            <a:extLst>
              <a:ext uri="{FF2B5EF4-FFF2-40B4-BE49-F238E27FC236}">
                <a16:creationId xmlns:a16="http://schemas.microsoft.com/office/drawing/2014/main" id="{E8CD4180-6267-E3DE-76A2-73C835FA2904}"/>
              </a:ext>
            </a:extLst>
          </p:cNvPr>
          <p:cNvSpPr/>
          <p:nvPr/>
        </p:nvSpPr>
        <p:spPr>
          <a:xfrm rot="16200000">
            <a:off x="1748866" y="3969332"/>
            <a:ext cx="4536010" cy="287981"/>
          </a:xfrm>
          <a:prstGeom prst="trapezoid">
            <a:avLst>
              <a:gd name="adj" fmla="val 16482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E6BC13A4-9355-FA33-DCA7-EA24E89F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국가</a:t>
            </a:r>
            <a:r>
              <a:rPr lang="en-US" altLang="ko-KR" sz="24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24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기금별 연금 규모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77C32E9D-FB4B-E796-77AE-8EBD3A7C2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1400" dirty="0"/>
              <a:t>한국의 국민연금은 세계 연금 운용 규모 </a:t>
            </a:r>
            <a:r>
              <a:rPr lang="en-US" altLang="ko-KR" sz="1400" dirty="0"/>
              <a:t>3</a:t>
            </a:r>
            <a:r>
              <a:rPr lang="ko-KR" altLang="en-US" sz="1400" dirty="0"/>
              <a:t>위</a:t>
            </a:r>
            <a:endParaRPr lang="en-US" altLang="ko-KR" sz="1400" dirty="0"/>
          </a:p>
          <a:p>
            <a:endParaRPr lang="ko-KR" altLang="en-US" sz="1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740A647-3EF7-AC58-6CC1-4B64ED800D35}"/>
              </a:ext>
            </a:extLst>
          </p:cNvPr>
          <p:cNvSpPr/>
          <p:nvPr/>
        </p:nvSpPr>
        <p:spPr>
          <a:xfrm>
            <a:off x="632999" y="1989280"/>
            <a:ext cx="3239882" cy="360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적립금 규모 추이</a:t>
            </a:r>
            <a:r>
              <a:rPr kumimoji="1" lang="en-US" altLang="ko-KR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전망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9CD679D-3EB4-4415-572B-244BC5B40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5609"/>
              </p:ext>
            </p:extLst>
          </p:nvPr>
        </p:nvGraphicFramePr>
        <p:xfrm>
          <a:off x="4160913" y="1845318"/>
          <a:ext cx="5112087" cy="4536010"/>
        </p:xfrm>
        <a:graphic>
          <a:graphicData uri="http://schemas.openxmlformats.org/drawingml/2006/table">
            <a:tbl>
              <a:tblPr/>
              <a:tblGrid>
                <a:gridCol w="408648">
                  <a:extLst>
                    <a:ext uri="{9D8B030D-6E8A-4147-A177-3AD203B41FA5}">
                      <a16:colId xmlns:a16="http://schemas.microsoft.com/office/drawing/2014/main" val="2526545718"/>
                    </a:ext>
                  </a:extLst>
                </a:gridCol>
                <a:gridCol w="2572560">
                  <a:extLst>
                    <a:ext uri="{9D8B030D-6E8A-4147-A177-3AD203B41FA5}">
                      <a16:colId xmlns:a16="http://schemas.microsoft.com/office/drawing/2014/main" val="1422084782"/>
                    </a:ext>
                  </a:extLst>
                </a:gridCol>
                <a:gridCol w="1048968">
                  <a:extLst>
                    <a:ext uri="{9D8B030D-6E8A-4147-A177-3AD203B41FA5}">
                      <a16:colId xmlns:a16="http://schemas.microsoft.com/office/drawing/2014/main" val="204927590"/>
                    </a:ext>
                  </a:extLst>
                </a:gridCol>
                <a:gridCol w="1081911">
                  <a:extLst>
                    <a:ext uri="{9D8B030D-6E8A-4147-A177-3AD203B41FA5}">
                      <a16:colId xmlns:a16="http://schemas.microsoft.com/office/drawing/2014/main" val="4054090536"/>
                    </a:ext>
                  </a:extLst>
                </a:gridCol>
              </a:tblGrid>
              <a:tr h="383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Rank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Fund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effectLst/>
                        </a:rPr>
                        <a:t>국가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Total Assets</a:t>
                      </a:r>
                    </a:p>
                    <a:p>
                      <a:pPr algn="ctr" fontAlgn="b"/>
                      <a:r>
                        <a:rPr lang="en-US" altLang="ko-KR" sz="1000" b="1" u="none" strike="noStrike" dirty="0">
                          <a:effectLst/>
                        </a:rPr>
                        <a:t>(US$ millions)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30075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Government Pension Investment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1,593,141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71660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Government Pension Fund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effectLst/>
                        </a:rPr>
                        <a:t>1,584,524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54495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National Pension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South Korea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effectLst/>
                        </a:rPr>
                        <a:t>801,864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81727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Federal Retirement Thrift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782,835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31944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ABP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552,376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9563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Canada Pension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477,676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98415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California Public Employees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452,453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58254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Central Provident Fund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Singapore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432,509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23569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National Social Security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effectLst/>
                        </a:rPr>
                        <a:t>364,351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38908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California State Teachers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309,931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3204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PFZW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262,261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52601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New York City Retirement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effectLst/>
                        </a:rPr>
                        <a:t>247,999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43247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Employees Provident Fund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247,268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45121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New York State Common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246,307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36549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Local Government Officials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226,803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55848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AustralianSuper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effectLst/>
                        </a:rPr>
                        <a:t>204,631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35216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Florida State Board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194,659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76680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Ontario Teachers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186,897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55175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Texas Teachers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U.S.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>
                          <a:solidFill>
                            <a:schemeClr val="tx1"/>
                          </a:solidFill>
                          <a:effectLst/>
                        </a:rPr>
                        <a:t>181,656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15329"/>
                  </a:ext>
                </a:extLst>
              </a:tr>
              <a:tr h="2076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 marL="27367" marR="27367" marT="13683" marB="13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Labor Pension Fund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Taiwan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effectLst/>
                        </a:rPr>
                        <a:t>176,267</a:t>
                      </a:r>
                    </a:p>
                  </a:txBody>
                  <a:tcPr marL="27367" marR="27367" marT="13683" marB="1368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93608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9D522FEB-E280-A47B-051E-B7796EC65213}"/>
              </a:ext>
            </a:extLst>
          </p:cNvPr>
          <p:cNvSpPr/>
          <p:nvPr/>
        </p:nvSpPr>
        <p:spPr>
          <a:xfrm>
            <a:off x="4160913" y="1485318"/>
            <a:ext cx="5112087" cy="360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적립금 규모 추이</a:t>
            </a:r>
            <a:r>
              <a:rPr kumimoji="1" lang="en-US" altLang="ko-KR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kumimoji="1" lang="ko-KR" altLang="en-US" sz="16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전망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D936506-A523-D188-53F2-FB4C3CF0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8362"/>
              </p:ext>
            </p:extLst>
          </p:nvPr>
        </p:nvGraphicFramePr>
        <p:xfrm>
          <a:off x="632999" y="2349281"/>
          <a:ext cx="3239881" cy="35999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941">
                  <a:extLst>
                    <a:ext uri="{9D8B030D-6E8A-4147-A177-3AD203B41FA5}">
                      <a16:colId xmlns:a16="http://schemas.microsoft.com/office/drawing/2014/main" val="1854146509"/>
                    </a:ext>
                  </a:extLst>
                </a:gridCol>
                <a:gridCol w="1195165">
                  <a:extLst>
                    <a:ext uri="{9D8B030D-6E8A-4147-A177-3AD203B41FA5}">
                      <a16:colId xmlns:a16="http://schemas.microsoft.com/office/drawing/2014/main" val="1346453403"/>
                    </a:ext>
                  </a:extLst>
                </a:gridCol>
                <a:gridCol w="1734775">
                  <a:extLst>
                    <a:ext uri="{9D8B030D-6E8A-4147-A177-3AD203B41FA5}">
                      <a16:colId xmlns:a16="http://schemas.microsoft.com/office/drawing/2014/main" val="416714704"/>
                    </a:ext>
                  </a:extLst>
                </a:gridCol>
              </a:tblGrid>
              <a:tr h="502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 Assets</a:t>
                      </a:r>
                    </a:p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(US$ millions)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89512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U.S.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2,415,840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87022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Japan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1,819,944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77489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Norway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1,584,524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99764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Netherlands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814,637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4794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South Korea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801,864</a:t>
                      </a:r>
                      <a:endParaRPr lang="en-US" altLang="ko-KR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83971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Canada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664,573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08313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Singapore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432,509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093055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China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364,351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20687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Malaysia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247,268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359995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Australia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204,631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242549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Taiwan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176,267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81801"/>
                  </a:ext>
                </a:extLst>
              </a:tr>
              <a:tr h="2581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총합계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</a:rPr>
                        <a:t>9,526,408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1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521B2D1-DEE9-1C1B-A9D7-98992D66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이미지</a:t>
            </a:r>
          </a:p>
        </p:txBody>
      </p:sp>
    </p:spTree>
    <p:extLst>
      <p:ext uri="{BB962C8B-B14F-4D97-AF65-F5344CB8AC3E}">
        <p14:creationId xmlns:p14="http://schemas.microsoft.com/office/powerpoint/2010/main" val="21882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48D66FF-D49C-B6C5-9A1D-1ED2CD9B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5" y="908720"/>
            <a:ext cx="7200000" cy="4320000"/>
          </a:xfrm>
          <a:ln w="19050">
            <a:solidFill>
              <a:schemeClr val="tx1"/>
            </a:solidFill>
          </a:ln>
        </p:spPr>
        <p:txBody>
          <a:bodyPr/>
          <a:lstStyle/>
          <a:p>
            <a:endParaRPr lang="ko-KR" altLang="en-US" sz="20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6732D81-0626-F051-DA52-16B71E76B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72517"/>
              </p:ext>
            </p:extLst>
          </p:nvPr>
        </p:nvGraphicFramePr>
        <p:xfrm>
          <a:off x="848546" y="908720"/>
          <a:ext cx="7200000" cy="4319994"/>
        </p:xfrm>
        <a:graphic>
          <a:graphicData uri="http://schemas.openxmlformats.org/drawingml/2006/table">
            <a:tbl>
              <a:tblPr/>
              <a:tblGrid>
                <a:gridCol w="856925">
                  <a:extLst>
                    <a:ext uri="{9D8B030D-6E8A-4147-A177-3AD203B41FA5}">
                      <a16:colId xmlns:a16="http://schemas.microsoft.com/office/drawing/2014/main" val="897272114"/>
                    </a:ext>
                  </a:extLst>
                </a:gridCol>
                <a:gridCol w="856925">
                  <a:extLst>
                    <a:ext uri="{9D8B030D-6E8A-4147-A177-3AD203B41FA5}">
                      <a16:colId xmlns:a16="http://schemas.microsoft.com/office/drawing/2014/main" val="81842129"/>
                    </a:ext>
                  </a:extLst>
                </a:gridCol>
                <a:gridCol w="1500234">
                  <a:extLst>
                    <a:ext uri="{9D8B030D-6E8A-4147-A177-3AD203B41FA5}">
                      <a16:colId xmlns:a16="http://schemas.microsoft.com/office/drawing/2014/main" val="2419452847"/>
                    </a:ext>
                  </a:extLst>
                </a:gridCol>
                <a:gridCol w="3985916">
                  <a:extLst>
                    <a:ext uri="{9D8B030D-6E8A-4147-A177-3AD203B41FA5}">
                      <a16:colId xmlns:a16="http://schemas.microsoft.com/office/drawing/2014/main" val="1772989938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200" b="1" dirty="0">
                          <a:effectLst/>
                        </a:rPr>
                        <a:t>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200" b="1" dirty="0">
                          <a:effectLst/>
                        </a:rPr>
                        <a:t>연도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200" b="1" dirty="0">
                          <a:effectLst/>
                        </a:rPr>
                        <a:t>적립금 </a:t>
                      </a:r>
                      <a:r>
                        <a:rPr lang="en-US" altLang="ko-KR" sz="1200" b="1" dirty="0"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</a:rPr>
                        <a:t>조원</a:t>
                      </a:r>
                      <a:r>
                        <a:rPr lang="en-US" altLang="ko-KR" sz="12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ko-KR" altLang="en-US" sz="1200" b="1" dirty="0">
                          <a:effectLst/>
                        </a:rPr>
                        <a:t>비고</a:t>
                      </a:r>
                      <a:endParaRPr lang="en-US" altLang="ko-KR" sz="1200" b="1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83255"/>
                  </a:ext>
                </a:extLst>
              </a:tr>
              <a:tr h="308571">
                <a:tc rowSpan="8"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200" b="1" dirty="0">
                          <a:effectLst/>
                        </a:rPr>
                        <a:t>실적</a:t>
                      </a:r>
                      <a:endParaRPr lang="en-US" altLang="ko-KR" sz="12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88</a:t>
                      </a:r>
                      <a:r>
                        <a:rPr lang="ko-KR" altLang="en-US" sz="1200" dirty="0">
                          <a:effectLst/>
                        </a:rPr>
                        <a:t>년 시행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12333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31.5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200" dirty="0">
                          <a:effectLst/>
                        </a:rPr>
                        <a:t>소득대체율 </a:t>
                      </a:r>
                      <a:r>
                        <a:rPr lang="en-US" altLang="ko-KR" sz="1200" dirty="0">
                          <a:effectLst/>
                        </a:rPr>
                        <a:t>70%→60% (98</a:t>
                      </a:r>
                      <a:r>
                        <a:rPr lang="ko-KR" altLang="en-US" sz="1200" dirty="0">
                          <a:effectLst/>
                        </a:rPr>
                        <a:t>년</a:t>
                      </a:r>
                      <a:r>
                        <a:rPr lang="en-US" altLang="ko-KR" sz="12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65955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78.7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effectLst/>
                        </a:rPr>
                        <a:t>전 국민 확대</a:t>
                      </a:r>
                      <a:r>
                        <a:rPr lang="en-US" altLang="ko-KR" sz="1200" dirty="0">
                          <a:effectLst/>
                        </a:rPr>
                        <a:t> (99</a:t>
                      </a:r>
                      <a:r>
                        <a:rPr lang="ko-KR" altLang="en-US" sz="1200" dirty="0">
                          <a:effectLst/>
                        </a:rPr>
                        <a:t>년</a:t>
                      </a:r>
                      <a:r>
                        <a:rPr lang="en-US" altLang="ko-KR" sz="12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68994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164.3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85727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324.0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effectLst/>
                        </a:rPr>
                        <a:t>소득대체율 </a:t>
                      </a:r>
                      <a:r>
                        <a:rPr lang="en-US" altLang="ko-KR" sz="1200" dirty="0">
                          <a:effectLst/>
                        </a:rPr>
                        <a:t>60%→40% (</a:t>
                      </a:r>
                      <a:r>
                        <a:rPr lang="ko-KR" altLang="en-US" sz="1200" dirty="0">
                          <a:effectLst/>
                        </a:rPr>
                        <a:t>연</a:t>
                      </a:r>
                      <a:r>
                        <a:rPr lang="en-US" altLang="ko-KR" sz="1200" dirty="0">
                          <a:effectLst/>
                        </a:rPr>
                        <a:t>0.5%)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6915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512.3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200" dirty="0">
                          <a:effectLst/>
                        </a:rPr>
                        <a:t>스튜어드십 코드 도입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81828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833.7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22828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baseline="30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2024</a:t>
                      </a:r>
                      <a:r>
                        <a:rPr lang="en-US" altLang="ko-KR" sz="1200" b="1" baseline="30000" dirty="0">
                          <a:effectLst/>
                        </a:rPr>
                        <a:t>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1185.2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07457"/>
                  </a:ext>
                </a:extLst>
              </a:tr>
              <a:tr h="308571">
                <a:tc rowSpan="5"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200" b="1" dirty="0">
                          <a:effectLst/>
                        </a:rPr>
                        <a:t>전망</a:t>
                      </a:r>
                      <a:endParaRPr lang="en-US" altLang="ko-KR" sz="12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1387.0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1969</a:t>
                      </a:r>
                      <a:r>
                        <a:rPr lang="ko-KR" altLang="en-US" sz="1200" dirty="0">
                          <a:effectLst/>
                        </a:rPr>
                        <a:t>년생 은퇴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4038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1612.0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1974</a:t>
                      </a:r>
                      <a:r>
                        <a:rPr lang="ko-KR" altLang="en-US" sz="1200" dirty="0">
                          <a:effectLst/>
                        </a:rPr>
                        <a:t>년생 은퇴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17465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1755.0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1979</a:t>
                      </a:r>
                      <a:r>
                        <a:rPr lang="ko-KR" altLang="en-US" sz="1200" dirty="0">
                          <a:effectLst/>
                        </a:rPr>
                        <a:t>년생 은퇴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89500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1731.0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1984</a:t>
                      </a:r>
                      <a:r>
                        <a:rPr lang="ko-KR" altLang="en-US" sz="1200" dirty="0">
                          <a:effectLst/>
                        </a:rPr>
                        <a:t>년생 은퇴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644497"/>
                  </a:ext>
                </a:extLst>
              </a:tr>
              <a:tr h="308571">
                <a:tc vMerge="1">
                  <a:txBody>
                    <a:bodyPr/>
                    <a:lstStyle/>
                    <a:p>
                      <a:pPr algn="ctr" fontAlgn="base" latinLnBrk="0"/>
                      <a:endParaRPr lang="en-US" altLang="ko-KR" sz="10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1" dirty="0">
                          <a:effectLst/>
                        </a:rPr>
                        <a:t>1553.0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dirty="0">
                          <a:effectLst/>
                        </a:rPr>
                        <a:t>1989</a:t>
                      </a:r>
                      <a:r>
                        <a:rPr lang="ko-KR" altLang="en-US" sz="1200" dirty="0">
                          <a:effectLst/>
                        </a:rPr>
                        <a:t>년생 은퇴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2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0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5841-3C50-3033-47B4-2450448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A110B94-52C6-63F2-41C0-2620AC8A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5" y="908720"/>
            <a:ext cx="7200000" cy="4320000"/>
          </a:xfrm>
        </p:spPr>
        <p:txBody>
          <a:bodyPr/>
          <a:lstStyle/>
          <a:p>
            <a:endParaRPr lang="ko-KR" altLang="en-US" sz="2000" dirty="0"/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FD8B77C7-8121-0DEA-4B1F-DC98C0B07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249871"/>
              </p:ext>
            </p:extLst>
          </p:nvPr>
        </p:nvGraphicFramePr>
        <p:xfrm>
          <a:off x="848545" y="90872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490F6372-7B84-54AF-31A6-D104354D4470}"/>
              </a:ext>
            </a:extLst>
          </p:cNvPr>
          <p:cNvSpPr/>
          <p:nvPr/>
        </p:nvSpPr>
        <p:spPr>
          <a:xfrm>
            <a:off x="3928036" y="1009291"/>
            <a:ext cx="3421670" cy="382400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56F9-432E-B60E-1444-A16EA4C9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3C69B5F-B296-3FFC-4D5E-9615B05B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5" y="908720"/>
            <a:ext cx="7200000" cy="4320000"/>
          </a:xfrm>
        </p:spPr>
        <p:txBody>
          <a:bodyPr/>
          <a:lstStyle/>
          <a:p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91A71AD-76FC-1190-C8A7-237D3C8A6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9993"/>
              </p:ext>
            </p:extLst>
          </p:nvPr>
        </p:nvGraphicFramePr>
        <p:xfrm>
          <a:off x="854798" y="916118"/>
          <a:ext cx="7193749" cy="2880003"/>
        </p:xfrm>
        <a:graphic>
          <a:graphicData uri="http://schemas.openxmlformats.org/drawingml/2006/table">
            <a:tbl>
              <a:tblPr/>
              <a:tblGrid>
                <a:gridCol w="907247">
                  <a:extLst>
                    <a:ext uri="{9D8B030D-6E8A-4147-A177-3AD203B41FA5}">
                      <a16:colId xmlns:a16="http://schemas.microsoft.com/office/drawing/2014/main" val="1892646975"/>
                    </a:ext>
                  </a:extLst>
                </a:gridCol>
                <a:gridCol w="1438957">
                  <a:extLst>
                    <a:ext uri="{9D8B030D-6E8A-4147-A177-3AD203B41FA5}">
                      <a16:colId xmlns:a16="http://schemas.microsoft.com/office/drawing/2014/main" val="306009424"/>
                    </a:ext>
                  </a:extLst>
                </a:gridCol>
                <a:gridCol w="969509">
                  <a:extLst>
                    <a:ext uri="{9D8B030D-6E8A-4147-A177-3AD203B41FA5}">
                      <a16:colId xmlns:a16="http://schemas.microsoft.com/office/drawing/2014/main" val="466731896"/>
                    </a:ext>
                  </a:extLst>
                </a:gridCol>
                <a:gridCol w="969509">
                  <a:extLst>
                    <a:ext uri="{9D8B030D-6E8A-4147-A177-3AD203B41FA5}">
                      <a16:colId xmlns:a16="http://schemas.microsoft.com/office/drawing/2014/main" val="1603163595"/>
                    </a:ext>
                  </a:extLst>
                </a:gridCol>
                <a:gridCol w="969509">
                  <a:extLst>
                    <a:ext uri="{9D8B030D-6E8A-4147-A177-3AD203B41FA5}">
                      <a16:colId xmlns:a16="http://schemas.microsoft.com/office/drawing/2014/main" val="2745628137"/>
                    </a:ext>
                  </a:extLst>
                </a:gridCol>
                <a:gridCol w="969509">
                  <a:extLst>
                    <a:ext uri="{9D8B030D-6E8A-4147-A177-3AD203B41FA5}">
                      <a16:colId xmlns:a16="http://schemas.microsoft.com/office/drawing/2014/main" val="3584249387"/>
                    </a:ext>
                  </a:extLst>
                </a:gridCol>
                <a:gridCol w="969509">
                  <a:extLst>
                    <a:ext uri="{9D8B030D-6E8A-4147-A177-3AD203B41FA5}">
                      <a16:colId xmlns:a16="http://schemas.microsoft.com/office/drawing/2014/main" val="2157132704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연령대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생년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err="1">
                          <a:effectLst/>
                        </a:rPr>
                        <a:t>월소득</a:t>
                      </a:r>
                      <a:endParaRPr lang="en-US" altLang="ko-KR" sz="12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</a:rPr>
                        <a:t>만 원</a:t>
                      </a:r>
                      <a:r>
                        <a:rPr lang="en-US" altLang="ko-KR" sz="12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err="1">
                          <a:effectLst/>
                        </a:rPr>
                        <a:t>가입률</a:t>
                      </a:r>
                      <a:endParaRPr lang="ko-KR" altLang="en-US" sz="1200" b="1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월납입금</a:t>
                      </a:r>
                      <a:endParaRPr lang="en-US" altLang="ko-KR" sz="12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</a:rPr>
                        <a:t>만 원</a:t>
                      </a:r>
                      <a:r>
                        <a:rPr lang="en-US" altLang="ko-KR" sz="12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인구</a:t>
                      </a:r>
                      <a:endParaRPr lang="en-US" altLang="ko-KR" sz="1200" b="1" dirty="0">
                        <a:effectLst/>
                      </a:endParaRPr>
                    </a:p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</a:rPr>
                        <a:t>만 명</a:t>
                      </a:r>
                      <a:r>
                        <a:rPr lang="en-US" altLang="ko-KR" sz="12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연납입액</a:t>
                      </a:r>
                      <a:endParaRPr lang="en-US" altLang="ko-KR" sz="1200" b="1" dirty="0">
                        <a:effectLst/>
                      </a:endParaRPr>
                    </a:p>
                    <a:p>
                      <a:pPr algn="ctr"/>
                      <a:r>
                        <a:rPr lang="ko-KR" altLang="en-US" sz="1200" b="1" dirty="0">
                          <a:effectLst/>
                        </a:rPr>
                        <a:t> </a:t>
                      </a:r>
                      <a:r>
                        <a:rPr lang="en-US" altLang="ko-KR" sz="1200" b="1" dirty="0"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</a:rPr>
                        <a:t>억 원</a:t>
                      </a:r>
                      <a:r>
                        <a:rPr lang="en-US" altLang="ko-KR" sz="1200" b="1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35610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20</a:t>
                      </a:r>
                      <a:r>
                        <a:rPr lang="ko-KR" altLang="en-US" sz="1200" b="1" dirty="0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1994 ~ 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15.7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11,340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8818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30</a:t>
                      </a:r>
                      <a:r>
                        <a:rPr lang="ko-KR" altLang="en-US" sz="12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1984 ~ 1993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25.2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21,168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41505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40</a:t>
                      </a:r>
                      <a:r>
                        <a:rPr lang="ko-KR" altLang="en-US" sz="12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1974 ~ 1983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34.4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33,048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1770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50</a:t>
                      </a:r>
                      <a:r>
                        <a:rPr lang="ko-KR" altLang="en-US" sz="1200" b="1">
                          <a:effectLst/>
                        </a:rPr>
                        <a:t>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>
                          <a:effectLst/>
                        </a:rPr>
                        <a:t>1964 ~ 1973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40.5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36,450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5782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60</a:t>
                      </a:r>
                      <a:r>
                        <a:rPr lang="ko-KR" altLang="en-US" sz="1200" b="1" dirty="0">
                          <a:effectLst/>
                        </a:rPr>
                        <a:t>대</a:t>
                      </a:r>
                      <a:r>
                        <a:rPr lang="en-US" altLang="ko-KR" sz="1200" b="1" dirty="0">
                          <a:effectLst/>
                        </a:rPr>
                        <a:t>+</a:t>
                      </a:r>
                      <a:endParaRPr lang="ko-KR" altLang="en-US" sz="1200" b="1" dirty="0">
                        <a:effectLst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effectLst/>
                        </a:rPr>
                        <a:t>1963</a:t>
                      </a:r>
                      <a:r>
                        <a:rPr lang="ko-KR" altLang="en-US" sz="1200" b="1" dirty="0">
                          <a:effectLst/>
                        </a:rPr>
                        <a:t>년 이전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effectLst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effectLst/>
                        </a:rPr>
                        <a:t>14,580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76031"/>
                  </a:ext>
                </a:extLst>
              </a:tr>
              <a:tr h="411429">
                <a:tc gridSpan="7">
                  <a:txBody>
                    <a:bodyPr/>
                    <a:lstStyle/>
                    <a:p>
                      <a:pPr algn="ctr"/>
                      <a:r>
                        <a:rPr lang="ko-KR" altLang="en-US" sz="1200" b="0" dirty="0">
                          <a:effectLst/>
                        </a:rPr>
                        <a:t>출처 </a:t>
                      </a:r>
                      <a:r>
                        <a:rPr lang="en-US" altLang="ko-KR" sz="1200" b="0" dirty="0">
                          <a:effectLst/>
                        </a:rPr>
                        <a:t>: </a:t>
                      </a:r>
                      <a:r>
                        <a:rPr lang="en-US" altLang="ko-KR" sz="1200" b="0" dirty="0">
                          <a:effectLst/>
                          <a:hlinkClick r:id="rId2"/>
                        </a:rPr>
                        <a:t>https://chat.deepseek.com/a/chat/s/726bd81f-3cad-4720-94a6-33b54ddc55df</a:t>
                      </a:r>
                      <a:r>
                        <a:rPr lang="en-US" altLang="ko-KR" sz="1200" b="0" dirty="0">
                          <a:effectLst/>
                        </a:rPr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000" b="1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000" dirty="0">
                        <a:effectLst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2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2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1768-D131-8A9B-1E69-A5DB9155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7DECA0D-FB8F-DA98-0D07-6622E247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5" y="908720"/>
            <a:ext cx="7200000" cy="4320000"/>
          </a:xfrm>
        </p:spPr>
        <p:txBody>
          <a:bodyPr/>
          <a:lstStyle/>
          <a:p>
            <a:endParaRPr lang="ko-KR" altLang="en-US" sz="2000" dirty="0"/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BB292DAC-9E9D-F9B0-50A8-4BD307036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591604"/>
              </p:ext>
            </p:extLst>
          </p:nvPr>
        </p:nvGraphicFramePr>
        <p:xfrm>
          <a:off x="848544" y="908720"/>
          <a:ext cx="7199999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275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sz="1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9F4C85C3-12B7-408D-9E2D-E5139BEF7BB8}" vid="{D4C15400-337A-4896-85D8-33A8A8532816}"/>
    </a:ext>
  </a:ext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sz="1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80820BE0-EB5C-4FA3-864F-6F0478934F22}" vid="{8C3B1DE0-3F76-42E7-AAE3-4FE8B5BB1091}"/>
    </a:ext>
  </a:extLst>
</a:theme>
</file>

<file path=ppt/theme/themeOverride1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Basic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FF"/>
    </a:accent1>
    <a:accent2>
      <a:srgbClr val="FF0000"/>
    </a:accent2>
    <a:accent3>
      <a:srgbClr val="CCFFCC"/>
    </a:accent3>
    <a:accent4>
      <a:srgbClr val="FFFFCC"/>
    </a:accent4>
    <a:accent5>
      <a:srgbClr val="FF9900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518</TotalTime>
  <Words>726</Words>
  <Application>Microsoft Office PowerPoint</Application>
  <PresentationFormat>A4 용지(210x297mm)</PresentationFormat>
  <Paragraphs>361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Noto Sans KR</vt:lpstr>
      <vt:lpstr>Pretendard</vt:lpstr>
      <vt:lpstr>맑은 고딕</vt:lpstr>
      <vt:lpstr>Arial</vt:lpstr>
      <vt:lpstr>Segoe UI</vt:lpstr>
      <vt:lpstr>Times New Roman</vt:lpstr>
      <vt:lpstr>Wingdings</vt:lpstr>
      <vt:lpstr>Default Theme</vt:lpstr>
      <vt:lpstr>Default Theme</vt:lpstr>
      <vt:lpstr>국민연금 현황</vt:lpstr>
      <vt:lpstr>참고 자료</vt:lpstr>
      <vt:lpstr>월급 명세서</vt:lpstr>
      <vt:lpstr>국가/기금별 연금 규모</vt:lpstr>
      <vt:lpstr>이미지</vt:lpstr>
      <vt:lpstr>PowerPoint 프레젠테이션</vt:lpstr>
      <vt:lpstr>PowerPoint 프레젠테이션</vt:lpstr>
      <vt:lpstr>PowerPoint 프레젠테이션</vt:lpstr>
      <vt:lpstr>PowerPoint 프레젠테이션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창풍 김</dc:creator>
  <cp:lastModifiedBy>창풍 김</cp:lastModifiedBy>
  <cp:revision>1</cp:revision>
  <dcterms:created xsi:type="dcterms:W3CDTF">2025-03-01T05:02:48Z</dcterms:created>
  <dcterms:modified xsi:type="dcterms:W3CDTF">2025-03-01T13:41:14Z</dcterms:modified>
</cp:coreProperties>
</file>