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372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60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506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279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345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041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00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750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68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75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172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63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5FFF6-AAC8-47A1-96D2-935622A9FD66}" type="datetimeFigureOut">
              <a:rPr lang="ko-KR" altLang="en-US" smtClean="0"/>
              <a:t>2020-12-01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9F52-7BF5-4C31-8C54-B3658347F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1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5">
            <a:extLst>
              <a:ext uri="{FF2B5EF4-FFF2-40B4-BE49-F238E27FC236}">
                <a16:creationId xmlns:a16="http://schemas.microsoft.com/office/drawing/2014/main" id="{1F730A38-922A-4513-90D4-35D90F2BA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5472"/>
              </p:ext>
            </p:extLst>
          </p:nvPr>
        </p:nvGraphicFramePr>
        <p:xfrm>
          <a:off x="473240" y="343101"/>
          <a:ext cx="8959520" cy="6153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970">
                  <a:extLst>
                    <a:ext uri="{9D8B030D-6E8A-4147-A177-3AD203B41FA5}">
                      <a16:colId xmlns:a16="http://schemas.microsoft.com/office/drawing/2014/main" val="1730019148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3952441599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4014092764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1184181829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908445808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1271828219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3501653523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539789515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2381845961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659273125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3500614510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1559830763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861565988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2938042073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1357348120"/>
                    </a:ext>
                  </a:extLst>
                </a:gridCol>
                <a:gridCol w="559970">
                  <a:extLst>
                    <a:ext uri="{9D8B030D-6E8A-4147-A177-3AD203B41FA5}">
                      <a16:colId xmlns:a16="http://schemas.microsoft.com/office/drawing/2014/main" val="2749105355"/>
                    </a:ext>
                  </a:extLst>
                </a:gridCol>
              </a:tblGrid>
              <a:tr h="134119">
                <a:tc gridSpan="11">
                  <a:txBody>
                    <a:bodyPr/>
                    <a:lstStyle/>
                    <a:p>
                      <a:pPr latinLnBrk="1"/>
                      <a:endParaRPr lang="en-US" altLang="ko-KR" sz="2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51879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2500" dirty="0"/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쉬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합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5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088447"/>
                  </a:ext>
                </a:extLst>
              </a:tr>
              <a:tr h="134645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나눔손글씨 펜" panose="03040600000000000000" pitchFamily="66" charset="-127"/>
                        <a:ea typeface="나눔손글씨 펜" panose="03040600000000000000" pitchFamily="66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나눔손글씨 펜" panose="03040600000000000000" pitchFamily="66" charset="-127"/>
                        <a:ea typeface="나눔손글씨 펜" panose="03040600000000000000" pitchFamily="66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나눔손글씨 펜" panose="03040600000000000000" pitchFamily="66" charset="-127"/>
                        <a:ea typeface="나눔손글씨 펜" panose="03040600000000000000" pitchFamily="66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나눔손글씨 펜" panose="03040600000000000000" pitchFamily="66" charset="-127"/>
                        <a:ea typeface="나눔손글씨 펜" panose="03040600000000000000" pitchFamily="66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나눔손글씨 펜" panose="03040600000000000000" pitchFamily="66" charset="-127"/>
                        <a:ea typeface="나눔손글씨 펜" panose="03040600000000000000" pitchFamily="66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나눔손글씨 펜" panose="03040600000000000000" pitchFamily="66" charset="-127"/>
                        <a:ea typeface="나눔손글씨 펜" panose="03040600000000000000" pitchFamily="66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32346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4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닭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겨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득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4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844558"/>
                  </a:ext>
                </a:extLst>
              </a:tr>
              <a:tr h="134119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02121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4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에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136971"/>
                  </a:ext>
                </a:extLst>
              </a:tr>
              <a:tr h="129845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7122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에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차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19507"/>
                  </a:ext>
                </a:extLst>
              </a:tr>
              <a:tr h="0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4936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침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788603"/>
                  </a:ext>
                </a:extLst>
              </a:tr>
              <a:tr h="129845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35389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172315"/>
                  </a:ext>
                </a:extLst>
              </a:tr>
              <a:tr h="129845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10464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768136"/>
                  </a:ext>
                </a:extLst>
              </a:tr>
              <a:tr h="129845">
                <a:tc gridSpan="1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4686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일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의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정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로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817500"/>
                  </a:ext>
                </a:extLst>
              </a:tr>
              <a:tr h="129845">
                <a:tc gridSpan="16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87869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둘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듯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374893"/>
                  </a:ext>
                </a:extLst>
              </a:tr>
              <a:tr h="129845">
                <a:tc gridSpan="16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" dirty="0"/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6918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2500" kern="1200" dirty="0">
                          <a:solidFill>
                            <a:schemeClr val="dk1"/>
                          </a:solidFill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  <a:cs typeface="+mn-cs"/>
                        </a:rPr>
                        <a:t>제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2500" kern="1200" dirty="0">
                        <a:solidFill>
                          <a:schemeClr val="dk1"/>
                        </a:solidFill>
                        <a:latin typeface="나눔손글씨 펜" panose="03040600000000000000" pitchFamily="66" charset="-127"/>
                        <a:ea typeface="나눔손글씨 펜" panose="03040600000000000000" pitchFamily="66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487220"/>
                  </a:ext>
                </a:extLst>
              </a:tr>
              <a:tr h="129845">
                <a:tc gridSpan="11"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lnT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CB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36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015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76</Words>
  <Application>Microsoft Office PowerPoint</Application>
  <PresentationFormat>A4 용지(210x297mm)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나눔손글씨 펜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aaa</dc:creator>
  <cp:lastModifiedBy>dream</cp:lastModifiedBy>
  <cp:revision>39</cp:revision>
  <dcterms:created xsi:type="dcterms:W3CDTF">2016-04-21T12:40:08Z</dcterms:created>
  <dcterms:modified xsi:type="dcterms:W3CDTF">2020-12-01T12:32:06Z</dcterms:modified>
</cp:coreProperties>
</file>