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presProps" Target="presProps.xml"  /><Relationship Id="rId4" Type="http://schemas.openxmlformats.org/officeDocument/2006/relationships/viewProps" Target="viewProps.xml"  /><Relationship Id="rId5" Type="http://schemas.openxmlformats.org/officeDocument/2006/relationships/theme" Target="theme/theme1.xml"  /><Relationship Id="rId6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395599"/>
      </p:ext>
    </p:extLst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5292359"/>
      </p:ext>
    </p:extLst>
  </p:cSld>
  <p:clrMapOvr>
    <a:masterClrMapping/>
  </p:clrMapOvr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 smtClean="0"/>
              <a:t>첫째 목차</a:t>
            </a:r>
            <a:endParaRPr lang="ko-KR" altLang="en-US"/>
          </a:p>
          <a:p>
            <a:pPr lvl="0"/>
            <a:r>
              <a:rPr lang="ko-KR" altLang="en-US" smtClean="0"/>
              <a:t>둘째 목차</a:t>
            </a:r>
            <a:endParaRPr lang="ko-KR" altLang="en-US"/>
          </a:p>
          <a:p>
            <a:pPr lvl="0"/>
            <a:r>
              <a:rPr lang="ko-KR" altLang="en-US" smtClean="0"/>
              <a:t>셋째 목차</a:t>
            </a:r>
            <a:endParaRPr lang="ko-KR" altLang="en-US"/>
          </a:p>
          <a:p>
            <a:pPr lvl="0"/>
            <a:r>
              <a:rPr lang="ko-KR" altLang="en-US" smtClean="0"/>
              <a:t>넷째 목차</a:t>
            </a:r>
            <a:endParaRPr lang="ko-KR" altLang="en-US"/>
          </a:p>
          <a:p>
            <a:pPr lvl="0"/>
            <a:r>
              <a:rPr lang="ko-KR" altLang="en-US" smtClean="0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8855467"/>
      </p:ext>
    </p:extLst>
  </p:cSld>
  <p:clrMapOvr>
    <a:masterClrMapping/>
  </p:clrMapOvr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845367"/>
      </p:ext>
    </p:extLst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219469"/>
      </p:ext>
    </p:extLst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926375"/>
      </p:ext>
    </p:extLst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736573"/>
      </p:ext>
    </p:extLst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020170"/>
      </p:ext>
    </p:extLst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971709"/>
      </p:ext>
    </p:extLst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367353"/>
      </p:ext>
    </p:extLst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41917"/>
      </p:ext>
    </p:extLst>
  </p:cSld>
  <p:clrMapOvr>
    <a:masterClrMapping/>
  </p:clrMapOvr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ko-KR" altLang="en-US" smtClean="0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806685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8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483870"/>
            <a:ext cx="5890260" cy="5890260"/>
          </a:xfrm>
          <a:prstGeom prst="rect">
            <a:avLst/>
          </a:prstGeom>
        </p:spPr>
      </p:pic>
      <p:cxnSp>
        <p:nvCxnSpPr>
          <p:cNvPr id="6" name=""/>
          <p:cNvCxnSpPr/>
          <p:nvPr/>
        </p:nvCxnSpPr>
        <p:spPr>
          <a:xfrm flipV="1">
            <a:off x="5468216" y="1906443"/>
            <a:ext cx="6075796" cy="14431"/>
          </a:xfrm>
          <a:prstGeom prst="line">
            <a:avLst/>
          </a:prstGeom>
          <a:ln w="28575">
            <a:solidFill>
              <a:srgbClr val="8080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"/>
          <p:cNvCxnSpPr/>
          <p:nvPr/>
        </p:nvCxnSpPr>
        <p:spPr>
          <a:xfrm flipV="1">
            <a:off x="5468216" y="2465078"/>
            <a:ext cx="6075796" cy="14431"/>
          </a:xfrm>
          <a:prstGeom prst="line">
            <a:avLst/>
          </a:prstGeom>
          <a:ln w="28575">
            <a:solidFill>
              <a:srgbClr val="8080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"/>
          <p:cNvCxnSpPr/>
          <p:nvPr/>
        </p:nvCxnSpPr>
        <p:spPr>
          <a:xfrm flipV="1">
            <a:off x="5468216" y="3023714"/>
            <a:ext cx="6075796" cy="14431"/>
          </a:xfrm>
          <a:prstGeom prst="line">
            <a:avLst/>
          </a:prstGeom>
          <a:ln w="28575">
            <a:solidFill>
              <a:srgbClr val="8080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"/>
          <p:cNvCxnSpPr/>
          <p:nvPr/>
        </p:nvCxnSpPr>
        <p:spPr>
          <a:xfrm flipV="1">
            <a:off x="5468216" y="3582349"/>
            <a:ext cx="6075796" cy="14431"/>
          </a:xfrm>
          <a:prstGeom prst="line">
            <a:avLst/>
          </a:prstGeom>
          <a:ln w="28575">
            <a:solidFill>
              <a:srgbClr val="8080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"/>
          <p:cNvCxnSpPr/>
          <p:nvPr/>
        </p:nvCxnSpPr>
        <p:spPr>
          <a:xfrm flipV="1">
            <a:off x="5468216" y="4140985"/>
            <a:ext cx="6075796" cy="14431"/>
          </a:xfrm>
          <a:prstGeom prst="line">
            <a:avLst/>
          </a:prstGeom>
          <a:ln w="28575">
            <a:solidFill>
              <a:srgbClr val="8080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"/>
          <p:cNvCxnSpPr/>
          <p:nvPr/>
        </p:nvCxnSpPr>
        <p:spPr>
          <a:xfrm flipV="1">
            <a:off x="5468216" y="4699620"/>
            <a:ext cx="6075796" cy="14431"/>
          </a:xfrm>
          <a:prstGeom prst="line">
            <a:avLst/>
          </a:prstGeom>
          <a:ln w="28575">
            <a:solidFill>
              <a:srgbClr val="8080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"/>
          <p:cNvCxnSpPr/>
          <p:nvPr/>
        </p:nvCxnSpPr>
        <p:spPr>
          <a:xfrm flipV="1">
            <a:off x="5468216" y="5258256"/>
            <a:ext cx="6075796" cy="14431"/>
          </a:xfrm>
          <a:prstGeom prst="line">
            <a:avLst/>
          </a:prstGeom>
          <a:ln w="28575">
            <a:solidFill>
              <a:srgbClr val="8080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"/>
          <p:cNvCxnSpPr/>
          <p:nvPr/>
        </p:nvCxnSpPr>
        <p:spPr>
          <a:xfrm flipV="1">
            <a:off x="5468216" y="1356950"/>
            <a:ext cx="6075796" cy="14431"/>
          </a:xfrm>
          <a:prstGeom prst="line">
            <a:avLst/>
          </a:prstGeom>
          <a:ln w="28575">
            <a:solidFill>
              <a:srgbClr val="8080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968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4a45ff"/>
      </a:hlink>
      <a:folHlink>
        <a:srgbClr val="be27bb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0</ep:Words>
  <ep:PresentationFormat>화면 슬라이드 쇼(4:3)</ep:PresentationFormat>
  <ep:Paragraphs>0</ep:Paragraphs>
  <ep:Slides>1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한컴오피스</vt:lpstr>
      <vt:lpstr>슬라이드 1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2022-04-19T10:52:53.261</dcterms:created>
  <dc:creator>김보민</dc:creator>
  <cp:lastModifiedBy>김보민</cp:lastModifiedBy>
  <dcterms:modified xsi:type="dcterms:W3CDTF">2022-04-19T10:55:16.831</dcterms:modified>
  <cp:revision>1</cp:revision>
  <cp:version>12.0.0.893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