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65" r:id="rId3"/>
    <p:sldId id="266" r:id="rId4"/>
    <p:sldId id="267" r:id="rId5"/>
    <p:sldId id="268" r:id="rId6"/>
  </p:sldIdLst>
  <p:sldSz cx="12192000" cy="6858000"/>
  <p:notesSz cx="6858000" cy="9144000"/>
  <p:embeddedFontLst>
    <p:embeddedFont>
      <p:font typeface="Pretendard SemiBold" panose="02000703000000020004" pitchFamily="50" charset="-127"/>
      <p:bold r:id="rId7"/>
    </p:embeddedFont>
    <p:embeddedFont>
      <p:font typeface="맑은 고딕" panose="020B0503020000020004" pitchFamily="50" charset="-127"/>
      <p:regular r:id="rId8"/>
      <p:bold r:id="rId9"/>
    </p:embeddedFont>
    <p:embeddedFont>
      <p:font typeface="Pretendard Variable" pitchFamily="2" charset="-127"/>
      <p:regular r:id="rId10"/>
      <p:bold r:id="rId1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F9F9"/>
    <a:srgbClr val="FFFFFF"/>
    <a:srgbClr val="FFF9ED"/>
    <a:srgbClr val="C314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517" autoAdjust="0"/>
    <p:restoredTop sz="94660"/>
  </p:normalViewPr>
  <p:slideViewPr>
    <p:cSldViewPr snapToGrid="0">
      <p:cViewPr varScale="1">
        <p:scale>
          <a:sx n="85" d="100"/>
          <a:sy n="85" d="100"/>
        </p:scale>
        <p:origin x="494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클릭하여 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0811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1488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24590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4819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74648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258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939738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3845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657990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516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 편집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8297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 편집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FCB6F-F50A-4B4F-AA44-ADF236CD07B8}" type="datetimeFigureOut">
              <a:rPr lang="ko-KR" altLang="en-US" smtClean="0"/>
              <a:t>2022-02-13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7FCDD0-3AAB-4753-8F4A-A1A18304C33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1787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8" y="254246"/>
            <a:ext cx="5867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표지 디자인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깔끔하게 작업하기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-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텍스트 정렬의 규칙</a:t>
            </a:r>
            <a:endParaRPr lang="en-US" altLang="ko-KR" sz="1600" spc="-100" dirty="0">
              <a:ln>
                <a:solidFill>
                  <a:schemeClr val="accent1">
                    <a:alpha val="0"/>
                  </a:schemeClr>
                </a:solidFill>
              </a:ln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grpSp>
        <p:nvGrpSpPr>
          <p:cNvPr id="33" name="그룹 32"/>
          <p:cNvGrpSpPr/>
          <p:nvPr/>
        </p:nvGrpSpPr>
        <p:grpSpPr>
          <a:xfrm>
            <a:off x="658283" y="1385833"/>
            <a:ext cx="5353618" cy="3355158"/>
            <a:chOff x="658283" y="1385833"/>
            <a:chExt cx="5353618" cy="3355158"/>
          </a:xfrm>
        </p:grpSpPr>
        <p:sp>
          <p:nvSpPr>
            <p:cNvPr id="2" name="직사각형 1"/>
            <p:cNvSpPr/>
            <p:nvPr/>
          </p:nvSpPr>
          <p:spPr>
            <a:xfrm>
              <a:off x="658283" y="1385833"/>
              <a:ext cx="5353618" cy="33551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7123" y="2029334"/>
              <a:ext cx="2307969" cy="52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800" spc="-100" dirty="0" smtClean="0">
                  <a:solidFill>
                    <a:schemeClr val="bg1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메인타이틀</a:t>
              </a:r>
              <a:endParaRPr lang="en-US" altLang="ko-KR" sz="20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6607" y="2487564"/>
              <a:ext cx="2307969" cy="338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서브타이틀이 들어가는 공간</a:t>
              </a:r>
              <a:endParaRPr lang="en-US" altLang="ko-KR" sz="12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036607" y="4109225"/>
              <a:ext cx="2869832" cy="29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2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깔끔한 표지 레이아웃을 위한 간단한 규칙</a:t>
              </a:r>
              <a:endParaRPr lang="en-US" altLang="ko-KR" sz="105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grpSp>
          <p:nvGrpSpPr>
            <p:cNvPr id="5" name="그룹 4"/>
            <p:cNvGrpSpPr/>
            <p:nvPr/>
          </p:nvGrpSpPr>
          <p:grpSpPr>
            <a:xfrm>
              <a:off x="4956173" y="1609159"/>
              <a:ext cx="876158" cy="313932"/>
              <a:chOff x="5161280" y="1600685"/>
              <a:chExt cx="728980" cy="336307"/>
            </a:xfrm>
          </p:grpSpPr>
          <p:sp>
            <p:nvSpPr>
              <p:cNvPr id="3" name="직사각형 2"/>
              <p:cNvSpPr/>
              <p:nvPr/>
            </p:nvSpPr>
            <p:spPr>
              <a:xfrm>
                <a:off x="5161280" y="1638087"/>
                <a:ext cx="728980" cy="2618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299931" y="1600685"/>
                <a:ext cx="437848" cy="33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100" dirty="0" smtClean="0">
                    <a:solidFill>
                      <a:schemeClr val="bg1"/>
                    </a:solidFill>
                    <a:latin typeface="Pretendard Variable" pitchFamily="2" charset="-127"/>
                    <a:ea typeface="Pretendard Variable" pitchFamily="2" charset="-127"/>
                    <a:cs typeface="Pretendard Variable" pitchFamily="2" charset="-127"/>
                  </a:rPr>
                  <a:t>로고</a:t>
                </a:r>
                <a:endParaRPr lang="en-US" altLang="ko-KR" sz="105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endParaRPr>
              </a:p>
            </p:txBody>
          </p:sp>
        </p:grpSp>
      </p:grpSp>
      <p:sp>
        <p:nvSpPr>
          <p:cNvPr id="22" name="TextBox 21"/>
          <p:cNvSpPr txBox="1"/>
          <p:nvPr/>
        </p:nvSpPr>
        <p:spPr>
          <a:xfrm>
            <a:off x="605770" y="5155844"/>
            <a:ext cx="7443248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메인타이틀이 좌측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우측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)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이라면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들어가는 내용 또한 좌측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우측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)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에 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정렬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합니다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</a:p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만약 메인타이틀이 중앙이라면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, 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들어가는 내용 또한 중앙에 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정렬</a:t>
            </a: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합니다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</a:p>
        </p:txBody>
      </p:sp>
      <p:grpSp>
        <p:nvGrpSpPr>
          <p:cNvPr id="34" name="그룹 33"/>
          <p:cNvGrpSpPr/>
          <p:nvPr/>
        </p:nvGrpSpPr>
        <p:grpSpPr>
          <a:xfrm>
            <a:off x="6240713" y="1385833"/>
            <a:ext cx="5353618" cy="3355158"/>
            <a:chOff x="6240713" y="1385833"/>
            <a:chExt cx="5353618" cy="3355158"/>
          </a:xfrm>
        </p:grpSpPr>
        <p:sp>
          <p:nvSpPr>
            <p:cNvPr id="25" name="직사각형 24"/>
            <p:cNvSpPr/>
            <p:nvPr/>
          </p:nvSpPr>
          <p:spPr>
            <a:xfrm>
              <a:off x="6240713" y="1385833"/>
              <a:ext cx="5353618" cy="33551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63538" y="1923091"/>
              <a:ext cx="2307969" cy="56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800" spc="-100" dirty="0" smtClean="0">
                  <a:solidFill>
                    <a:schemeClr val="bg1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메인타이틀</a:t>
              </a:r>
              <a:endParaRPr lang="en-US" altLang="ko-KR" sz="20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3538" y="2381321"/>
              <a:ext cx="2307969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서브타이틀이 들어가는 공간</a:t>
              </a:r>
              <a:endParaRPr lang="en-US" altLang="ko-KR" sz="12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482606" y="3728739"/>
              <a:ext cx="2869832" cy="29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깔끔한 표지 레이아웃을 위한 간단한 규칙</a:t>
              </a:r>
              <a:endParaRPr lang="en-US" altLang="ko-KR" sz="105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grpSp>
          <p:nvGrpSpPr>
            <p:cNvPr id="29" name="그룹 28"/>
            <p:cNvGrpSpPr/>
            <p:nvPr/>
          </p:nvGrpSpPr>
          <p:grpSpPr>
            <a:xfrm>
              <a:off x="8479443" y="4073614"/>
              <a:ext cx="876158" cy="293046"/>
              <a:chOff x="5161280" y="1600685"/>
              <a:chExt cx="728980" cy="313932"/>
            </a:xfrm>
          </p:grpSpPr>
          <p:sp>
            <p:nvSpPr>
              <p:cNvPr id="30" name="직사각형 29"/>
              <p:cNvSpPr/>
              <p:nvPr/>
            </p:nvSpPr>
            <p:spPr>
              <a:xfrm>
                <a:off x="5161280" y="1638087"/>
                <a:ext cx="728980" cy="2618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300506" y="1600685"/>
                <a:ext cx="437848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100" dirty="0" smtClean="0">
                    <a:solidFill>
                      <a:schemeClr val="bg1"/>
                    </a:solidFill>
                    <a:latin typeface="Pretendard Variable" pitchFamily="2" charset="-127"/>
                    <a:ea typeface="Pretendard Variable" pitchFamily="2" charset="-127"/>
                    <a:cs typeface="Pretendard Variable" pitchFamily="2" charset="-127"/>
                  </a:rPr>
                  <a:t>로고</a:t>
                </a:r>
                <a:endParaRPr lang="en-US" altLang="ko-KR" sz="105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2765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8" y="254246"/>
            <a:ext cx="5867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표지 디자인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깔끔하게 작업하기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-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텍스트 정렬의 규칙</a:t>
            </a:r>
            <a:endParaRPr lang="en-US" altLang="ko-KR" sz="1600" spc="-100" dirty="0">
              <a:ln>
                <a:solidFill>
                  <a:schemeClr val="accent1">
                    <a:alpha val="0"/>
                  </a:schemeClr>
                </a:solidFill>
              </a:ln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05770" y="5155844"/>
            <a:ext cx="3783350" cy="3724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메인타이틀은 좌측인데 내용은 중앙 정렬인 경우</a:t>
            </a:r>
            <a:endParaRPr lang="en-US" altLang="ko-KR" sz="1400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02680" y="5155844"/>
            <a:ext cx="3783350" cy="3724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메인타이틀은 중앙인데 내용은 좌측 정렬인 경우</a:t>
            </a:r>
            <a:endParaRPr lang="en-US" altLang="ko-KR" sz="1400" spc="-100" dirty="0" smtClean="0">
              <a:ln>
                <a:solidFill>
                  <a:schemeClr val="tx1">
                    <a:alpha val="0"/>
                  </a:schemeClr>
                </a:solidFill>
              </a:ln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grpSp>
        <p:nvGrpSpPr>
          <p:cNvPr id="6" name="그룹 5"/>
          <p:cNvGrpSpPr/>
          <p:nvPr/>
        </p:nvGrpSpPr>
        <p:grpSpPr>
          <a:xfrm>
            <a:off x="658283" y="1385833"/>
            <a:ext cx="5353618" cy="3355158"/>
            <a:chOff x="658283" y="1385833"/>
            <a:chExt cx="5353618" cy="3355158"/>
          </a:xfrm>
        </p:grpSpPr>
        <p:sp>
          <p:nvSpPr>
            <p:cNvPr id="2" name="직사각형 1"/>
            <p:cNvSpPr/>
            <p:nvPr/>
          </p:nvSpPr>
          <p:spPr>
            <a:xfrm>
              <a:off x="658283" y="1385833"/>
              <a:ext cx="5353618" cy="33551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027123" y="2029334"/>
              <a:ext cx="2307969" cy="5280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2800" spc="-100" dirty="0" smtClean="0">
                  <a:solidFill>
                    <a:schemeClr val="bg1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메인타이틀</a:t>
              </a:r>
              <a:endParaRPr lang="en-US" altLang="ko-KR" sz="20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036607" y="2487564"/>
              <a:ext cx="2307969" cy="3388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6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서브타이틀이 들어가는 공간</a:t>
              </a:r>
              <a:endParaRPr lang="en-US" altLang="ko-KR" sz="12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900176" y="3728739"/>
              <a:ext cx="2869832" cy="29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2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깔끔한 표지 레이아웃을 위한 간단한 규칙</a:t>
              </a:r>
              <a:endParaRPr lang="en-US" altLang="ko-KR" sz="105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grpSp>
          <p:nvGrpSpPr>
            <p:cNvPr id="24" name="그룹 23"/>
            <p:cNvGrpSpPr/>
            <p:nvPr/>
          </p:nvGrpSpPr>
          <p:grpSpPr>
            <a:xfrm>
              <a:off x="2897013" y="4073614"/>
              <a:ext cx="876158" cy="293046"/>
              <a:chOff x="5161280" y="1600685"/>
              <a:chExt cx="728980" cy="313932"/>
            </a:xfrm>
          </p:grpSpPr>
          <p:sp>
            <p:nvSpPr>
              <p:cNvPr id="32" name="직사각형 31"/>
              <p:cNvSpPr/>
              <p:nvPr/>
            </p:nvSpPr>
            <p:spPr>
              <a:xfrm>
                <a:off x="5161280" y="1638087"/>
                <a:ext cx="728980" cy="2618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5300506" y="1600685"/>
                <a:ext cx="437848" cy="313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100" dirty="0" smtClean="0">
                    <a:solidFill>
                      <a:schemeClr val="bg1"/>
                    </a:solidFill>
                    <a:latin typeface="Pretendard Variable" pitchFamily="2" charset="-127"/>
                    <a:ea typeface="Pretendard Variable" pitchFamily="2" charset="-127"/>
                    <a:cs typeface="Pretendard Variable" pitchFamily="2" charset="-127"/>
                  </a:rPr>
                  <a:t>로고</a:t>
                </a:r>
                <a:endParaRPr lang="en-US" altLang="ko-KR" sz="105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endParaRPr>
              </a:p>
            </p:txBody>
          </p:sp>
        </p:grpSp>
      </p:grpSp>
      <p:grpSp>
        <p:nvGrpSpPr>
          <p:cNvPr id="7" name="그룹 6"/>
          <p:cNvGrpSpPr/>
          <p:nvPr/>
        </p:nvGrpSpPr>
        <p:grpSpPr>
          <a:xfrm>
            <a:off x="6240713" y="1385833"/>
            <a:ext cx="5353618" cy="3355158"/>
            <a:chOff x="6240713" y="1385833"/>
            <a:chExt cx="5353618" cy="3355158"/>
          </a:xfrm>
        </p:grpSpPr>
        <p:sp>
          <p:nvSpPr>
            <p:cNvPr id="25" name="직사각형 24"/>
            <p:cNvSpPr/>
            <p:nvPr/>
          </p:nvSpPr>
          <p:spPr>
            <a:xfrm>
              <a:off x="6240713" y="1385833"/>
              <a:ext cx="5353618" cy="3355158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63538" y="1923091"/>
              <a:ext cx="2307969" cy="5657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2800" spc="-100" dirty="0" smtClean="0">
                  <a:solidFill>
                    <a:schemeClr val="bg1"/>
                  </a:solidFill>
                  <a:latin typeface="Pretendard SemiBold" panose="02000703000000020004" pitchFamily="50" charset="-127"/>
                  <a:ea typeface="Pretendard SemiBold" panose="02000703000000020004" pitchFamily="50" charset="-127"/>
                  <a:cs typeface="Pretendard SemiBold" panose="02000703000000020004" pitchFamily="50" charset="-127"/>
                </a:rPr>
                <a:t>메인타이틀</a:t>
              </a:r>
              <a:endParaRPr lang="en-US" altLang="ko-KR" sz="20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7763538" y="2381321"/>
              <a:ext cx="2307969" cy="363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ko-KR" altLang="en-US" sz="16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서브타이틀이 들어가는 공간</a:t>
              </a:r>
              <a:endParaRPr lang="en-US" altLang="ko-KR" sz="12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6659439" y="4109225"/>
              <a:ext cx="2869832" cy="2930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ko-KR" altLang="en-US" sz="120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rPr>
                <a:t>깔끔한 표지 레이아웃을 위한 간단한 규칙</a:t>
              </a:r>
              <a:endParaRPr lang="en-US" altLang="ko-KR" sz="105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endParaRPr>
            </a:p>
          </p:txBody>
        </p:sp>
        <p:grpSp>
          <p:nvGrpSpPr>
            <p:cNvPr id="35" name="그룹 34"/>
            <p:cNvGrpSpPr/>
            <p:nvPr/>
          </p:nvGrpSpPr>
          <p:grpSpPr>
            <a:xfrm>
              <a:off x="6748154" y="3793021"/>
              <a:ext cx="876158" cy="313932"/>
              <a:chOff x="5161280" y="1600685"/>
              <a:chExt cx="728980" cy="336307"/>
            </a:xfrm>
          </p:grpSpPr>
          <p:sp>
            <p:nvSpPr>
              <p:cNvPr id="36" name="직사각형 35"/>
              <p:cNvSpPr/>
              <p:nvPr/>
            </p:nvSpPr>
            <p:spPr>
              <a:xfrm>
                <a:off x="5161280" y="1638087"/>
                <a:ext cx="728980" cy="261833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5299931" y="1600685"/>
                <a:ext cx="437848" cy="336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20000"/>
                  </a:lnSpc>
                </a:pPr>
                <a:r>
                  <a:rPr lang="ko-KR" altLang="en-US" sz="1200" spc="-100" dirty="0" smtClean="0">
                    <a:solidFill>
                      <a:schemeClr val="bg1"/>
                    </a:solidFill>
                    <a:latin typeface="Pretendard Variable" pitchFamily="2" charset="-127"/>
                    <a:ea typeface="Pretendard Variable" pitchFamily="2" charset="-127"/>
                    <a:cs typeface="Pretendard Variable" pitchFamily="2" charset="-127"/>
                  </a:rPr>
                  <a:t>로고</a:t>
                </a:r>
                <a:endParaRPr lang="en-US" altLang="ko-KR" sz="1050" spc="-100" dirty="0" smtClean="0">
                  <a:solidFill>
                    <a:schemeClr val="bg1"/>
                  </a:solidFill>
                  <a:latin typeface="Pretendard Variable" pitchFamily="2" charset="-127"/>
                  <a:ea typeface="Pretendard Variable" pitchFamily="2" charset="-127"/>
                  <a:cs typeface="Pretendard Variable" pitchFamily="2" charset="-127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89130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8" y="254246"/>
            <a:ext cx="5867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표지 디자인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깔끔하게 작업하기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-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텍스트 정렬의 규칙</a:t>
            </a:r>
            <a:endParaRPr lang="en-US" altLang="ko-KR" sz="1600" spc="-100" dirty="0">
              <a:ln>
                <a:solidFill>
                  <a:schemeClr val="accent1">
                    <a:alpha val="0"/>
                  </a:schemeClr>
                </a:solidFill>
              </a:ln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58283" y="1385833"/>
            <a:ext cx="5353618" cy="3355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1027123" y="1923091"/>
            <a:ext cx="2307969" cy="52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spc="-100" dirty="0" smtClean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메인타이틀</a:t>
            </a:r>
            <a:endParaRPr lang="en-US" altLang="ko-KR" sz="20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36607" y="2381321"/>
            <a:ext cx="2307969" cy="33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서브타이틀이 들어가는 공간</a:t>
            </a:r>
            <a:endParaRPr lang="en-US" altLang="ko-KR" sz="12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6240713" y="1385833"/>
            <a:ext cx="5353618" cy="3355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TextBox 25"/>
          <p:cNvSpPr txBox="1"/>
          <p:nvPr/>
        </p:nvSpPr>
        <p:spPr>
          <a:xfrm>
            <a:off x="7763538" y="1973891"/>
            <a:ext cx="2307969" cy="56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800" spc="-100" dirty="0" smtClean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메인타이틀</a:t>
            </a:r>
            <a:endParaRPr lang="en-US" altLang="ko-KR" sz="20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763538" y="2432121"/>
            <a:ext cx="2307969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서브타이틀이 들어가는 공간</a:t>
            </a:r>
            <a:endParaRPr lang="en-US" altLang="ko-KR" sz="12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36607" y="3640571"/>
            <a:ext cx="4388833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우리 방지하는 우리 용기가 소리다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이것은 지혜는 같이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, 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이상 것이다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 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그것을 열락의 청춘의 품에 품고 </a:t>
            </a:r>
            <a:r>
              <a:rPr lang="ko-KR" altLang="en-US" sz="1050" spc="-70" dirty="0" err="1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싶이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열매를 힘차게 따뜻한 피다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 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동산에는 열락의 끝에 따뜻한 고행을 길지 인생에 봄바람이다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 </a:t>
            </a:r>
            <a:endParaRPr lang="en-US" altLang="ko-KR" sz="800" spc="-7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cxnSp>
        <p:nvCxnSpPr>
          <p:cNvPr id="9" name="직선 연결선 8"/>
          <p:cNvCxnSpPr/>
          <p:nvPr/>
        </p:nvCxnSpPr>
        <p:spPr>
          <a:xfrm>
            <a:off x="8622882" y="3446673"/>
            <a:ext cx="58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6852083" y="3640572"/>
            <a:ext cx="4130878" cy="674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우리 방지하는 우리 용기가 소리다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이것은 지혜는 같이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, 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이상 것이다</a:t>
            </a:r>
            <a:r>
              <a:rPr lang="en-US" altLang="ko-KR" sz="1050" spc="-7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</a:p>
          <a:p>
            <a:pPr algn="ctr">
              <a:lnSpc>
                <a:spcPct val="120000"/>
              </a:lnSpc>
            </a:pPr>
            <a:r>
              <a:rPr lang="ko-KR" altLang="en-US" sz="1050" spc="-7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그것을 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열락의 청춘의 품에 품고 </a:t>
            </a:r>
            <a:r>
              <a:rPr lang="ko-KR" altLang="en-US" sz="1050" spc="-70" dirty="0" err="1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싶이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열매를 힘차게 따뜻한 피다</a:t>
            </a:r>
            <a:r>
              <a:rPr lang="en-US" altLang="ko-KR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 </a:t>
            </a:r>
            <a:r>
              <a:rPr lang="ko-KR" altLang="en-US" sz="1050" spc="-70" dirty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동산에는 열락의 끝에 따뜻한 고행을 길지 인생에 봄바람이다</a:t>
            </a:r>
            <a:r>
              <a:rPr lang="en-US" altLang="ko-KR" sz="1050" spc="-7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  <a:endParaRPr lang="en-US" altLang="ko-KR" sz="800" spc="-7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03932" y="1519055"/>
            <a:ext cx="2120104" cy="2862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05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깔끔한 표지 레이아웃을 위한 간단한 규칙</a:t>
            </a:r>
            <a:endParaRPr lang="en-US" altLang="ko-KR" sz="9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857470" y="1797991"/>
            <a:ext cx="2120104" cy="2700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05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깔끔한 표지 레이아웃을 위한 간단한 규칙</a:t>
            </a:r>
            <a:endParaRPr lang="en-US" altLang="ko-KR" sz="9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05770" y="5155844"/>
            <a:ext cx="7443248" cy="6524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메인타이틀과 들어가는 내용이 많을 때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,</a:t>
            </a:r>
          </a:p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기본 규칙을 지켜야 깔끔한 레이아웃이 나오게 됩니다</a:t>
            </a:r>
            <a:r>
              <a:rPr lang="en-US" altLang="ko-KR" sz="1400" spc="-100" dirty="0" smtClean="0">
                <a:ln>
                  <a:solidFill>
                    <a:schemeClr val="tx1">
                      <a:alpha val="0"/>
                    </a:schemeClr>
                  </a:solidFill>
                </a:ln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</a:p>
        </p:txBody>
      </p:sp>
      <p:cxnSp>
        <p:nvCxnSpPr>
          <p:cNvPr id="41" name="직선 연결선 40"/>
          <p:cNvCxnSpPr/>
          <p:nvPr/>
        </p:nvCxnSpPr>
        <p:spPr>
          <a:xfrm>
            <a:off x="1124802" y="3446673"/>
            <a:ext cx="58928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7028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8" y="254246"/>
            <a:ext cx="5867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표지 디자인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깔끔하게 작업하기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-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이미지 배치에 따른 무게중심</a:t>
            </a:r>
            <a:endParaRPr lang="en-US" altLang="ko-KR" sz="1600" spc="-100" dirty="0">
              <a:ln>
                <a:solidFill>
                  <a:schemeClr val="accent1">
                    <a:alpha val="0"/>
                  </a:schemeClr>
                </a:solidFill>
              </a:ln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58283" y="1385833"/>
            <a:ext cx="5353618" cy="3355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40713" y="1385833"/>
            <a:ext cx="5353618" cy="3355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5770" y="5155844"/>
            <a:ext cx="7806710" cy="9325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﻿이미지의 무게 중심에 따라 텍스트를 배치하는 방법이 </a:t>
            </a: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달라집니다</a:t>
            </a:r>
            <a:r>
              <a:rPr lang="en-US" altLang="ko-KR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  <a:endParaRPr lang="en-US" altLang="ko-KR" sz="1400" spc="-100" dirty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이미지의 중심이 우측일 경우 텍스트는 좌측 정렬</a:t>
            </a:r>
            <a:r>
              <a:rPr lang="en-US" altLang="ko-KR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,</a:t>
            </a: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</a:t>
            </a:r>
            <a:r>
              <a:rPr lang="en-US" altLang="ko-KR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(</a:t>
            </a: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이미지와 </a:t>
            </a:r>
            <a:r>
              <a:rPr lang="ko-KR" altLang="en-US" sz="14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겹</a:t>
            </a: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치지 않게</a:t>
            </a:r>
            <a:r>
              <a:rPr lang="en-US" altLang="ko-KR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이미지의 중심이 좌측일 경우 텍스트는 우측 정렬을 합니다</a:t>
            </a:r>
            <a:r>
              <a:rPr lang="en-US" altLang="ko-KR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  <a:endParaRPr lang="en-US" altLang="ko-KR" sz="1400" spc="-100" dirty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>
            <a:off x="1696720" y="1564641"/>
            <a:ext cx="4126550" cy="299754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4128748" y="2881888"/>
            <a:ext cx="1472913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</a:t>
            </a:r>
            <a:endParaRPr lang="en-US" altLang="ko-KR" sz="1200" spc="-10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7123" y="2029334"/>
            <a:ext cx="2307969" cy="52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spc="-100" dirty="0" smtClean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메인타이틀</a:t>
            </a:r>
            <a:endParaRPr lang="en-US" altLang="ko-KR" sz="20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607" y="2487564"/>
            <a:ext cx="2307969" cy="33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서브타이틀이 들어가는 공간</a:t>
            </a:r>
            <a:endParaRPr lang="en-US" altLang="ko-KR" sz="12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036607" y="4038105"/>
            <a:ext cx="2869832" cy="293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2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깔끔한 표지 레이아웃을 위한 간단한 규칙</a:t>
            </a:r>
            <a:endParaRPr lang="en-US" altLang="ko-KR" sz="105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3" name="직사각형 32"/>
          <p:cNvSpPr/>
          <p:nvPr/>
        </p:nvSpPr>
        <p:spPr>
          <a:xfrm flipH="1">
            <a:off x="6456563" y="1564641"/>
            <a:ext cx="4126550" cy="299754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617936" y="2881888"/>
            <a:ext cx="1472913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</a:t>
            </a:r>
            <a:endParaRPr lang="en-US" altLang="ko-KR" sz="1200" spc="-10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8855374" y="2029334"/>
            <a:ext cx="2307969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2800" spc="-100" dirty="0" smtClean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메인타이틀</a:t>
            </a:r>
            <a:endParaRPr lang="en-US" altLang="ko-KR" sz="20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855374" y="2487564"/>
            <a:ext cx="2307969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서브타이틀이 들어가는 공간</a:t>
            </a:r>
            <a:endParaRPr lang="en-US" altLang="ko-KR" sz="12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293511" y="4038105"/>
            <a:ext cx="2869832" cy="313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ko-KR" altLang="en-US" sz="12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깔끔한 표지 레이아웃을 위한 간단한 규칙</a:t>
            </a:r>
            <a:endParaRPr lang="en-US" altLang="ko-KR" sz="105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7810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335568" y="254246"/>
            <a:ext cx="586711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표지 디자인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,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깔끔하게 작업하기 </a:t>
            </a:r>
            <a:r>
              <a:rPr lang="en-US" altLang="ko-KR" sz="1600" spc="-100" dirty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-</a:t>
            </a:r>
            <a:r>
              <a:rPr lang="en-US" altLang="ko-KR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 </a:t>
            </a:r>
            <a:r>
              <a:rPr lang="ko-KR" altLang="en-US" sz="1600" spc="-10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이미지 배치에 따른 무게중심</a:t>
            </a:r>
            <a:endParaRPr lang="en-US" altLang="ko-KR" sz="1600" spc="-100" dirty="0">
              <a:ln>
                <a:solidFill>
                  <a:schemeClr val="accent1">
                    <a:alpha val="0"/>
                  </a:schemeClr>
                </a:solidFill>
              </a:ln>
              <a:latin typeface="Pretendard SemiBold" panose="02000703000000020004" pitchFamily="50" charset="-127"/>
              <a:ea typeface="Pretendard SemiBold" panose="02000703000000020004" pitchFamily="50" charset="-127"/>
              <a:cs typeface="Pretendard SemiBold" panose="02000703000000020004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658283" y="1385833"/>
            <a:ext cx="5353618" cy="3355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6240713" y="1385833"/>
            <a:ext cx="5353618" cy="335515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/>
          <p:cNvSpPr txBox="1"/>
          <p:nvPr/>
        </p:nvSpPr>
        <p:spPr>
          <a:xfrm>
            <a:off x="605770" y="5155844"/>
            <a:ext cx="7806710" cy="3724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ko-KR" altLang="en-US" sz="1400" spc="-100" dirty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﻿</a:t>
            </a: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이미지의 중심이 아래일 경우엔 좌측 혹은 </a:t>
            </a:r>
            <a:r>
              <a:rPr lang="ko-KR" altLang="en-US" sz="1400" spc="-100" dirty="0" err="1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중앙정렬을</a:t>
            </a:r>
            <a:r>
              <a:rPr lang="ko-KR" altLang="en-US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 많이 사용합니다</a:t>
            </a:r>
            <a:r>
              <a:rPr lang="en-US" altLang="ko-KR" sz="14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.</a:t>
            </a:r>
            <a:endParaRPr lang="en-US" altLang="ko-KR" sz="1400" spc="-100" dirty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3" name="직사각형 2"/>
          <p:cNvSpPr/>
          <p:nvPr/>
        </p:nvSpPr>
        <p:spPr>
          <a:xfrm rot="5400000">
            <a:off x="2372237" y="1112740"/>
            <a:ext cx="1923451" cy="497543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2532667" y="4079357"/>
            <a:ext cx="1472913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</a:t>
            </a:r>
            <a:endParaRPr lang="en-US" altLang="ko-KR" sz="1200" spc="-10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027123" y="2029334"/>
            <a:ext cx="2307969" cy="52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spc="-100" dirty="0" smtClean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메인타이틀</a:t>
            </a:r>
            <a:endParaRPr lang="en-US" altLang="ko-KR" sz="20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36607" y="2487564"/>
            <a:ext cx="2307969" cy="338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서브타이틀이 들어가는 공간</a:t>
            </a:r>
            <a:endParaRPr lang="en-US" altLang="ko-KR" sz="12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17" name="직사각형 16"/>
          <p:cNvSpPr/>
          <p:nvPr/>
        </p:nvSpPr>
        <p:spPr>
          <a:xfrm rot="5400000">
            <a:off x="7955797" y="1112742"/>
            <a:ext cx="1923451" cy="4975434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bg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TextBox 17"/>
          <p:cNvSpPr txBox="1"/>
          <p:nvPr/>
        </p:nvSpPr>
        <p:spPr>
          <a:xfrm>
            <a:off x="8181065" y="4079357"/>
            <a:ext cx="1472913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이미지</a:t>
            </a:r>
            <a:endParaRPr lang="en-US" altLang="ko-KR" sz="1200" spc="-100" dirty="0" smtClean="0"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763538" y="1923091"/>
            <a:ext cx="2307969" cy="565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2800" spc="-100" dirty="0" smtClean="0">
                <a:solidFill>
                  <a:schemeClr val="bg1"/>
                </a:solidFill>
                <a:latin typeface="Pretendard SemiBold" panose="02000703000000020004" pitchFamily="50" charset="-127"/>
                <a:ea typeface="Pretendard SemiBold" panose="02000703000000020004" pitchFamily="50" charset="-127"/>
                <a:cs typeface="Pretendard SemiBold" panose="02000703000000020004" pitchFamily="50" charset="-127"/>
              </a:rPr>
              <a:t>메인타이틀</a:t>
            </a:r>
            <a:endParaRPr lang="en-US" altLang="ko-KR" sz="20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763538" y="2381321"/>
            <a:ext cx="2307969" cy="363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ko-KR" altLang="en-US" sz="1600" spc="-100" dirty="0" smtClean="0">
                <a:solidFill>
                  <a:schemeClr val="bg1"/>
                </a:solidFill>
                <a:latin typeface="Pretendard Variable" pitchFamily="2" charset="-127"/>
                <a:ea typeface="Pretendard Variable" pitchFamily="2" charset="-127"/>
                <a:cs typeface="Pretendard Variable" pitchFamily="2" charset="-127"/>
              </a:rPr>
              <a:t>서브타이틀이 들어가는 공간</a:t>
            </a:r>
            <a:endParaRPr lang="en-US" altLang="ko-KR" sz="1200" spc="-100" dirty="0" smtClean="0">
              <a:solidFill>
                <a:schemeClr val="bg1"/>
              </a:solidFill>
              <a:latin typeface="Pretendard Variable" pitchFamily="2" charset="-127"/>
              <a:ea typeface="Pretendard Variable" pitchFamily="2" charset="-127"/>
              <a:cs typeface="Pretendard Variable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732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621</TotalTime>
  <Words>262</Words>
  <Application>Microsoft Office PowerPoint</Application>
  <PresentationFormat>와이드스크린</PresentationFormat>
  <Paragraphs>54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0" baseType="lpstr">
      <vt:lpstr>Pretendard SemiBold</vt:lpstr>
      <vt:lpstr>맑은 고딕</vt:lpstr>
      <vt:lpstr>Arial</vt:lpstr>
      <vt:lpstr>Pretendard Variable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Manager>an.other</Manager>
  <Company>an.other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an.other</dc:creator>
  <cp:lastModifiedBy>another</cp:lastModifiedBy>
  <cp:revision>43</cp:revision>
  <dcterms:created xsi:type="dcterms:W3CDTF">2022-01-05T04:08:06Z</dcterms:created>
  <dcterms:modified xsi:type="dcterms:W3CDTF">2022-02-13T14:27:39Z</dcterms:modified>
</cp:coreProperties>
</file>