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3" r:id="rId2"/>
    <p:sldId id="266" r:id="rId3"/>
  </p:sldIdLst>
  <p:sldSz cx="15840075" cy="22320250"/>
  <p:notesSz cx="6858000" cy="9144000"/>
  <p:defaultTextStyle>
    <a:defPPr>
      <a:defRPr lang="ko-KR"/>
    </a:defPPr>
    <a:lvl1pPr marL="0" algn="l" defTabSz="1831249" rtl="0" eaLnBrk="1" latinLnBrk="1" hangingPunct="1">
      <a:defRPr sz="3605" kern="1200">
        <a:solidFill>
          <a:schemeClr val="tx1"/>
        </a:solidFill>
        <a:latin typeface="+mn-lt"/>
        <a:ea typeface="+mn-ea"/>
        <a:cs typeface="+mn-cs"/>
      </a:defRPr>
    </a:lvl1pPr>
    <a:lvl2pPr marL="915624" algn="l" defTabSz="1831249" rtl="0" eaLnBrk="1" latinLnBrk="1" hangingPunct="1">
      <a:defRPr sz="3605" kern="1200">
        <a:solidFill>
          <a:schemeClr val="tx1"/>
        </a:solidFill>
        <a:latin typeface="+mn-lt"/>
        <a:ea typeface="+mn-ea"/>
        <a:cs typeface="+mn-cs"/>
      </a:defRPr>
    </a:lvl2pPr>
    <a:lvl3pPr marL="1831249" algn="l" defTabSz="1831249" rtl="0" eaLnBrk="1" latinLnBrk="1" hangingPunct="1">
      <a:defRPr sz="3605" kern="1200">
        <a:solidFill>
          <a:schemeClr val="tx1"/>
        </a:solidFill>
        <a:latin typeface="+mn-lt"/>
        <a:ea typeface="+mn-ea"/>
        <a:cs typeface="+mn-cs"/>
      </a:defRPr>
    </a:lvl3pPr>
    <a:lvl4pPr marL="2746872" algn="l" defTabSz="1831249" rtl="0" eaLnBrk="1" latinLnBrk="1" hangingPunct="1">
      <a:defRPr sz="3605" kern="1200">
        <a:solidFill>
          <a:schemeClr val="tx1"/>
        </a:solidFill>
        <a:latin typeface="+mn-lt"/>
        <a:ea typeface="+mn-ea"/>
        <a:cs typeface="+mn-cs"/>
      </a:defRPr>
    </a:lvl4pPr>
    <a:lvl5pPr marL="3662497" algn="l" defTabSz="1831249" rtl="0" eaLnBrk="1" latinLnBrk="1" hangingPunct="1">
      <a:defRPr sz="3605" kern="1200">
        <a:solidFill>
          <a:schemeClr val="tx1"/>
        </a:solidFill>
        <a:latin typeface="+mn-lt"/>
        <a:ea typeface="+mn-ea"/>
        <a:cs typeface="+mn-cs"/>
      </a:defRPr>
    </a:lvl5pPr>
    <a:lvl6pPr marL="4578121" algn="l" defTabSz="1831249" rtl="0" eaLnBrk="1" latinLnBrk="1" hangingPunct="1">
      <a:defRPr sz="3605" kern="1200">
        <a:solidFill>
          <a:schemeClr val="tx1"/>
        </a:solidFill>
        <a:latin typeface="+mn-lt"/>
        <a:ea typeface="+mn-ea"/>
        <a:cs typeface="+mn-cs"/>
      </a:defRPr>
    </a:lvl6pPr>
    <a:lvl7pPr marL="5493744" algn="l" defTabSz="1831249" rtl="0" eaLnBrk="1" latinLnBrk="1" hangingPunct="1">
      <a:defRPr sz="3605" kern="1200">
        <a:solidFill>
          <a:schemeClr val="tx1"/>
        </a:solidFill>
        <a:latin typeface="+mn-lt"/>
        <a:ea typeface="+mn-ea"/>
        <a:cs typeface="+mn-cs"/>
      </a:defRPr>
    </a:lvl7pPr>
    <a:lvl8pPr marL="6409368" algn="l" defTabSz="1831249" rtl="0" eaLnBrk="1" latinLnBrk="1" hangingPunct="1">
      <a:defRPr sz="3605" kern="1200">
        <a:solidFill>
          <a:schemeClr val="tx1"/>
        </a:solidFill>
        <a:latin typeface="+mn-lt"/>
        <a:ea typeface="+mn-ea"/>
        <a:cs typeface="+mn-cs"/>
      </a:defRPr>
    </a:lvl8pPr>
    <a:lvl9pPr marL="7324992" algn="l" defTabSz="1831249" rtl="0" eaLnBrk="1" latinLnBrk="1" hangingPunct="1">
      <a:defRPr sz="36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30" userDrawn="1">
          <p15:clr>
            <a:srgbClr val="A4A3A4"/>
          </p15:clr>
        </p15:guide>
        <p15:guide id="2" pos="49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3CCCC2"/>
    <a:srgbClr val="009999"/>
    <a:srgbClr val="006699"/>
    <a:srgbClr val="0099CC"/>
    <a:srgbClr val="33CCCC"/>
    <a:srgbClr val="7FDED8"/>
    <a:srgbClr val="62D8D6"/>
    <a:srgbClr val="FFABAB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3" autoAdjust="0"/>
    <p:restoredTop sz="94660"/>
  </p:normalViewPr>
  <p:slideViewPr>
    <p:cSldViewPr snapToGrid="0" showGuides="1">
      <p:cViewPr varScale="1">
        <p:scale>
          <a:sx n="21" d="100"/>
          <a:sy n="21" d="100"/>
        </p:scale>
        <p:origin x="1560" y="60"/>
      </p:cViewPr>
      <p:guideLst>
        <p:guide orient="horz" pos="7030"/>
        <p:guide pos="49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8006" y="3652876"/>
            <a:ext cx="13464064" cy="7770754"/>
          </a:xfrm>
        </p:spPr>
        <p:txBody>
          <a:bodyPr anchor="b"/>
          <a:lstStyle>
            <a:lvl1pPr algn="ctr">
              <a:defRPr sz="10394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0010" y="11723300"/>
            <a:ext cx="11880056" cy="5388892"/>
          </a:xfrm>
        </p:spPr>
        <p:txBody>
          <a:bodyPr/>
          <a:lstStyle>
            <a:lvl1pPr marL="0" indent="0" algn="ctr">
              <a:buNone/>
              <a:defRPr sz="4158"/>
            </a:lvl1pPr>
            <a:lvl2pPr marL="792008" indent="0" algn="ctr">
              <a:buNone/>
              <a:defRPr sz="3465"/>
            </a:lvl2pPr>
            <a:lvl3pPr marL="1584015" indent="0" algn="ctr">
              <a:buNone/>
              <a:defRPr sz="3118"/>
            </a:lvl3pPr>
            <a:lvl4pPr marL="2376023" indent="0" algn="ctr">
              <a:buNone/>
              <a:defRPr sz="2772"/>
            </a:lvl4pPr>
            <a:lvl5pPr marL="3168030" indent="0" algn="ctr">
              <a:buNone/>
              <a:defRPr sz="2772"/>
            </a:lvl5pPr>
            <a:lvl6pPr marL="3960038" indent="0" algn="ctr">
              <a:buNone/>
              <a:defRPr sz="2772"/>
            </a:lvl6pPr>
            <a:lvl7pPr marL="4752045" indent="0" algn="ctr">
              <a:buNone/>
              <a:defRPr sz="2772"/>
            </a:lvl7pPr>
            <a:lvl8pPr marL="5544053" indent="0" algn="ctr">
              <a:buNone/>
              <a:defRPr sz="2772"/>
            </a:lvl8pPr>
            <a:lvl9pPr marL="6336060" indent="0" algn="ctr">
              <a:buNone/>
              <a:defRPr sz="2772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24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752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35555" y="1188347"/>
            <a:ext cx="3415516" cy="1891538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06" y="1188347"/>
            <a:ext cx="10048548" cy="1891538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735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58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756" y="5564569"/>
            <a:ext cx="13662065" cy="9284602"/>
          </a:xfrm>
        </p:spPr>
        <p:txBody>
          <a:bodyPr anchor="b"/>
          <a:lstStyle>
            <a:lvl1pPr>
              <a:defRPr sz="10394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756" y="14937007"/>
            <a:ext cx="13662065" cy="4882553"/>
          </a:xfrm>
        </p:spPr>
        <p:txBody>
          <a:bodyPr/>
          <a:lstStyle>
            <a:lvl1pPr marL="0" indent="0">
              <a:buNone/>
              <a:defRPr sz="4158">
                <a:solidFill>
                  <a:schemeClr val="tx1"/>
                </a:solidFill>
              </a:defRPr>
            </a:lvl1pPr>
            <a:lvl2pPr marL="792008" indent="0"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2pPr>
            <a:lvl3pPr marL="158401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3pPr>
            <a:lvl4pPr marL="2376023" indent="0">
              <a:buNone/>
              <a:defRPr sz="2772">
                <a:solidFill>
                  <a:schemeClr val="tx1">
                    <a:tint val="75000"/>
                  </a:schemeClr>
                </a:solidFill>
              </a:defRPr>
            </a:lvl4pPr>
            <a:lvl5pPr marL="3168030" indent="0">
              <a:buNone/>
              <a:defRPr sz="2772">
                <a:solidFill>
                  <a:schemeClr val="tx1">
                    <a:tint val="75000"/>
                  </a:schemeClr>
                </a:solidFill>
              </a:defRPr>
            </a:lvl5pPr>
            <a:lvl6pPr marL="3960038" indent="0">
              <a:buNone/>
              <a:defRPr sz="2772">
                <a:solidFill>
                  <a:schemeClr val="tx1">
                    <a:tint val="75000"/>
                  </a:schemeClr>
                </a:solidFill>
              </a:defRPr>
            </a:lvl6pPr>
            <a:lvl7pPr marL="4752045" indent="0">
              <a:buNone/>
              <a:defRPr sz="2772">
                <a:solidFill>
                  <a:schemeClr val="tx1">
                    <a:tint val="75000"/>
                  </a:schemeClr>
                </a:solidFill>
              </a:defRPr>
            </a:lvl7pPr>
            <a:lvl8pPr marL="5544053" indent="0">
              <a:buNone/>
              <a:defRPr sz="2772">
                <a:solidFill>
                  <a:schemeClr val="tx1">
                    <a:tint val="75000"/>
                  </a:schemeClr>
                </a:solidFill>
              </a:defRPr>
            </a:lvl8pPr>
            <a:lvl9pPr marL="6336060" indent="0">
              <a:buNone/>
              <a:defRPr sz="27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50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05" y="5941733"/>
            <a:ext cx="6732032" cy="1416199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9038" y="5941733"/>
            <a:ext cx="6732032" cy="1416199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16-04-28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73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068" y="1188351"/>
            <a:ext cx="13662065" cy="431421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070" y="5471563"/>
            <a:ext cx="6701093" cy="2681528"/>
          </a:xfrm>
        </p:spPr>
        <p:txBody>
          <a:bodyPr anchor="b"/>
          <a:lstStyle>
            <a:lvl1pPr marL="0" indent="0">
              <a:buNone/>
              <a:defRPr sz="4158" b="1"/>
            </a:lvl1pPr>
            <a:lvl2pPr marL="792008" indent="0">
              <a:buNone/>
              <a:defRPr sz="3465" b="1"/>
            </a:lvl2pPr>
            <a:lvl3pPr marL="1584015" indent="0">
              <a:buNone/>
              <a:defRPr sz="3118" b="1"/>
            </a:lvl3pPr>
            <a:lvl4pPr marL="2376023" indent="0">
              <a:buNone/>
              <a:defRPr sz="2772" b="1"/>
            </a:lvl4pPr>
            <a:lvl5pPr marL="3168030" indent="0">
              <a:buNone/>
              <a:defRPr sz="2772" b="1"/>
            </a:lvl5pPr>
            <a:lvl6pPr marL="3960038" indent="0">
              <a:buNone/>
              <a:defRPr sz="2772" b="1"/>
            </a:lvl6pPr>
            <a:lvl7pPr marL="4752045" indent="0">
              <a:buNone/>
              <a:defRPr sz="2772" b="1"/>
            </a:lvl7pPr>
            <a:lvl8pPr marL="5544053" indent="0">
              <a:buNone/>
              <a:defRPr sz="2772" b="1"/>
            </a:lvl8pPr>
            <a:lvl9pPr marL="6336060" indent="0">
              <a:buNone/>
              <a:defRPr sz="2772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1070" y="8153091"/>
            <a:ext cx="6701093" cy="1199196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19039" y="5471563"/>
            <a:ext cx="6734095" cy="2681528"/>
          </a:xfrm>
        </p:spPr>
        <p:txBody>
          <a:bodyPr anchor="b"/>
          <a:lstStyle>
            <a:lvl1pPr marL="0" indent="0">
              <a:buNone/>
              <a:defRPr sz="4158" b="1"/>
            </a:lvl1pPr>
            <a:lvl2pPr marL="792008" indent="0">
              <a:buNone/>
              <a:defRPr sz="3465" b="1"/>
            </a:lvl2pPr>
            <a:lvl3pPr marL="1584015" indent="0">
              <a:buNone/>
              <a:defRPr sz="3118" b="1"/>
            </a:lvl3pPr>
            <a:lvl4pPr marL="2376023" indent="0">
              <a:buNone/>
              <a:defRPr sz="2772" b="1"/>
            </a:lvl4pPr>
            <a:lvl5pPr marL="3168030" indent="0">
              <a:buNone/>
              <a:defRPr sz="2772" b="1"/>
            </a:lvl5pPr>
            <a:lvl6pPr marL="3960038" indent="0">
              <a:buNone/>
              <a:defRPr sz="2772" b="1"/>
            </a:lvl6pPr>
            <a:lvl7pPr marL="4752045" indent="0">
              <a:buNone/>
              <a:defRPr sz="2772" b="1"/>
            </a:lvl7pPr>
            <a:lvl8pPr marL="5544053" indent="0">
              <a:buNone/>
              <a:defRPr sz="2772" b="1"/>
            </a:lvl8pPr>
            <a:lvl9pPr marL="6336060" indent="0">
              <a:buNone/>
              <a:defRPr sz="2772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19039" y="8153091"/>
            <a:ext cx="6734095" cy="1199196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16-04-28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519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16-04-28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210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16-04-28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183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069" y="1488017"/>
            <a:ext cx="5108836" cy="5208058"/>
          </a:xfrm>
        </p:spPr>
        <p:txBody>
          <a:bodyPr anchor="b"/>
          <a:lstStyle>
            <a:lvl1pPr>
              <a:defRPr sz="5543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4095" y="3213708"/>
            <a:ext cx="8019038" cy="15861844"/>
          </a:xfrm>
        </p:spPr>
        <p:txBody>
          <a:bodyPr/>
          <a:lstStyle>
            <a:lvl1pPr>
              <a:defRPr sz="5543"/>
            </a:lvl1pPr>
            <a:lvl2pPr>
              <a:defRPr sz="4850"/>
            </a:lvl2pPr>
            <a:lvl3pPr>
              <a:defRPr sz="4158"/>
            </a:lvl3pPr>
            <a:lvl4pPr>
              <a:defRPr sz="3465"/>
            </a:lvl4pPr>
            <a:lvl5pPr>
              <a:defRPr sz="3465"/>
            </a:lvl5pPr>
            <a:lvl6pPr>
              <a:defRPr sz="3465"/>
            </a:lvl6pPr>
            <a:lvl7pPr>
              <a:defRPr sz="3465"/>
            </a:lvl7pPr>
            <a:lvl8pPr>
              <a:defRPr sz="3465"/>
            </a:lvl8pPr>
            <a:lvl9pPr>
              <a:defRPr sz="346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1069" y="6696075"/>
            <a:ext cx="5108836" cy="12405307"/>
          </a:xfrm>
        </p:spPr>
        <p:txBody>
          <a:bodyPr/>
          <a:lstStyle>
            <a:lvl1pPr marL="0" indent="0">
              <a:buNone/>
              <a:defRPr sz="2772"/>
            </a:lvl1pPr>
            <a:lvl2pPr marL="792008" indent="0">
              <a:buNone/>
              <a:defRPr sz="2425"/>
            </a:lvl2pPr>
            <a:lvl3pPr marL="1584015" indent="0">
              <a:buNone/>
              <a:defRPr sz="2079"/>
            </a:lvl3pPr>
            <a:lvl4pPr marL="2376023" indent="0">
              <a:buNone/>
              <a:defRPr sz="1732"/>
            </a:lvl4pPr>
            <a:lvl5pPr marL="3168030" indent="0">
              <a:buNone/>
              <a:defRPr sz="1732"/>
            </a:lvl5pPr>
            <a:lvl6pPr marL="3960038" indent="0">
              <a:buNone/>
              <a:defRPr sz="1732"/>
            </a:lvl6pPr>
            <a:lvl7pPr marL="4752045" indent="0">
              <a:buNone/>
              <a:defRPr sz="1732"/>
            </a:lvl7pPr>
            <a:lvl8pPr marL="5544053" indent="0">
              <a:buNone/>
              <a:defRPr sz="1732"/>
            </a:lvl8pPr>
            <a:lvl9pPr marL="6336060" indent="0">
              <a:buNone/>
              <a:defRPr sz="1732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16-04-28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81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069" y="1488017"/>
            <a:ext cx="5108836" cy="5208058"/>
          </a:xfrm>
        </p:spPr>
        <p:txBody>
          <a:bodyPr anchor="b"/>
          <a:lstStyle>
            <a:lvl1pPr>
              <a:defRPr sz="5543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34095" y="3213708"/>
            <a:ext cx="8019038" cy="15861844"/>
          </a:xfrm>
        </p:spPr>
        <p:txBody>
          <a:bodyPr anchor="t"/>
          <a:lstStyle>
            <a:lvl1pPr marL="0" indent="0">
              <a:buNone/>
              <a:defRPr sz="5543"/>
            </a:lvl1pPr>
            <a:lvl2pPr marL="792008" indent="0">
              <a:buNone/>
              <a:defRPr sz="4850"/>
            </a:lvl2pPr>
            <a:lvl3pPr marL="1584015" indent="0">
              <a:buNone/>
              <a:defRPr sz="4158"/>
            </a:lvl3pPr>
            <a:lvl4pPr marL="2376023" indent="0">
              <a:buNone/>
              <a:defRPr sz="3465"/>
            </a:lvl4pPr>
            <a:lvl5pPr marL="3168030" indent="0">
              <a:buNone/>
              <a:defRPr sz="3465"/>
            </a:lvl5pPr>
            <a:lvl6pPr marL="3960038" indent="0">
              <a:buNone/>
              <a:defRPr sz="3465"/>
            </a:lvl6pPr>
            <a:lvl7pPr marL="4752045" indent="0">
              <a:buNone/>
              <a:defRPr sz="3465"/>
            </a:lvl7pPr>
            <a:lvl8pPr marL="5544053" indent="0">
              <a:buNone/>
              <a:defRPr sz="3465"/>
            </a:lvl8pPr>
            <a:lvl9pPr marL="6336060" indent="0">
              <a:buNone/>
              <a:defRPr sz="3465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1069" y="6696075"/>
            <a:ext cx="5108836" cy="12405307"/>
          </a:xfrm>
        </p:spPr>
        <p:txBody>
          <a:bodyPr/>
          <a:lstStyle>
            <a:lvl1pPr marL="0" indent="0">
              <a:buNone/>
              <a:defRPr sz="2772"/>
            </a:lvl1pPr>
            <a:lvl2pPr marL="792008" indent="0">
              <a:buNone/>
              <a:defRPr sz="2425"/>
            </a:lvl2pPr>
            <a:lvl3pPr marL="1584015" indent="0">
              <a:buNone/>
              <a:defRPr sz="2079"/>
            </a:lvl3pPr>
            <a:lvl4pPr marL="2376023" indent="0">
              <a:buNone/>
              <a:defRPr sz="1732"/>
            </a:lvl4pPr>
            <a:lvl5pPr marL="3168030" indent="0">
              <a:buNone/>
              <a:defRPr sz="1732"/>
            </a:lvl5pPr>
            <a:lvl6pPr marL="3960038" indent="0">
              <a:buNone/>
              <a:defRPr sz="1732"/>
            </a:lvl6pPr>
            <a:lvl7pPr marL="4752045" indent="0">
              <a:buNone/>
              <a:defRPr sz="1732"/>
            </a:lvl7pPr>
            <a:lvl8pPr marL="5544053" indent="0">
              <a:buNone/>
              <a:defRPr sz="1732"/>
            </a:lvl8pPr>
            <a:lvl9pPr marL="6336060" indent="0">
              <a:buNone/>
              <a:defRPr sz="1732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A10D-45D9-4664-9944-67EDEAC51C0C}" type="datetimeFigureOut">
              <a:rPr lang="ko-KR" altLang="en-US" smtClean="0"/>
              <a:t>16-04-28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443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05" y="1188351"/>
            <a:ext cx="13662065" cy="4314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05" y="5941733"/>
            <a:ext cx="13662065" cy="14161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9005" y="20687570"/>
            <a:ext cx="3564017" cy="1188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5A10D-45D9-4664-9944-67EDEAC51C0C}" type="datetimeFigureOut">
              <a:rPr lang="ko-KR" altLang="en-US" smtClean="0"/>
              <a:t>16-04-28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7025" y="20687570"/>
            <a:ext cx="5346025" cy="1188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7053" y="20687570"/>
            <a:ext cx="3564017" cy="1188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C9B1-F8B8-4F8B-A8FC-584EBCF6C3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299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584015" rtl="0" eaLnBrk="1" latinLnBrk="1" hangingPunct="1">
        <a:lnSpc>
          <a:spcPct val="90000"/>
        </a:lnSpc>
        <a:spcBef>
          <a:spcPct val="0"/>
        </a:spcBef>
        <a:buNone/>
        <a:defRPr sz="76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6004" indent="-396004" algn="l" defTabSz="1584015" rtl="0" eaLnBrk="1" latinLnBrk="1" hangingPunct="1">
        <a:lnSpc>
          <a:spcPct val="90000"/>
        </a:lnSpc>
        <a:spcBef>
          <a:spcPts val="1732"/>
        </a:spcBef>
        <a:buFont typeface="Arial" panose="020B0604020202020204" pitchFamily="34" charset="0"/>
        <a:buChar char="•"/>
        <a:defRPr sz="4850" kern="1200">
          <a:solidFill>
            <a:schemeClr val="tx1"/>
          </a:solidFill>
          <a:latin typeface="+mn-lt"/>
          <a:ea typeface="+mn-ea"/>
          <a:cs typeface="+mn-cs"/>
        </a:defRPr>
      </a:lvl1pPr>
      <a:lvl2pPr marL="1188011" indent="-396004" algn="l" defTabSz="1584015" rtl="0" eaLnBrk="1" latinLnBrk="1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4158" kern="1200">
          <a:solidFill>
            <a:schemeClr val="tx1"/>
          </a:solidFill>
          <a:latin typeface="+mn-lt"/>
          <a:ea typeface="+mn-ea"/>
          <a:cs typeface="+mn-cs"/>
        </a:defRPr>
      </a:lvl2pPr>
      <a:lvl3pPr marL="1980019" indent="-396004" algn="l" defTabSz="1584015" rtl="0" eaLnBrk="1" latinLnBrk="1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465" kern="1200">
          <a:solidFill>
            <a:schemeClr val="tx1"/>
          </a:solidFill>
          <a:latin typeface="+mn-lt"/>
          <a:ea typeface="+mn-ea"/>
          <a:cs typeface="+mn-cs"/>
        </a:defRPr>
      </a:lvl3pPr>
      <a:lvl4pPr marL="2772026" indent="-396004" algn="l" defTabSz="1584015" rtl="0" eaLnBrk="1" latinLnBrk="1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4pPr>
      <a:lvl5pPr marL="3564034" indent="-396004" algn="l" defTabSz="1584015" rtl="0" eaLnBrk="1" latinLnBrk="1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5pPr>
      <a:lvl6pPr marL="4356042" indent="-396004" algn="l" defTabSz="1584015" rtl="0" eaLnBrk="1" latinLnBrk="1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5148049" indent="-396004" algn="l" defTabSz="1584015" rtl="0" eaLnBrk="1" latinLnBrk="1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940057" indent="-396004" algn="l" defTabSz="1584015" rtl="0" eaLnBrk="1" latinLnBrk="1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732064" indent="-396004" algn="l" defTabSz="1584015" rtl="0" eaLnBrk="1" latinLnBrk="1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84015" rtl="0" eaLnBrk="1" latinLnBrk="1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1pPr>
      <a:lvl2pPr marL="792008" algn="l" defTabSz="1584015" rtl="0" eaLnBrk="1" latinLnBrk="1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2pPr>
      <a:lvl3pPr marL="1584015" algn="l" defTabSz="1584015" rtl="0" eaLnBrk="1" latinLnBrk="1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376023" algn="l" defTabSz="1584015" rtl="0" eaLnBrk="1" latinLnBrk="1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4pPr>
      <a:lvl5pPr marL="3168030" algn="l" defTabSz="1584015" rtl="0" eaLnBrk="1" latinLnBrk="1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5pPr>
      <a:lvl6pPr marL="3960038" algn="l" defTabSz="1584015" rtl="0" eaLnBrk="1" latinLnBrk="1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752045" algn="l" defTabSz="1584015" rtl="0" eaLnBrk="1" latinLnBrk="1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544053" algn="l" defTabSz="1584015" rtl="0" eaLnBrk="1" latinLnBrk="1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336060" algn="l" defTabSz="1584015" rtl="0" eaLnBrk="1" latinLnBrk="1" hangingPunct="1"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그룹 114"/>
          <p:cNvGrpSpPr/>
          <p:nvPr/>
        </p:nvGrpSpPr>
        <p:grpSpPr>
          <a:xfrm>
            <a:off x="-60665" y="-239878"/>
            <a:ext cx="16078968" cy="22713700"/>
            <a:chOff x="-60665" y="-239878"/>
            <a:chExt cx="16078968" cy="227137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모서리가 둥근 직사각형 4"/>
            <p:cNvSpPr>
              <a:spLocks/>
            </p:cNvSpPr>
            <p:nvPr/>
          </p:nvSpPr>
          <p:spPr>
            <a:xfrm>
              <a:off x="6266468" y="18503900"/>
              <a:ext cx="108000" cy="66278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모서리가 둥근 직사각형 5"/>
            <p:cNvSpPr>
              <a:spLocks/>
            </p:cNvSpPr>
            <p:nvPr/>
          </p:nvSpPr>
          <p:spPr>
            <a:xfrm rot="21382299">
              <a:off x="7025981" y="18502841"/>
              <a:ext cx="108000" cy="66278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모서리가 둥근 직사각형 7"/>
            <p:cNvSpPr>
              <a:spLocks/>
            </p:cNvSpPr>
            <p:nvPr/>
          </p:nvSpPr>
          <p:spPr>
            <a:xfrm rot="20740604">
              <a:off x="8543235" y="18499763"/>
              <a:ext cx="108000" cy="66278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모서리가 둥근 직사각형 8"/>
            <p:cNvSpPr>
              <a:spLocks/>
            </p:cNvSpPr>
            <p:nvPr/>
          </p:nvSpPr>
          <p:spPr>
            <a:xfrm rot="20573438">
              <a:off x="9305120" y="18498981"/>
              <a:ext cx="108000" cy="66278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모서리가 둥근 직사각형 9"/>
            <p:cNvSpPr>
              <a:spLocks/>
            </p:cNvSpPr>
            <p:nvPr/>
          </p:nvSpPr>
          <p:spPr>
            <a:xfrm rot="20277677">
              <a:off x="10065004" y="18504363"/>
              <a:ext cx="108000" cy="66278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모서리가 둥근 직사각형 10"/>
            <p:cNvSpPr>
              <a:spLocks/>
            </p:cNvSpPr>
            <p:nvPr/>
          </p:nvSpPr>
          <p:spPr>
            <a:xfrm rot="19954270">
              <a:off x="10837374" y="18513009"/>
              <a:ext cx="108000" cy="66278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모서리가 둥근 직사각형 11"/>
            <p:cNvSpPr>
              <a:spLocks/>
            </p:cNvSpPr>
            <p:nvPr/>
          </p:nvSpPr>
          <p:spPr>
            <a:xfrm rot="19782607">
              <a:off x="11594782" y="18512279"/>
              <a:ext cx="108000" cy="66278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모서리가 둥근 직사각형 12"/>
            <p:cNvSpPr>
              <a:spLocks/>
            </p:cNvSpPr>
            <p:nvPr/>
          </p:nvSpPr>
          <p:spPr>
            <a:xfrm rot="19607131">
              <a:off x="12374947" y="18515762"/>
              <a:ext cx="108000" cy="69044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모서리가 둥근 직사각형 13"/>
            <p:cNvSpPr>
              <a:spLocks/>
            </p:cNvSpPr>
            <p:nvPr/>
          </p:nvSpPr>
          <p:spPr>
            <a:xfrm rot="19517267">
              <a:off x="13130058" y="18501416"/>
              <a:ext cx="108000" cy="71881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모서리가 둥근 직사각형 14"/>
            <p:cNvSpPr>
              <a:spLocks/>
            </p:cNvSpPr>
            <p:nvPr/>
          </p:nvSpPr>
          <p:spPr>
            <a:xfrm rot="19198393">
              <a:off x="13883430" y="18468052"/>
              <a:ext cx="108000" cy="78516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모서리가 둥근 직사각형 15"/>
            <p:cNvSpPr>
              <a:spLocks/>
            </p:cNvSpPr>
            <p:nvPr/>
          </p:nvSpPr>
          <p:spPr>
            <a:xfrm rot="19077161">
              <a:off x="14628203" y="18402864"/>
              <a:ext cx="108000" cy="86604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모서리가 둥근 직사각형 16"/>
            <p:cNvSpPr>
              <a:spLocks/>
            </p:cNvSpPr>
            <p:nvPr/>
          </p:nvSpPr>
          <p:spPr>
            <a:xfrm rot="18929997">
              <a:off x="15428542" y="18443275"/>
              <a:ext cx="108000" cy="868165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모서리가 둥근 직사각형 17"/>
            <p:cNvSpPr>
              <a:spLocks/>
            </p:cNvSpPr>
            <p:nvPr/>
          </p:nvSpPr>
          <p:spPr>
            <a:xfrm rot="459511">
              <a:off x="5513364" y="18537022"/>
              <a:ext cx="108000" cy="646344"/>
            </a:xfrm>
            <a:prstGeom prst="roundRect">
              <a:avLst>
                <a:gd name="adj" fmla="val 33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모서리가 둥근 직사각형 18"/>
            <p:cNvSpPr>
              <a:spLocks/>
            </p:cNvSpPr>
            <p:nvPr/>
          </p:nvSpPr>
          <p:spPr>
            <a:xfrm rot="907120">
              <a:off x="4760300" y="18510887"/>
              <a:ext cx="108000" cy="682241"/>
            </a:xfrm>
            <a:prstGeom prst="roundRect">
              <a:avLst>
                <a:gd name="adj" fmla="val 33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모서리가 둥근 직사각형 19"/>
            <p:cNvSpPr>
              <a:spLocks/>
            </p:cNvSpPr>
            <p:nvPr/>
          </p:nvSpPr>
          <p:spPr>
            <a:xfrm rot="1105997">
              <a:off x="3989478" y="18548433"/>
              <a:ext cx="108000" cy="634834"/>
            </a:xfrm>
            <a:prstGeom prst="roundRect">
              <a:avLst>
                <a:gd name="adj" fmla="val 33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모서리가 둥근 직사각형 20"/>
            <p:cNvSpPr>
              <a:spLocks/>
            </p:cNvSpPr>
            <p:nvPr/>
          </p:nvSpPr>
          <p:spPr>
            <a:xfrm rot="1500099">
              <a:off x="3227399" y="18522727"/>
              <a:ext cx="108000" cy="684686"/>
            </a:xfrm>
            <a:prstGeom prst="roundRect">
              <a:avLst>
                <a:gd name="adj" fmla="val 33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모서리가 둥근 직사각형 21"/>
            <p:cNvSpPr>
              <a:spLocks/>
            </p:cNvSpPr>
            <p:nvPr/>
          </p:nvSpPr>
          <p:spPr>
            <a:xfrm rot="1745975">
              <a:off x="2447986" y="18522748"/>
              <a:ext cx="108000" cy="684686"/>
            </a:xfrm>
            <a:prstGeom prst="roundRect">
              <a:avLst>
                <a:gd name="adj" fmla="val 33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모서리가 둥근 직사각형 22"/>
            <p:cNvSpPr>
              <a:spLocks/>
            </p:cNvSpPr>
            <p:nvPr/>
          </p:nvSpPr>
          <p:spPr>
            <a:xfrm rot="1831548">
              <a:off x="1708092" y="18497809"/>
              <a:ext cx="108000" cy="723916"/>
            </a:xfrm>
            <a:prstGeom prst="roundRect">
              <a:avLst>
                <a:gd name="adj" fmla="val 33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모서리가 둥근 직사각형 23"/>
            <p:cNvSpPr>
              <a:spLocks/>
            </p:cNvSpPr>
            <p:nvPr/>
          </p:nvSpPr>
          <p:spPr>
            <a:xfrm rot="2020800">
              <a:off x="955101" y="18487806"/>
              <a:ext cx="108000" cy="750919"/>
            </a:xfrm>
            <a:prstGeom prst="roundRect">
              <a:avLst>
                <a:gd name="adj" fmla="val 33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모서리가 둥근 직사각형 24"/>
            <p:cNvSpPr>
              <a:spLocks/>
            </p:cNvSpPr>
            <p:nvPr/>
          </p:nvSpPr>
          <p:spPr>
            <a:xfrm rot="2186035">
              <a:off x="200802" y="18470303"/>
              <a:ext cx="108000" cy="750919"/>
            </a:xfrm>
            <a:prstGeom prst="roundRect">
              <a:avLst>
                <a:gd name="adj" fmla="val 3346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모서리가 둥근 직사각형 26"/>
            <p:cNvSpPr>
              <a:spLocks/>
            </p:cNvSpPr>
            <p:nvPr/>
          </p:nvSpPr>
          <p:spPr>
            <a:xfrm rot="18856696">
              <a:off x="15371801" y="19410231"/>
              <a:ext cx="108000" cy="94426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모서리가 둥근 직사각형 27"/>
            <p:cNvSpPr>
              <a:spLocks/>
            </p:cNvSpPr>
            <p:nvPr/>
          </p:nvSpPr>
          <p:spPr>
            <a:xfrm rot="19003469">
              <a:off x="14627960" y="19410739"/>
              <a:ext cx="108000" cy="94426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모서리가 둥근 직사각형 28"/>
            <p:cNvSpPr>
              <a:spLocks/>
            </p:cNvSpPr>
            <p:nvPr/>
          </p:nvSpPr>
          <p:spPr>
            <a:xfrm rot="18736612">
              <a:off x="15310322" y="20359575"/>
              <a:ext cx="108000" cy="102967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모서리가 둥근 직사각형 29"/>
            <p:cNvSpPr>
              <a:spLocks/>
            </p:cNvSpPr>
            <p:nvPr/>
          </p:nvSpPr>
          <p:spPr>
            <a:xfrm rot="18957838">
              <a:off x="14581393" y="20379430"/>
              <a:ext cx="108000" cy="1051052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모서리가 둥근 직사각형 30"/>
            <p:cNvSpPr>
              <a:spLocks/>
            </p:cNvSpPr>
            <p:nvPr/>
          </p:nvSpPr>
          <p:spPr>
            <a:xfrm rot="19043459">
              <a:off x="13829183" y="20388037"/>
              <a:ext cx="108000" cy="1051052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모서리가 둥근 직사각형 31"/>
            <p:cNvSpPr>
              <a:spLocks/>
            </p:cNvSpPr>
            <p:nvPr/>
          </p:nvSpPr>
          <p:spPr>
            <a:xfrm rot="19251347">
              <a:off x="13063683" y="20407891"/>
              <a:ext cx="108000" cy="1051052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모서리가 둥근 직사각형 32"/>
            <p:cNvSpPr>
              <a:spLocks/>
            </p:cNvSpPr>
            <p:nvPr/>
          </p:nvSpPr>
          <p:spPr>
            <a:xfrm rot="19636968">
              <a:off x="11520556" y="20453380"/>
              <a:ext cx="108000" cy="88989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모서리가 둥근 직사각형 33"/>
            <p:cNvSpPr>
              <a:spLocks/>
            </p:cNvSpPr>
            <p:nvPr/>
          </p:nvSpPr>
          <p:spPr>
            <a:xfrm rot="19502335">
              <a:off x="12309438" y="20479749"/>
              <a:ext cx="108000" cy="88989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모서리가 둥근 직사각형 34"/>
            <p:cNvSpPr>
              <a:spLocks/>
            </p:cNvSpPr>
            <p:nvPr/>
          </p:nvSpPr>
          <p:spPr>
            <a:xfrm rot="20011380">
              <a:off x="10037936" y="20472478"/>
              <a:ext cx="108000" cy="88989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모서리가 둥근 직사각형 35"/>
            <p:cNvSpPr>
              <a:spLocks/>
            </p:cNvSpPr>
            <p:nvPr/>
          </p:nvSpPr>
          <p:spPr>
            <a:xfrm rot="19846410">
              <a:off x="10793370" y="20471769"/>
              <a:ext cx="108000" cy="88989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모서리가 둥근 직사각형 36"/>
            <p:cNvSpPr>
              <a:spLocks/>
            </p:cNvSpPr>
            <p:nvPr/>
          </p:nvSpPr>
          <p:spPr>
            <a:xfrm rot="20893055">
              <a:off x="7742841" y="20533950"/>
              <a:ext cx="108000" cy="77042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모서리가 둥근 직사각형 37"/>
            <p:cNvSpPr>
              <a:spLocks/>
            </p:cNvSpPr>
            <p:nvPr/>
          </p:nvSpPr>
          <p:spPr>
            <a:xfrm rot="20465786">
              <a:off x="8495854" y="20515818"/>
              <a:ext cx="108000" cy="804315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모서리가 둥근 직사각형 38"/>
            <p:cNvSpPr>
              <a:spLocks/>
            </p:cNvSpPr>
            <p:nvPr/>
          </p:nvSpPr>
          <p:spPr>
            <a:xfrm rot="20311191">
              <a:off x="9253012" y="20515112"/>
              <a:ext cx="108000" cy="804315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모서리가 둥근 직사각형 39"/>
            <p:cNvSpPr>
              <a:spLocks/>
            </p:cNvSpPr>
            <p:nvPr/>
          </p:nvSpPr>
          <p:spPr>
            <a:xfrm rot="238349">
              <a:off x="5469692" y="20539331"/>
              <a:ext cx="108000" cy="77042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모서리가 둥근 직사각형 40"/>
            <p:cNvSpPr>
              <a:spLocks/>
            </p:cNvSpPr>
            <p:nvPr/>
          </p:nvSpPr>
          <p:spPr>
            <a:xfrm>
              <a:off x="6229248" y="20539832"/>
              <a:ext cx="108000" cy="77042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모서리가 둥근 직사각형 41"/>
            <p:cNvSpPr>
              <a:spLocks/>
            </p:cNvSpPr>
            <p:nvPr/>
          </p:nvSpPr>
          <p:spPr>
            <a:xfrm rot="21088561">
              <a:off x="6978210" y="20519670"/>
              <a:ext cx="108000" cy="77042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모서리가 둥근 직사각형 42"/>
            <p:cNvSpPr>
              <a:spLocks/>
            </p:cNvSpPr>
            <p:nvPr/>
          </p:nvSpPr>
          <p:spPr>
            <a:xfrm rot="404305">
              <a:off x="4705619" y="20524108"/>
              <a:ext cx="108000" cy="77042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모서리가 둥근 직사각형 43"/>
            <p:cNvSpPr>
              <a:spLocks/>
            </p:cNvSpPr>
            <p:nvPr/>
          </p:nvSpPr>
          <p:spPr>
            <a:xfrm rot="814073">
              <a:off x="3932911" y="20525878"/>
              <a:ext cx="108000" cy="78389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모서리가 둥근 직사각형 44"/>
            <p:cNvSpPr>
              <a:spLocks/>
            </p:cNvSpPr>
            <p:nvPr/>
          </p:nvSpPr>
          <p:spPr>
            <a:xfrm rot="1191773">
              <a:off x="3185215" y="20512497"/>
              <a:ext cx="108000" cy="814145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모서리가 둥근 직사각형 45"/>
            <p:cNvSpPr>
              <a:spLocks/>
            </p:cNvSpPr>
            <p:nvPr/>
          </p:nvSpPr>
          <p:spPr>
            <a:xfrm rot="1318456">
              <a:off x="2421845" y="20512403"/>
              <a:ext cx="108000" cy="83253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모서리가 둥근 직사각형 46"/>
            <p:cNvSpPr>
              <a:spLocks/>
            </p:cNvSpPr>
            <p:nvPr/>
          </p:nvSpPr>
          <p:spPr>
            <a:xfrm rot="1772104">
              <a:off x="904552" y="20500827"/>
              <a:ext cx="108000" cy="87167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모서리가 둥근 직사각형 47"/>
            <p:cNvSpPr>
              <a:spLocks/>
            </p:cNvSpPr>
            <p:nvPr/>
          </p:nvSpPr>
          <p:spPr>
            <a:xfrm rot="1591572">
              <a:off x="1660267" y="20489987"/>
              <a:ext cx="108000" cy="87167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모서리가 둥근 직사각형 48"/>
            <p:cNvSpPr>
              <a:spLocks/>
            </p:cNvSpPr>
            <p:nvPr/>
          </p:nvSpPr>
          <p:spPr>
            <a:xfrm rot="2067407">
              <a:off x="148902" y="20464061"/>
              <a:ext cx="108000" cy="87167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모서리가 둥근 직사각형 50"/>
            <p:cNvSpPr>
              <a:spLocks/>
            </p:cNvSpPr>
            <p:nvPr/>
          </p:nvSpPr>
          <p:spPr>
            <a:xfrm rot="1994818">
              <a:off x="156303" y="21490499"/>
              <a:ext cx="108000" cy="87167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모서리가 둥근 직사각형 54"/>
            <p:cNvSpPr>
              <a:spLocks/>
            </p:cNvSpPr>
            <p:nvPr/>
          </p:nvSpPr>
          <p:spPr>
            <a:xfrm>
              <a:off x="5443135" y="21532232"/>
              <a:ext cx="108000" cy="87167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모서리가 둥근 직사각형 55"/>
            <p:cNvSpPr>
              <a:spLocks/>
            </p:cNvSpPr>
            <p:nvPr/>
          </p:nvSpPr>
          <p:spPr>
            <a:xfrm rot="418032">
              <a:off x="4674316" y="21535566"/>
              <a:ext cx="108000" cy="87167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모서리가 둥근 직사각형 57"/>
            <p:cNvSpPr>
              <a:spLocks/>
            </p:cNvSpPr>
            <p:nvPr/>
          </p:nvSpPr>
          <p:spPr>
            <a:xfrm rot="20959904">
              <a:off x="6954752" y="21510320"/>
              <a:ext cx="108000" cy="87167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모서리가 둥근 직사각형 58"/>
            <p:cNvSpPr>
              <a:spLocks/>
            </p:cNvSpPr>
            <p:nvPr/>
          </p:nvSpPr>
          <p:spPr>
            <a:xfrm rot="20803354">
              <a:off x="7704682" y="21531480"/>
              <a:ext cx="108000" cy="87167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모서리가 둥근 직사각형 59"/>
            <p:cNvSpPr>
              <a:spLocks/>
            </p:cNvSpPr>
            <p:nvPr/>
          </p:nvSpPr>
          <p:spPr>
            <a:xfrm rot="20539159">
              <a:off x="8465997" y="21536419"/>
              <a:ext cx="108000" cy="87167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모서리가 둥근 직사각형 60"/>
            <p:cNvSpPr>
              <a:spLocks/>
            </p:cNvSpPr>
            <p:nvPr/>
          </p:nvSpPr>
          <p:spPr>
            <a:xfrm rot="21403768">
              <a:off x="6191934" y="21532696"/>
              <a:ext cx="108000" cy="87167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모서리가 둥근 직사각형 61"/>
            <p:cNvSpPr>
              <a:spLocks/>
            </p:cNvSpPr>
            <p:nvPr/>
          </p:nvSpPr>
          <p:spPr>
            <a:xfrm rot="19995982">
              <a:off x="9989038" y="21487378"/>
              <a:ext cx="108000" cy="87167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모서리가 둥근 직사각형 62"/>
            <p:cNvSpPr>
              <a:spLocks/>
            </p:cNvSpPr>
            <p:nvPr/>
          </p:nvSpPr>
          <p:spPr>
            <a:xfrm rot="20089976">
              <a:off x="9235592" y="21506307"/>
              <a:ext cx="108000" cy="87167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모서리가 둥근 직사각형 63"/>
            <p:cNvSpPr>
              <a:spLocks/>
            </p:cNvSpPr>
            <p:nvPr/>
          </p:nvSpPr>
          <p:spPr>
            <a:xfrm rot="19818931">
              <a:off x="10748807" y="21477080"/>
              <a:ext cx="108000" cy="881166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모서리가 둥근 직사각형 64"/>
            <p:cNvSpPr>
              <a:spLocks/>
            </p:cNvSpPr>
            <p:nvPr/>
          </p:nvSpPr>
          <p:spPr>
            <a:xfrm rot="19574258">
              <a:off x="11520324" y="21464251"/>
              <a:ext cx="108000" cy="917307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모서리가 둥근 직사각형 65"/>
            <p:cNvSpPr>
              <a:spLocks/>
            </p:cNvSpPr>
            <p:nvPr/>
          </p:nvSpPr>
          <p:spPr>
            <a:xfrm rot="19418743">
              <a:off x="12235656" y="21431249"/>
              <a:ext cx="108000" cy="976099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모서리가 둥근 직사각형 66"/>
            <p:cNvSpPr>
              <a:spLocks/>
            </p:cNvSpPr>
            <p:nvPr/>
          </p:nvSpPr>
          <p:spPr>
            <a:xfrm rot="19240729">
              <a:off x="13017140" y="21396136"/>
              <a:ext cx="108000" cy="103042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모서리가 둥근 직사각형 67"/>
            <p:cNvSpPr>
              <a:spLocks/>
            </p:cNvSpPr>
            <p:nvPr/>
          </p:nvSpPr>
          <p:spPr>
            <a:xfrm rot="18913038">
              <a:off x="14532696" y="21368084"/>
              <a:ext cx="108000" cy="110573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모서리가 둥근 직사각형 68"/>
            <p:cNvSpPr>
              <a:spLocks/>
            </p:cNvSpPr>
            <p:nvPr/>
          </p:nvSpPr>
          <p:spPr>
            <a:xfrm rot="18797198">
              <a:off x="15277041" y="21358152"/>
              <a:ext cx="108000" cy="1121185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모서리가 둥근 직사각형 69"/>
            <p:cNvSpPr>
              <a:spLocks/>
            </p:cNvSpPr>
            <p:nvPr/>
          </p:nvSpPr>
          <p:spPr>
            <a:xfrm rot="19030833">
              <a:off x="13779813" y="21366505"/>
              <a:ext cx="108000" cy="110573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모서리가 둥근 직사각형 70"/>
            <p:cNvSpPr>
              <a:spLocks/>
            </p:cNvSpPr>
            <p:nvPr/>
          </p:nvSpPr>
          <p:spPr>
            <a:xfrm rot="19782607">
              <a:off x="11631685" y="17516028"/>
              <a:ext cx="108000" cy="60138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모서리가 둥근 직사각형 71"/>
            <p:cNvSpPr>
              <a:spLocks/>
            </p:cNvSpPr>
            <p:nvPr/>
          </p:nvSpPr>
          <p:spPr>
            <a:xfrm rot="20030667">
              <a:off x="10868038" y="17513964"/>
              <a:ext cx="108000" cy="60138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모서리가 둥근 직사각형 72"/>
            <p:cNvSpPr>
              <a:spLocks/>
            </p:cNvSpPr>
            <p:nvPr/>
          </p:nvSpPr>
          <p:spPr>
            <a:xfrm rot="19582829">
              <a:off x="12381065" y="17505925"/>
              <a:ext cx="108000" cy="623719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모서리가 둥근 직사각형 73"/>
            <p:cNvSpPr>
              <a:spLocks/>
            </p:cNvSpPr>
            <p:nvPr/>
          </p:nvSpPr>
          <p:spPr>
            <a:xfrm rot="19391456">
              <a:off x="13159864" y="17481996"/>
              <a:ext cx="108000" cy="66227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모서리가 둥근 직사각형 74"/>
            <p:cNvSpPr>
              <a:spLocks/>
            </p:cNvSpPr>
            <p:nvPr/>
          </p:nvSpPr>
          <p:spPr>
            <a:xfrm rot="19062569">
              <a:off x="14669096" y="17474197"/>
              <a:ext cx="108000" cy="70408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모서리가 둥근 직사각형 75"/>
            <p:cNvSpPr>
              <a:spLocks/>
            </p:cNvSpPr>
            <p:nvPr/>
          </p:nvSpPr>
          <p:spPr>
            <a:xfrm rot="19106872">
              <a:off x="13918721" y="17474358"/>
              <a:ext cx="108000" cy="70408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모서리가 둥근 직사각형 76"/>
            <p:cNvSpPr>
              <a:spLocks/>
            </p:cNvSpPr>
            <p:nvPr/>
          </p:nvSpPr>
          <p:spPr>
            <a:xfrm rot="18744525">
              <a:off x="15436000" y="17441147"/>
              <a:ext cx="108000" cy="741686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모서리가 둥근 직사각형 77"/>
            <p:cNvSpPr>
              <a:spLocks/>
            </p:cNvSpPr>
            <p:nvPr/>
          </p:nvSpPr>
          <p:spPr>
            <a:xfrm rot="2794379">
              <a:off x="213634" y="17507184"/>
              <a:ext cx="108000" cy="651197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모서리가 둥근 직사각형 78"/>
            <p:cNvSpPr>
              <a:spLocks/>
            </p:cNvSpPr>
            <p:nvPr/>
          </p:nvSpPr>
          <p:spPr>
            <a:xfrm rot="2466113">
              <a:off x="959625" y="17517985"/>
              <a:ext cx="108000" cy="66934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모서리가 둥근 직사각형 79"/>
            <p:cNvSpPr>
              <a:spLocks/>
            </p:cNvSpPr>
            <p:nvPr/>
          </p:nvSpPr>
          <p:spPr>
            <a:xfrm rot="2259755">
              <a:off x="1728657" y="17527554"/>
              <a:ext cx="108000" cy="646669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모서리가 둥근 직사각형 80"/>
            <p:cNvSpPr>
              <a:spLocks/>
            </p:cNvSpPr>
            <p:nvPr/>
          </p:nvSpPr>
          <p:spPr>
            <a:xfrm rot="2036235">
              <a:off x="3241009" y="17550781"/>
              <a:ext cx="108000" cy="57652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모서리가 둥근 직사각형 81"/>
            <p:cNvSpPr>
              <a:spLocks/>
            </p:cNvSpPr>
            <p:nvPr/>
          </p:nvSpPr>
          <p:spPr>
            <a:xfrm rot="2205375">
              <a:off x="2481597" y="17541563"/>
              <a:ext cx="108000" cy="60851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모서리가 둥근 직사각형 82"/>
            <p:cNvSpPr>
              <a:spLocks/>
            </p:cNvSpPr>
            <p:nvPr/>
          </p:nvSpPr>
          <p:spPr>
            <a:xfrm rot="1608676">
              <a:off x="4016096" y="17553542"/>
              <a:ext cx="108000" cy="57652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모서리가 둥근 직사각형 83"/>
            <p:cNvSpPr>
              <a:spLocks/>
            </p:cNvSpPr>
            <p:nvPr/>
          </p:nvSpPr>
          <p:spPr>
            <a:xfrm rot="1350582">
              <a:off x="4765617" y="17592354"/>
              <a:ext cx="108000" cy="518377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모서리가 둥근 직사각형 84"/>
            <p:cNvSpPr>
              <a:spLocks/>
            </p:cNvSpPr>
            <p:nvPr/>
          </p:nvSpPr>
          <p:spPr>
            <a:xfrm rot="982526">
              <a:off x="5528705" y="17555882"/>
              <a:ext cx="108000" cy="54841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모서리가 둥근 직사각형 85"/>
            <p:cNvSpPr>
              <a:spLocks/>
            </p:cNvSpPr>
            <p:nvPr/>
          </p:nvSpPr>
          <p:spPr>
            <a:xfrm rot="527608">
              <a:off x="6304197" y="17565316"/>
              <a:ext cx="108000" cy="52963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모서리가 둥근 직사각형 86"/>
            <p:cNvSpPr>
              <a:spLocks/>
            </p:cNvSpPr>
            <p:nvPr/>
          </p:nvSpPr>
          <p:spPr>
            <a:xfrm>
              <a:off x="7047505" y="17576342"/>
              <a:ext cx="108000" cy="522519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모서리가 둥근 직사각형 87"/>
            <p:cNvSpPr>
              <a:spLocks/>
            </p:cNvSpPr>
            <p:nvPr/>
          </p:nvSpPr>
          <p:spPr>
            <a:xfrm>
              <a:off x="7816099" y="17576342"/>
              <a:ext cx="108000" cy="522519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모서리가 둥근 직사각형 88"/>
            <p:cNvSpPr>
              <a:spLocks/>
            </p:cNvSpPr>
            <p:nvPr/>
          </p:nvSpPr>
          <p:spPr>
            <a:xfrm rot="21274070">
              <a:off x="8561808" y="17570512"/>
              <a:ext cx="108000" cy="522519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모서리가 둥근 직사각형 89"/>
            <p:cNvSpPr>
              <a:spLocks/>
            </p:cNvSpPr>
            <p:nvPr/>
          </p:nvSpPr>
          <p:spPr>
            <a:xfrm rot="20687953">
              <a:off x="9331062" y="17569433"/>
              <a:ext cx="108000" cy="522519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모서리가 둥근 직사각형 90"/>
            <p:cNvSpPr>
              <a:spLocks/>
            </p:cNvSpPr>
            <p:nvPr/>
          </p:nvSpPr>
          <p:spPr>
            <a:xfrm rot="20414979">
              <a:off x="10105944" y="17560130"/>
              <a:ext cx="108000" cy="522519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모서리가 둥근 직사각형 91"/>
            <p:cNvSpPr>
              <a:spLocks/>
            </p:cNvSpPr>
            <p:nvPr/>
          </p:nvSpPr>
          <p:spPr>
            <a:xfrm rot="20681258">
              <a:off x="10134571" y="16562511"/>
              <a:ext cx="108000" cy="46807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모서리가 둥근 직사각형 92"/>
            <p:cNvSpPr>
              <a:spLocks/>
            </p:cNvSpPr>
            <p:nvPr/>
          </p:nvSpPr>
          <p:spPr>
            <a:xfrm rot="20382792">
              <a:off x="10869712" y="16539321"/>
              <a:ext cx="108000" cy="489009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모서리가 둥근 직사각형 93"/>
            <p:cNvSpPr>
              <a:spLocks/>
            </p:cNvSpPr>
            <p:nvPr/>
          </p:nvSpPr>
          <p:spPr>
            <a:xfrm rot="19798836">
              <a:off x="11658643" y="16546362"/>
              <a:ext cx="108000" cy="514816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모서리가 둥근 직사각형 94"/>
            <p:cNvSpPr>
              <a:spLocks/>
            </p:cNvSpPr>
            <p:nvPr/>
          </p:nvSpPr>
          <p:spPr>
            <a:xfrm rot="19590073">
              <a:off x="12406449" y="16520353"/>
              <a:ext cx="108000" cy="546509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모서리가 둥근 직사각형 95"/>
            <p:cNvSpPr>
              <a:spLocks/>
            </p:cNvSpPr>
            <p:nvPr/>
          </p:nvSpPr>
          <p:spPr>
            <a:xfrm rot="19459206">
              <a:off x="13172313" y="16504115"/>
              <a:ext cx="108000" cy="58853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모서리가 둥근 직사각형 96"/>
            <p:cNvSpPr>
              <a:spLocks/>
            </p:cNvSpPr>
            <p:nvPr/>
          </p:nvSpPr>
          <p:spPr>
            <a:xfrm rot="19226052">
              <a:off x="13919096" y="16496049"/>
              <a:ext cx="108000" cy="58853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모서리가 둥근 직사각형 97"/>
            <p:cNvSpPr>
              <a:spLocks/>
            </p:cNvSpPr>
            <p:nvPr/>
          </p:nvSpPr>
          <p:spPr>
            <a:xfrm rot="19109330">
              <a:off x="14697097" y="16483338"/>
              <a:ext cx="108000" cy="61829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모서리가 둥근 직사각형 98"/>
            <p:cNvSpPr>
              <a:spLocks/>
            </p:cNvSpPr>
            <p:nvPr/>
          </p:nvSpPr>
          <p:spPr>
            <a:xfrm rot="18837646">
              <a:off x="15475819" y="16463569"/>
              <a:ext cx="108000" cy="65556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모서리가 둥근 직사각형 100"/>
            <p:cNvSpPr>
              <a:spLocks/>
            </p:cNvSpPr>
            <p:nvPr/>
          </p:nvSpPr>
          <p:spPr>
            <a:xfrm rot="2029506">
              <a:off x="924183" y="19521429"/>
              <a:ext cx="108000" cy="79878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모서리가 둥근 직사각형 101"/>
            <p:cNvSpPr>
              <a:spLocks/>
            </p:cNvSpPr>
            <p:nvPr/>
          </p:nvSpPr>
          <p:spPr>
            <a:xfrm rot="2232785">
              <a:off x="180922" y="19489354"/>
              <a:ext cx="108000" cy="79878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모서리가 둥근 직사각형 102"/>
            <p:cNvSpPr>
              <a:spLocks/>
            </p:cNvSpPr>
            <p:nvPr/>
          </p:nvSpPr>
          <p:spPr>
            <a:xfrm rot="2845389">
              <a:off x="980569" y="16527049"/>
              <a:ext cx="108000" cy="58415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모서리가 둥근 직사각형 103"/>
            <p:cNvSpPr>
              <a:spLocks/>
            </p:cNvSpPr>
            <p:nvPr/>
          </p:nvSpPr>
          <p:spPr>
            <a:xfrm rot="3004971">
              <a:off x="200942" y="16520440"/>
              <a:ext cx="108000" cy="63121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모서리가 둥근 직사각형 104"/>
            <p:cNvSpPr>
              <a:spLocks/>
            </p:cNvSpPr>
            <p:nvPr/>
          </p:nvSpPr>
          <p:spPr>
            <a:xfrm rot="3457213">
              <a:off x="219683" y="15494977"/>
              <a:ext cx="108000" cy="63121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모서리가 둥근 직사각형 105"/>
            <p:cNvSpPr>
              <a:spLocks/>
            </p:cNvSpPr>
            <p:nvPr/>
          </p:nvSpPr>
          <p:spPr>
            <a:xfrm rot="3234363">
              <a:off x="994537" y="15509304"/>
              <a:ext cx="108000" cy="59302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모서리가 둥근 직사각형 106"/>
            <p:cNvSpPr>
              <a:spLocks/>
            </p:cNvSpPr>
            <p:nvPr/>
          </p:nvSpPr>
          <p:spPr>
            <a:xfrm rot="3819123">
              <a:off x="235673" y="14461877"/>
              <a:ext cx="108000" cy="59302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모서리가 둥근 직사각형 107"/>
            <p:cNvSpPr>
              <a:spLocks/>
            </p:cNvSpPr>
            <p:nvPr/>
          </p:nvSpPr>
          <p:spPr>
            <a:xfrm rot="3597683">
              <a:off x="1019484" y="14501211"/>
              <a:ext cx="108000" cy="496317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모서리가 둥근 직사각형 117"/>
            <p:cNvSpPr>
              <a:spLocks/>
            </p:cNvSpPr>
            <p:nvPr/>
          </p:nvSpPr>
          <p:spPr>
            <a:xfrm rot="974841">
              <a:off x="8647317" y="14588567"/>
              <a:ext cx="108000" cy="315087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모서리가 둥근 직사각형 118"/>
            <p:cNvSpPr>
              <a:spLocks/>
            </p:cNvSpPr>
            <p:nvPr/>
          </p:nvSpPr>
          <p:spPr>
            <a:xfrm>
              <a:off x="9411558" y="14585520"/>
              <a:ext cx="108000" cy="315087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모서리가 둥근 직사각형 119"/>
            <p:cNvSpPr>
              <a:spLocks/>
            </p:cNvSpPr>
            <p:nvPr/>
          </p:nvSpPr>
          <p:spPr>
            <a:xfrm>
              <a:off x="10193020" y="14576318"/>
              <a:ext cx="108000" cy="315087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모서리가 둥근 직사각형 120"/>
            <p:cNvSpPr>
              <a:spLocks/>
            </p:cNvSpPr>
            <p:nvPr/>
          </p:nvSpPr>
          <p:spPr>
            <a:xfrm rot="20625392">
              <a:off x="10948949" y="14575785"/>
              <a:ext cx="108000" cy="315087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모서리가 둥근 직사각형 121"/>
            <p:cNvSpPr>
              <a:spLocks/>
            </p:cNvSpPr>
            <p:nvPr/>
          </p:nvSpPr>
          <p:spPr>
            <a:xfrm rot="20383615">
              <a:off x="11712400" y="14577083"/>
              <a:ext cx="108000" cy="335876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모서리가 둥근 직사각형 122"/>
            <p:cNvSpPr>
              <a:spLocks/>
            </p:cNvSpPr>
            <p:nvPr/>
          </p:nvSpPr>
          <p:spPr>
            <a:xfrm rot="19790298">
              <a:off x="12473326" y="14557642"/>
              <a:ext cx="108000" cy="362096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모서리가 둥근 직사각형 123"/>
            <p:cNvSpPr>
              <a:spLocks/>
            </p:cNvSpPr>
            <p:nvPr/>
          </p:nvSpPr>
          <p:spPr>
            <a:xfrm rot="19634236">
              <a:off x="13230792" y="14544757"/>
              <a:ext cx="108000" cy="362096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모서리가 둥근 직사각형 124"/>
            <p:cNvSpPr>
              <a:spLocks/>
            </p:cNvSpPr>
            <p:nvPr/>
          </p:nvSpPr>
          <p:spPr>
            <a:xfrm rot="19429903">
              <a:off x="13986252" y="14527736"/>
              <a:ext cx="108000" cy="40978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모서리가 둥근 직사각형 125"/>
            <p:cNvSpPr>
              <a:spLocks/>
            </p:cNvSpPr>
            <p:nvPr/>
          </p:nvSpPr>
          <p:spPr>
            <a:xfrm rot="19126755">
              <a:off x="14757934" y="14527962"/>
              <a:ext cx="108000" cy="399382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모서리가 둥근 직사각형 126"/>
            <p:cNvSpPr>
              <a:spLocks/>
            </p:cNvSpPr>
            <p:nvPr/>
          </p:nvSpPr>
          <p:spPr>
            <a:xfrm rot="18978335">
              <a:off x="15520663" y="14504364"/>
              <a:ext cx="108000" cy="440267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모서리가 둥근 직사각형 127"/>
            <p:cNvSpPr>
              <a:spLocks/>
            </p:cNvSpPr>
            <p:nvPr/>
          </p:nvSpPr>
          <p:spPr>
            <a:xfrm rot="19126755">
              <a:off x="14727565" y="15496009"/>
              <a:ext cx="108000" cy="53285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모서리가 둥근 직사각형 128"/>
            <p:cNvSpPr>
              <a:spLocks/>
            </p:cNvSpPr>
            <p:nvPr/>
          </p:nvSpPr>
          <p:spPr>
            <a:xfrm rot="19000373">
              <a:off x="15516297" y="15508516"/>
              <a:ext cx="108000" cy="576147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모서리가 둥근 직사각형 129"/>
            <p:cNvSpPr>
              <a:spLocks/>
            </p:cNvSpPr>
            <p:nvPr/>
          </p:nvSpPr>
          <p:spPr>
            <a:xfrm rot="19543779">
              <a:off x="12438975" y="15546435"/>
              <a:ext cx="108000" cy="45813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모서리가 둥근 직사각형 130"/>
            <p:cNvSpPr>
              <a:spLocks/>
            </p:cNvSpPr>
            <p:nvPr/>
          </p:nvSpPr>
          <p:spPr>
            <a:xfrm rot="19689718">
              <a:off x="13218025" y="15547937"/>
              <a:ext cx="108000" cy="44604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모서리가 둥근 직사각형 131"/>
            <p:cNvSpPr>
              <a:spLocks/>
            </p:cNvSpPr>
            <p:nvPr/>
          </p:nvSpPr>
          <p:spPr>
            <a:xfrm rot="19397804">
              <a:off x="13953430" y="15511757"/>
              <a:ext cx="108000" cy="49449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모서리가 둥근 직사각형 132"/>
            <p:cNvSpPr>
              <a:spLocks/>
            </p:cNvSpPr>
            <p:nvPr/>
          </p:nvSpPr>
          <p:spPr>
            <a:xfrm>
              <a:off x="9381460" y="15578987"/>
              <a:ext cx="108000" cy="389676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모서리가 둥근 직사각형 133"/>
            <p:cNvSpPr>
              <a:spLocks/>
            </p:cNvSpPr>
            <p:nvPr/>
          </p:nvSpPr>
          <p:spPr>
            <a:xfrm rot="20851421">
              <a:off x="10157132" y="15570388"/>
              <a:ext cx="108000" cy="39770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모서리가 둥근 직사각형 134"/>
            <p:cNvSpPr>
              <a:spLocks/>
            </p:cNvSpPr>
            <p:nvPr/>
          </p:nvSpPr>
          <p:spPr>
            <a:xfrm rot="20421587">
              <a:off x="10925732" y="15570777"/>
              <a:ext cx="108000" cy="39770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모서리가 둥근 직사각형 135"/>
            <p:cNvSpPr>
              <a:spLocks/>
            </p:cNvSpPr>
            <p:nvPr/>
          </p:nvSpPr>
          <p:spPr>
            <a:xfrm rot="20150007">
              <a:off x="11696391" y="15551248"/>
              <a:ext cx="108000" cy="43337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모서리가 둥근 직사각형 136"/>
            <p:cNvSpPr>
              <a:spLocks/>
            </p:cNvSpPr>
            <p:nvPr/>
          </p:nvSpPr>
          <p:spPr>
            <a:xfrm rot="4567822">
              <a:off x="284191" y="13458618"/>
              <a:ext cx="108000" cy="53847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모서리가 둥근 직사각형 137"/>
            <p:cNvSpPr>
              <a:spLocks/>
            </p:cNvSpPr>
            <p:nvPr/>
          </p:nvSpPr>
          <p:spPr>
            <a:xfrm rot="4490598">
              <a:off x="1035744" y="13482894"/>
              <a:ext cx="108000" cy="487045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모서리가 둥근 직사각형 138"/>
            <p:cNvSpPr>
              <a:spLocks/>
            </p:cNvSpPr>
            <p:nvPr/>
          </p:nvSpPr>
          <p:spPr>
            <a:xfrm rot="5239289">
              <a:off x="319425" y="12419433"/>
              <a:ext cx="108000" cy="540669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모서리가 둥근 직사각형 139"/>
            <p:cNvSpPr>
              <a:spLocks/>
            </p:cNvSpPr>
            <p:nvPr/>
          </p:nvSpPr>
          <p:spPr>
            <a:xfrm rot="5178549">
              <a:off x="1048656" y="12438683"/>
              <a:ext cx="108000" cy="496317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모서리가 둥근 직사각형 140"/>
            <p:cNvSpPr>
              <a:spLocks/>
            </p:cNvSpPr>
            <p:nvPr/>
          </p:nvSpPr>
          <p:spPr>
            <a:xfrm rot="2384935">
              <a:off x="7897530" y="13604812"/>
              <a:ext cx="108000" cy="24930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모서리가 둥근 직사각형 141"/>
            <p:cNvSpPr>
              <a:spLocks/>
            </p:cNvSpPr>
            <p:nvPr/>
          </p:nvSpPr>
          <p:spPr>
            <a:xfrm rot="2011443">
              <a:off x="8664194" y="13599706"/>
              <a:ext cx="108000" cy="24163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모서리가 둥근 직사각형 142"/>
            <p:cNvSpPr>
              <a:spLocks/>
            </p:cNvSpPr>
            <p:nvPr/>
          </p:nvSpPr>
          <p:spPr>
            <a:xfrm rot="2108165">
              <a:off x="9423727" y="13616057"/>
              <a:ext cx="108000" cy="23674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모서리가 둥근 직사각형 143"/>
            <p:cNvSpPr>
              <a:spLocks/>
            </p:cNvSpPr>
            <p:nvPr/>
          </p:nvSpPr>
          <p:spPr>
            <a:xfrm rot="1525507">
              <a:off x="10204216" y="13602189"/>
              <a:ext cx="108000" cy="226599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모서리가 둥근 직사각형 144"/>
            <p:cNvSpPr>
              <a:spLocks/>
            </p:cNvSpPr>
            <p:nvPr/>
          </p:nvSpPr>
          <p:spPr>
            <a:xfrm>
              <a:off x="10987027" y="13601515"/>
              <a:ext cx="108000" cy="22513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모서리가 둥근 직사각형 145"/>
            <p:cNvSpPr>
              <a:spLocks/>
            </p:cNvSpPr>
            <p:nvPr/>
          </p:nvSpPr>
          <p:spPr>
            <a:xfrm rot="20738348">
              <a:off x="11727979" y="13569495"/>
              <a:ext cx="108000" cy="242747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모서리가 둥근 직사각형 146"/>
            <p:cNvSpPr>
              <a:spLocks/>
            </p:cNvSpPr>
            <p:nvPr/>
          </p:nvSpPr>
          <p:spPr>
            <a:xfrm rot="20129204">
              <a:off x="12501334" y="13561342"/>
              <a:ext cx="108000" cy="28590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모서리가 둥근 직사각형 147"/>
            <p:cNvSpPr>
              <a:spLocks/>
            </p:cNvSpPr>
            <p:nvPr/>
          </p:nvSpPr>
          <p:spPr>
            <a:xfrm rot="20450967">
              <a:off x="13276612" y="13589965"/>
              <a:ext cx="108000" cy="24445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모서리가 둥근 직사각형 148"/>
            <p:cNvSpPr>
              <a:spLocks/>
            </p:cNvSpPr>
            <p:nvPr/>
          </p:nvSpPr>
          <p:spPr>
            <a:xfrm rot="19399030">
              <a:off x="14032394" y="13548267"/>
              <a:ext cx="108000" cy="300067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모서리가 둥근 직사각형 149"/>
            <p:cNvSpPr>
              <a:spLocks/>
            </p:cNvSpPr>
            <p:nvPr/>
          </p:nvSpPr>
          <p:spPr>
            <a:xfrm rot="19126755">
              <a:off x="14788613" y="13558357"/>
              <a:ext cx="108000" cy="27848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모서리가 둥근 직사각형 150"/>
            <p:cNvSpPr>
              <a:spLocks/>
            </p:cNvSpPr>
            <p:nvPr/>
          </p:nvSpPr>
          <p:spPr>
            <a:xfrm rot="18978335">
              <a:off x="15541038" y="13531070"/>
              <a:ext cx="108000" cy="325952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모서리가 둥근 직사각형 162"/>
            <p:cNvSpPr>
              <a:spLocks/>
            </p:cNvSpPr>
            <p:nvPr/>
          </p:nvSpPr>
          <p:spPr>
            <a:xfrm rot="4489056">
              <a:off x="6415530" y="12556661"/>
              <a:ext cx="108000" cy="261637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모서리가 둥근 직사각형 163"/>
            <p:cNvSpPr>
              <a:spLocks/>
            </p:cNvSpPr>
            <p:nvPr/>
          </p:nvSpPr>
          <p:spPr>
            <a:xfrm rot="3491726">
              <a:off x="7928904" y="12548588"/>
              <a:ext cx="108000" cy="257422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모서리가 둥근 직사각형 164"/>
            <p:cNvSpPr>
              <a:spLocks/>
            </p:cNvSpPr>
            <p:nvPr/>
          </p:nvSpPr>
          <p:spPr>
            <a:xfrm rot="3267049">
              <a:off x="8705807" y="12557255"/>
              <a:ext cx="108000" cy="220032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모서리가 둥근 직사각형 165"/>
            <p:cNvSpPr>
              <a:spLocks/>
            </p:cNvSpPr>
            <p:nvPr/>
          </p:nvSpPr>
          <p:spPr>
            <a:xfrm rot="2960461">
              <a:off x="9450003" y="12561248"/>
              <a:ext cx="108000" cy="25990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모서리가 둥근 직사각형 166"/>
            <p:cNvSpPr>
              <a:spLocks/>
            </p:cNvSpPr>
            <p:nvPr/>
          </p:nvSpPr>
          <p:spPr>
            <a:xfrm rot="2732629">
              <a:off x="10229101" y="12571655"/>
              <a:ext cx="108000" cy="220877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모서리가 둥근 직사각형 167"/>
            <p:cNvSpPr>
              <a:spLocks/>
            </p:cNvSpPr>
            <p:nvPr/>
          </p:nvSpPr>
          <p:spPr>
            <a:xfrm rot="2088391">
              <a:off x="11007378" y="12582491"/>
              <a:ext cx="108000" cy="19008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모서리가 둥근 직사각형 168"/>
            <p:cNvSpPr>
              <a:spLocks/>
            </p:cNvSpPr>
            <p:nvPr/>
          </p:nvSpPr>
          <p:spPr>
            <a:xfrm>
              <a:off x="11769316" y="12588725"/>
              <a:ext cx="108000" cy="15287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모서리가 둥근 직사각형 169"/>
            <p:cNvSpPr>
              <a:spLocks/>
            </p:cNvSpPr>
            <p:nvPr/>
          </p:nvSpPr>
          <p:spPr>
            <a:xfrm>
              <a:off x="12520957" y="12588725"/>
              <a:ext cx="108000" cy="15287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모서리가 둥근 직사각형 170"/>
            <p:cNvSpPr>
              <a:spLocks/>
            </p:cNvSpPr>
            <p:nvPr/>
          </p:nvSpPr>
          <p:spPr>
            <a:xfrm rot="21064563">
              <a:off x="13284950" y="12581040"/>
              <a:ext cx="108000" cy="191667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모서리가 둥근 직사각형 171"/>
            <p:cNvSpPr>
              <a:spLocks/>
            </p:cNvSpPr>
            <p:nvPr/>
          </p:nvSpPr>
          <p:spPr>
            <a:xfrm rot="20726922">
              <a:off x="14053433" y="12563062"/>
              <a:ext cx="108000" cy="191667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모서리가 둥근 직사각형 172"/>
            <p:cNvSpPr>
              <a:spLocks/>
            </p:cNvSpPr>
            <p:nvPr/>
          </p:nvSpPr>
          <p:spPr>
            <a:xfrm rot="19399941">
              <a:off x="14810300" y="12561842"/>
              <a:ext cx="108000" cy="192166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모서리가 둥근 직사각형 173"/>
            <p:cNvSpPr>
              <a:spLocks/>
            </p:cNvSpPr>
            <p:nvPr/>
          </p:nvSpPr>
          <p:spPr>
            <a:xfrm rot="19225457">
              <a:off x="15553949" y="12554033"/>
              <a:ext cx="108000" cy="212496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모서리가 둥근 직사각형 174"/>
            <p:cNvSpPr>
              <a:spLocks/>
            </p:cNvSpPr>
            <p:nvPr/>
          </p:nvSpPr>
          <p:spPr>
            <a:xfrm rot="4895872">
              <a:off x="3336197" y="12493106"/>
              <a:ext cx="108000" cy="40045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모서리가 둥근 직사각형 175"/>
            <p:cNvSpPr>
              <a:spLocks/>
            </p:cNvSpPr>
            <p:nvPr/>
          </p:nvSpPr>
          <p:spPr>
            <a:xfrm rot="4666938">
              <a:off x="4097148" y="12504639"/>
              <a:ext cx="108000" cy="38845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모서리가 둥근 직사각형 176"/>
            <p:cNvSpPr>
              <a:spLocks/>
            </p:cNvSpPr>
            <p:nvPr/>
          </p:nvSpPr>
          <p:spPr>
            <a:xfrm rot="4666938">
              <a:off x="4870884" y="12536783"/>
              <a:ext cx="108000" cy="32129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모서리가 둥근 직사각형 177"/>
            <p:cNvSpPr>
              <a:spLocks/>
            </p:cNvSpPr>
            <p:nvPr/>
          </p:nvSpPr>
          <p:spPr>
            <a:xfrm rot="6243136">
              <a:off x="315072" y="11397903"/>
              <a:ext cx="108000" cy="540669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모서리가 둥근 직사각형 178"/>
            <p:cNvSpPr>
              <a:spLocks/>
            </p:cNvSpPr>
            <p:nvPr/>
          </p:nvSpPr>
          <p:spPr>
            <a:xfrm rot="6140739">
              <a:off x="1081877" y="11429209"/>
              <a:ext cx="108000" cy="477052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모서리가 둥근 직사각형 196"/>
            <p:cNvSpPr>
              <a:spLocks/>
            </p:cNvSpPr>
            <p:nvPr/>
          </p:nvSpPr>
          <p:spPr>
            <a:xfrm rot="6843932">
              <a:off x="1075682" y="10363167"/>
              <a:ext cx="108000" cy="50632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모서리가 둥근 직사각형 197"/>
            <p:cNvSpPr>
              <a:spLocks/>
            </p:cNvSpPr>
            <p:nvPr/>
          </p:nvSpPr>
          <p:spPr>
            <a:xfrm rot="6843932">
              <a:off x="311637" y="10355509"/>
              <a:ext cx="108000" cy="531195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모서리가 둥근 직사각형 205"/>
            <p:cNvSpPr>
              <a:spLocks/>
            </p:cNvSpPr>
            <p:nvPr/>
          </p:nvSpPr>
          <p:spPr>
            <a:xfrm rot="7240430">
              <a:off x="295419" y="9317446"/>
              <a:ext cx="108000" cy="56492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모서리가 둥근 직사각형 213"/>
            <p:cNvSpPr>
              <a:spLocks/>
            </p:cNvSpPr>
            <p:nvPr/>
          </p:nvSpPr>
          <p:spPr>
            <a:xfrm rot="7597306">
              <a:off x="268674" y="8263852"/>
              <a:ext cx="108000" cy="61018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모서리가 둥근 직사각형 214"/>
            <p:cNvSpPr>
              <a:spLocks/>
            </p:cNvSpPr>
            <p:nvPr/>
          </p:nvSpPr>
          <p:spPr>
            <a:xfrm rot="7805213">
              <a:off x="1033238" y="8250816"/>
              <a:ext cx="108000" cy="61018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모서리가 둥근 직사각형 233"/>
            <p:cNvSpPr>
              <a:spLocks/>
            </p:cNvSpPr>
            <p:nvPr/>
          </p:nvSpPr>
          <p:spPr>
            <a:xfrm rot="8055664">
              <a:off x="229694" y="7206225"/>
              <a:ext cx="108000" cy="66630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모서리가 둥근 직사각형 235"/>
            <p:cNvSpPr>
              <a:spLocks/>
            </p:cNvSpPr>
            <p:nvPr/>
          </p:nvSpPr>
          <p:spPr>
            <a:xfrm rot="8205554">
              <a:off x="226051" y="6165446"/>
              <a:ext cx="108000" cy="676857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모서리가 둥근 직사각형 237"/>
            <p:cNvSpPr>
              <a:spLocks/>
            </p:cNvSpPr>
            <p:nvPr/>
          </p:nvSpPr>
          <p:spPr>
            <a:xfrm rot="8509346">
              <a:off x="214721" y="5107636"/>
              <a:ext cx="108000" cy="746206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모서리가 둥근 직사각형 238"/>
            <p:cNvSpPr>
              <a:spLocks/>
            </p:cNvSpPr>
            <p:nvPr/>
          </p:nvSpPr>
          <p:spPr>
            <a:xfrm rot="8603059">
              <a:off x="954441" y="5061041"/>
              <a:ext cx="108000" cy="79154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9" name="모서리가 둥근 직사각형 258"/>
            <p:cNvSpPr>
              <a:spLocks/>
            </p:cNvSpPr>
            <p:nvPr/>
          </p:nvSpPr>
          <p:spPr>
            <a:xfrm rot="8862879">
              <a:off x="189295" y="4030800"/>
              <a:ext cx="108000" cy="82847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0" name="모서리가 둥근 직사각형 259"/>
            <p:cNvSpPr>
              <a:spLocks/>
            </p:cNvSpPr>
            <p:nvPr/>
          </p:nvSpPr>
          <p:spPr>
            <a:xfrm rot="8862879">
              <a:off x="920338" y="3966770"/>
              <a:ext cx="108000" cy="87464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0" name="모서리가 둥근 직사각형 279"/>
            <p:cNvSpPr>
              <a:spLocks/>
            </p:cNvSpPr>
            <p:nvPr/>
          </p:nvSpPr>
          <p:spPr>
            <a:xfrm rot="8973152">
              <a:off x="159886" y="2933345"/>
              <a:ext cx="108000" cy="93838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1" name="모서리가 둥근 직사각형 280"/>
            <p:cNvSpPr>
              <a:spLocks/>
            </p:cNvSpPr>
            <p:nvPr/>
          </p:nvSpPr>
          <p:spPr>
            <a:xfrm rot="8973152">
              <a:off x="910824" y="2934989"/>
              <a:ext cx="108000" cy="93838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2" name="모서리가 둥근 직사각형 281"/>
            <p:cNvSpPr>
              <a:spLocks/>
            </p:cNvSpPr>
            <p:nvPr/>
          </p:nvSpPr>
          <p:spPr>
            <a:xfrm rot="8973152">
              <a:off x="151871" y="1934874"/>
              <a:ext cx="108000" cy="93838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3" name="모서리가 둥근 직사각형 282"/>
            <p:cNvSpPr>
              <a:spLocks/>
            </p:cNvSpPr>
            <p:nvPr/>
          </p:nvSpPr>
          <p:spPr>
            <a:xfrm rot="9113859">
              <a:off x="903161" y="1852315"/>
              <a:ext cx="108000" cy="1008707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9" name="모서리가 둥근 직사각형 298"/>
            <p:cNvSpPr>
              <a:spLocks/>
            </p:cNvSpPr>
            <p:nvPr/>
          </p:nvSpPr>
          <p:spPr>
            <a:xfrm rot="8060187">
              <a:off x="13153384" y="1857809"/>
              <a:ext cx="108000" cy="100471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0" name="모서리가 둥근 직사각형 299"/>
            <p:cNvSpPr>
              <a:spLocks/>
            </p:cNvSpPr>
            <p:nvPr/>
          </p:nvSpPr>
          <p:spPr>
            <a:xfrm rot="7952799">
              <a:off x="13931987" y="1877662"/>
              <a:ext cx="108000" cy="989966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1" name="모서리가 둥근 직사각형 300"/>
            <p:cNvSpPr>
              <a:spLocks/>
            </p:cNvSpPr>
            <p:nvPr/>
          </p:nvSpPr>
          <p:spPr>
            <a:xfrm rot="7901380">
              <a:off x="14672315" y="1860770"/>
              <a:ext cx="108000" cy="99193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2" name="모서리가 둥근 직사각형 301"/>
            <p:cNvSpPr>
              <a:spLocks/>
            </p:cNvSpPr>
            <p:nvPr/>
          </p:nvSpPr>
          <p:spPr>
            <a:xfrm rot="7796152">
              <a:off x="15432134" y="1879589"/>
              <a:ext cx="108000" cy="92042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8" name="모서리가 둥근 직사각형 327"/>
            <p:cNvSpPr>
              <a:spLocks/>
            </p:cNvSpPr>
            <p:nvPr/>
          </p:nvSpPr>
          <p:spPr>
            <a:xfrm rot="9269750">
              <a:off x="108272" y="864583"/>
              <a:ext cx="108000" cy="101338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9" name="모서리가 둥근 직사각형 328"/>
            <p:cNvSpPr>
              <a:spLocks/>
            </p:cNvSpPr>
            <p:nvPr/>
          </p:nvSpPr>
          <p:spPr>
            <a:xfrm rot="9220509">
              <a:off x="863396" y="789298"/>
              <a:ext cx="108000" cy="106117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0" name="모서리가 둥근 직사각형 329"/>
            <p:cNvSpPr>
              <a:spLocks/>
            </p:cNvSpPr>
            <p:nvPr/>
          </p:nvSpPr>
          <p:spPr>
            <a:xfrm rot="9173284">
              <a:off x="1632474" y="772024"/>
              <a:ext cx="108000" cy="1103365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1" name="모서리가 둥근 직사각형 330"/>
            <p:cNvSpPr>
              <a:spLocks/>
            </p:cNvSpPr>
            <p:nvPr/>
          </p:nvSpPr>
          <p:spPr>
            <a:xfrm rot="9120470">
              <a:off x="2395056" y="780698"/>
              <a:ext cx="108000" cy="1111679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2" name="모서리가 둥근 직사각형 331"/>
            <p:cNvSpPr>
              <a:spLocks/>
            </p:cNvSpPr>
            <p:nvPr/>
          </p:nvSpPr>
          <p:spPr>
            <a:xfrm rot="8995941">
              <a:off x="3153304" y="770222"/>
              <a:ext cx="108000" cy="110636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3" name="모서리가 둥근 직사각형 332"/>
            <p:cNvSpPr>
              <a:spLocks/>
            </p:cNvSpPr>
            <p:nvPr/>
          </p:nvSpPr>
          <p:spPr>
            <a:xfrm rot="8945678">
              <a:off x="3932824" y="786299"/>
              <a:ext cx="108000" cy="107448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4" name="모서리가 둥근 직사각형 333"/>
            <p:cNvSpPr>
              <a:spLocks/>
            </p:cNvSpPr>
            <p:nvPr/>
          </p:nvSpPr>
          <p:spPr>
            <a:xfrm rot="8884156">
              <a:off x="4698856" y="798596"/>
              <a:ext cx="108000" cy="1066259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5" name="모서리가 둥근 직사각형 334"/>
            <p:cNvSpPr>
              <a:spLocks/>
            </p:cNvSpPr>
            <p:nvPr/>
          </p:nvSpPr>
          <p:spPr>
            <a:xfrm rot="8773896">
              <a:off x="5466313" y="799623"/>
              <a:ext cx="108000" cy="107544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pc="300" dirty="0"/>
            </a:p>
          </p:txBody>
        </p:sp>
        <p:sp>
          <p:nvSpPr>
            <p:cNvPr id="336" name="모서리가 둥근 직사각형 335"/>
            <p:cNvSpPr>
              <a:spLocks/>
            </p:cNvSpPr>
            <p:nvPr/>
          </p:nvSpPr>
          <p:spPr>
            <a:xfrm rot="8751323">
              <a:off x="6220726" y="789888"/>
              <a:ext cx="108000" cy="106251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7" name="모서리가 둥근 직사각형 336"/>
            <p:cNvSpPr>
              <a:spLocks/>
            </p:cNvSpPr>
            <p:nvPr/>
          </p:nvSpPr>
          <p:spPr>
            <a:xfrm rot="8658807">
              <a:off x="6975912" y="789581"/>
              <a:ext cx="108000" cy="106034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8" name="모서리가 둥근 직사각형 337"/>
            <p:cNvSpPr>
              <a:spLocks/>
            </p:cNvSpPr>
            <p:nvPr/>
          </p:nvSpPr>
          <p:spPr>
            <a:xfrm rot="8556798">
              <a:off x="7744820" y="772534"/>
              <a:ext cx="108000" cy="105630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9" name="모서리가 둥근 직사각형 338"/>
            <p:cNvSpPr>
              <a:spLocks/>
            </p:cNvSpPr>
            <p:nvPr/>
          </p:nvSpPr>
          <p:spPr>
            <a:xfrm rot="8475340">
              <a:off x="8520484" y="776815"/>
              <a:ext cx="108000" cy="107903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0" name="모서리가 둥근 직사각형 339"/>
            <p:cNvSpPr>
              <a:spLocks/>
            </p:cNvSpPr>
            <p:nvPr/>
          </p:nvSpPr>
          <p:spPr>
            <a:xfrm rot="8429772">
              <a:off x="9275712" y="792047"/>
              <a:ext cx="108000" cy="109378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1" name="모서리가 둥근 직사각형 340"/>
            <p:cNvSpPr>
              <a:spLocks/>
            </p:cNvSpPr>
            <p:nvPr/>
          </p:nvSpPr>
          <p:spPr>
            <a:xfrm rot="8345708">
              <a:off x="10073524" y="809740"/>
              <a:ext cx="108000" cy="108733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2" name="모서리가 둥근 직사각형 341"/>
            <p:cNvSpPr>
              <a:spLocks/>
            </p:cNvSpPr>
            <p:nvPr/>
          </p:nvSpPr>
          <p:spPr>
            <a:xfrm rot="8222818">
              <a:off x="10843034" y="774044"/>
              <a:ext cx="108000" cy="109984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3" name="모서리가 둥근 직사각형 342"/>
            <p:cNvSpPr>
              <a:spLocks/>
            </p:cNvSpPr>
            <p:nvPr/>
          </p:nvSpPr>
          <p:spPr>
            <a:xfrm rot="8225850">
              <a:off x="11591289" y="767532"/>
              <a:ext cx="108000" cy="1098159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4" name="모서리가 둥근 직사각형 343"/>
            <p:cNvSpPr>
              <a:spLocks/>
            </p:cNvSpPr>
            <p:nvPr/>
          </p:nvSpPr>
          <p:spPr>
            <a:xfrm rot="8104886">
              <a:off x="12364088" y="787879"/>
              <a:ext cx="108000" cy="1076627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5" name="모서리가 둥근 직사각형 344"/>
            <p:cNvSpPr>
              <a:spLocks/>
            </p:cNvSpPr>
            <p:nvPr/>
          </p:nvSpPr>
          <p:spPr>
            <a:xfrm rot="8060187">
              <a:off x="13121647" y="753010"/>
              <a:ext cx="108000" cy="111226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6" name="모서리가 둥근 직사각형 345"/>
            <p:cNvSpPr>
              <a:spLocks/>
            </p:cNvSpPr>
            <p:nvPr/>
          </p:nvSpPr>
          <p:spPr>
            <a:xfrm rot="7987186">
              <a:off x="13914383" y="776301"/>
              <a:ext cx="108000" cy="1103622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7" name="모서리가 둥근 직사각형 346"/>
            <p:cNvSpPr>
              <a:spLocks/>
            </p:cNvSpPr>
            <p:nvPr/>
          </p:nvSpPr>
          <p:spPr>
            <a:xfrm rot="7901380">
              <a:off x="14669212" y="759242"/>
              <a:ext cx="108000" cy="112050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8" name="모서리가 둥근 직사각형 347"/>
            <p:cNvSpPr>
              <a:spLocks/>
            </p:cNvSpPr>
            <p:nvPr/>
          </p:nvSpPr>
          <p:spPr>
            <a:xfrm rot="7796152">
              <a:off x="15398383" y="748263"/>
              <a:ext cx="108000" cy="108211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9" name="모서리가 둥근 직사각형 348"/>
            <p:cNvSpPr>
              <a:spLocks/>
            </p:cNvSpPr>
            <p:nvPr/>
          </p:nvSpPr>
          <p:spPr>
            <a:xfrm rot="9269750">
              <a:off x="119900" y="-125049"/>
              <a:ext cx="108000" cy="101338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0" name="모서리가 둥근 직사각형 349"/>
            <p:cNvSpPr>
              <a:spLocks/>
            </p:cNvSpPr>
            <p:nvPr/>
          </p:nvSpPr>
          <p:spPr>
            <a:xfrm rot="9316085">
              <a:off x="883390" y="-178445"/>
              <a:ext cx="108000" cy="106117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1" name="모서리가 둥근 직사각형 350"/>
            <p:cNvSpPr>
              <a:spLocks/>
            </p:cNvSpPr>
            <p:nvPr/>
          </p:nvSpPr>
          <p:spPr>
            <a:xfrm rot="9173284">
              <a:off x="1640532" y="-216748"/>
              <a:ext cx="108000" cy="1087702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2" name="모서리가 둥근 직사각형 351"/>
            <p:cNvSpPr>
              <a:spLocks/>
            </p:cNvSpPr>
            <p:nvPr/>
          </p:nvSpPr>
          <p:spPr>
            <a:xfrm rot="9120470">
              <a:off x="2394860" y="-205987"/>
              <a:ext cx="108000" cy="106130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3" name="모서리가 둥근 직사각형 352"/>
            <p:cNvSpPr>
              <a:spLocks/>
            </p:cNvSpPr>
            <p:nvPr/>
          </p:nvSpPr>
          <p:spPr>
            <a:xfrm rot="9138472">
              <a:off x="3164444" y="-239878"/>
              <a:ext cx="108000" cy="110636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4" name="모서리가 둥근 직사각형 353"/>
            <p:cNvSpPr>
              <a:spLocks/>
            </p:cNvSpPr>
            <p:nvPr/>
          </p:nvSpPr>
          <p:spPr>
            <a:xfrm rot="8976736">
              <a:off x="3932746" y="-206620"/>
              <a:ext cx="108000" cy="107448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5" name="모서리가 둥근 직사각형 354"/>
            <p:cNvSpPr>
              <a:spLocks/>
            </p:cNvSpPr>
            <p:nvPr/>
          </p:nvSpPr>
          <p:spPr>
            <a:xfrm rot="8911153">
              <a:off x="4710415" y="-191147"/>
              <a:ext cx="108000" cy="1066259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6" name="모서리가 둥근 직사각형 355"/>
            <p:cNvSpPr>
              <a:spLocks/>
            </p:cNvSpPr>
            <p:nvPr/>
          </p:nvSpPr>
          <p:spPr>
            <a:xfrm rot="8773896">
              <a:off x="5477941" y="-190009"/>
              <a:ext cx="108000" cy="107544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7" name="모서리가 둥근 직사각형 356"/>
            <p:cNvSpPr>
              <a:spLocks/>
            </p:cNvSpPr>
            <p:nvPr/>
          </p:nvSpPr>
          <p:spPr>
            <a:xfrm rot="8751323">
              <a:off x="6232354" y="-199744"/>
              <a:ext cx="108000" cy="106251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8" name="모서리가 둥근 직사각형 357"/>
            <p:cNvSpPr>
              <a:spLocks/>
            </p:cNvSpPr>
            <p:nvPr/>
          </p:nvSpPr>
          <p:spPr>
            <a:xfrm rot="8658807">
              <a:off x="6987540" y="-200051"/>
              <a:ext cx="108000" cy="106034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9" name="모서리가 둥근 직사각형 358"/>
            <p:cNvSpPr>
              <a:spLocks/>
            </p:cNvSpPr>
            <p:nvPr/>
          </p:nvSpPr>
          <p:spPr>
            <a:xfrm rot="8690559">
              <a:off x="7756063" y="-217623"/>
              <a:ext cx="108000" cy="105630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0" name="모서리가 둥근 직사각형 359"/>
            <p:cNvSpPr>
              <a:spLocks/>
            </p:cNvSpPr>
            <p:nvPr/>
          </p:nvSpPr>
          <p:spPr>
            <a:xfrm rot="8475340">
              <a:off x="8532112" y="-212817"/>
              <a:ext cx="108000" cy="107903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1" name="모서리가 둥근 직사각형 360"/>
            <p:cNvSpPr>
              <a:spLocks/>
            </p:cNvSpPr>
            <p:nvPr/>
          </p:nvSpPr>
          <p:spPr>
            <a:xfrm rot="8429772">
              <a:off x="9290450" y="-219442"/>
              <a:ext cx="108000" cy="109378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2" name="모서리가 둥근 직사각형 361"/>
            <p:cNvSpPr>
              <a:spLocks/>
            </p:cNvSpPr>
            <p:nvPr/>
          </p:nvSpPr>
          <p:spPr>
            <a:xfrm rot="8242398">
              <a:off x="10081739" y="-193566"/>
              <a:ext cx="108000" cy="108733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3" name="모서리가 둥근 직사각형 362"/>
            <p:cNvSpPr>
              <a:spLocks/>
            </p:cNvSpPr>
            <p:nvPr/>
          </p:nvSpPr>
          <p:spPr>
            <a:xfrm rot="8222818">
              <a:off x="10854662" y="-215588"/>
              <a:ext cx="108000" cy="109984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4" name="모서리가 둥근 직사각형 363"/>
            <p:cNvSpPr>
              <a:spLocks/>
            </p:cNvSpPr>
            <p:nvPr/>
          </p:nvSpPr>
          <p:spPr>
            <a:xfrm rot="8225850">
              <a:off x="11630294" y="-219503"/>
              <a:ext cx="108000" cy="113180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5" name="모서리가 둥근 직사각형 364"/>
            <p:cNvSpPr>
              <a:spLocks/>
            </p:cNvSpPr>
            <p:nvPr/>
          </p:nvSpPr>
          <p:spPr>
            <a:xfrm rot="8225850">
              <a:off x="12404940" y="-222172"/>
              <a:ext cx="108000" cy="113180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6" name="모서리가 둥근 직사각형 365"/>
            <p:cNvSpPr>
              <a:spLocks/>
            </p:cNvSpPr>
            <p:nvPr/>
          </p:nvSpPr>
          <p:spPr>
            <a:xfrm rot="8084753">
              <a:off x="13153585" y="-231088"/>
              <a:ext cx="108000" cy="113180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7" name="모서리가 둥근 직사각형 366"/>
            <p:cNvSpPr>
              <a:spLocks/>
            </p:cNvSpPr>
            <p:nvPr/>
          </p:nvSpPr>
          <p:spPr>
            <a:xfrm rot="7946085">
              <a:off x="13943369" y="-219581"/>
              <a:ext cx="108000" cy="113180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8" name="모서리가 둥근 직사각형 367"/>
            <p:cNvSpPr>
              <a:spLocks/>
            </p:cNvSpPr>
            <p:nvPr/>
          </p:nvSpPr>
          <p:spPr>
            <a:xfrm rot="7946085">
              <a:off x="14683936" y="-229778"/>
              <a:ext cx="108000" cy="113180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9" name="모서리가 둥근 직사각형 368"/>
            <p:cNvSpPr>
              <a:spLocks/>
            </p:cNvSpPr>
            <p:nvPr/>
          </p:nvSpPr>
          <p:spPr>
            <a:xfrm rot="7946085">
              <a:off x="15398402" y="-269096"/>
              <a:ext cx="108000" cy="113180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7" name="모서리가 둥근 직사각형 386"/>
            <p:cNvSpPr>
              <a:spLocks/>
            </p:cNvSpPr>
            <p:nvPr/>
          </p:nvSpPr>
          <p:spPr>
            <a:xfrm rot="4666938">
              <a:off x="5619362" y="12546952"/>
              <a:ext cx="108000" cy="283336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8" name="모서리가 둥근 직사각형 387"/>
            <p:cNvSpPr>
              <a:spLocks/>
            </p:cNvSpPr>
            <p:nvPr/>
          </p:nvSpPr>
          <p:spPr>
            <a:xfrm rot="4010283">
              <a:off x="7169804" y="12547216"/>
              <a:ext cx="108000" cy="27663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9" name="모서리가 둥근 직사각형 388"/>
            <p:cNvSpPr>
              <a:spLocks/>
            </p:cNvSpPr>
            <p:nvPr/>
          </p:nvSpPr>
          <p:spPr>
            <a:xfrm rot="5066877">
              <a:off x="1859140" y="12460675"/>
              <a:ext cx="108000" cy="46222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0" name="모서리가 둥근 직사각형 389"/>
            <p:cNvSpPr>
              <a:spLocks/>
            </p:cNvSpPr>
            <p:nvPr/>
          </p:nvSpPr>
          <p:spPr>
            <a:xfrm rot="4837596">
              <a:off x="2618541" y="12502550"/>
              <a:ext cx="108000" cy="398742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5" name="모서리가 둥근 직사각형 394"/>
            <p:cNvSpPr>
              <a:spLocks/>
            </p:cNvSpPr>
            <p:nvPr/>
          </p:nvSpPr>
          <p:spPr>
            <a:xfrm rot="21381826">
              <a:off x="9363153" y="16574750"/>
              <a:ext cx="108000" cy="46807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9" name="모서리가 둥근 직사각형 398"/>
            <p:cNvSpPr>
              <a:spLocks/>
            </p:cNvSpPr>
            <p:nvPr/>
          </p:nvSpPr>
          <p:spPr>
            <a:xfrm rot="3052358">
              <a:off x="7164753" y="13575423"/>
              <a:ext cx="108000" cy="286267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2" name="모서리가 둥근 직사각형 411"/>
            <p:cNvSpPr>
              <a:spLocks/>
            </p:cNvSpPr>
            <p:nvPr/>
          </p:nvSpPr>
          <p:spPr>
            <a:xfrm rot="383712">
              <a:off x="8597890" y="15576437"/>
              <a:ext cx="108000" cy="380086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4" name="모서리가 둥근 직사각형 413"/>
            <p:cNvSpPr>
              <a:spLocks/>
            </p:cNvSpPr>
            <p:nvPr/>
          </p:nvSpPr>
          <p:spPr>
            <a:xfrm rot="3615374">
              <a:off x="6407956" y="13575407"/>
              <a:ext cx="108000" cy="28810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5" name="모서리가 둥근 직사각형 414"/>
            <p:cNvSpPr>
              <a:spLocks/>
            </p:cNvSpPr>
            <p:nvPr/>
          </p:nvSpPr>
          <p:spPr>
            <a:xfrm rot="4958079">
              <a:off x="4095755" y="13531913"/>
              <a:ext cx="108000" cy="38845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6" name="모서리가 둥근 직사각형 415"/>
            <p:cNvSpPr>
              <a:spLocks/>
            </p:cNvSpPr>
            <p:nvPr/>
          </p:nvSpPr>
          <p:spPr>
            <a:xfrm rot="4666938">
              <a:off x="4863000" y="13557455"/>
              <a:ext cx="108000" cy="33743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7" name="모서리가 둥근 직사각형 416"/>
            <p:cNvSpPr>
              <a:spLocks/>
            </p:cNvSpPr>
            <p:nvPr/>
          </p:nvSpPr>
          <p:spPr>
            <a:xfrm rot="4517870">
              <a:off x="5612660" y="13568101"/>
              <a:ext cx="108000" cy="29865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4" name="모서리가 둥근 직사각형 433"/>
            <p:cNvSpPr>
              <a:spLocks/>
            </p:cNvSpPr>
            <p:nvPr/>
          </p:nvSpPr>
          <p:spPr>
            <a:xfrm rot="8055664">
              <a:off x="999453" y="7187378"/>
              <a:ext cx="108000" cy="66630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5" name="모서리가 둥근 직사각형 434"/>
            <p:cNvSpPr>
              <a:spLocks/>
            </p:cNvSpPr>
            <p:nvPr/>
          </p:nvSpPr>
          <p:spPr>
            <a:xfrm rot="8372512">
              <a:off x="963527" y="6129941"/>
              <a:ext cx="108000" cy="71193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7" name="모서리가 둥근 직사각형 516"/>
            <p:cNvSpPr>
              <a:spLocks/>
            </p:cNvSpPr>
            <p:nvPr/>
          </p:nvSpPr>
          <p:spPr>
            <a:xfrm rot="7277544">
              <a:off x="1041196" y="9297798"/>
              <a:ext cx="108000" cy="56402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7" name="모서리가 둥근 직사각형 446"/>
            <p:cNvSpPr>
              <a:spLocks/>
            </p:cNvSpPr>
            <p:nvPr/>
          </p:nvSpPr>
          <p:spPr>
            <a:xfrm rot="8389310">
              <a:off x="9296933" y="1870659"/>
              <a:ext cx="108000" cy="986462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8" name="모서리가 둥근 직사각형 447"/>
            <p:cNvSpPr>
              <a:spLocks/>
            </p:cNvSpPr>
            <p:nvPr/>
          </p:nvSpPr>
          <p:spPr>
            <a:xfrm rot="8287139">
              <a:off x="10070569" y="1849690"/>
              <a:ext cx="108000" cy="98870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9" name="모서리가 둥근 직사각형 448"/>
            <p:cNvSpPr>
              <a:spLocks/>
            </p:cNvSpPr>
            <p:nvPr/>
          </p:nvSpPr>
          <p:spPr>
            <a:xfrm rot="8180799">
              <a:off x="10842235" y="1850068"/>
              <a:ext cx="108000" cy="98870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0" name="모서리가 둥근 직사각형 449"/>
            <p:cNvSpPr>
              <a:spLocks/>
            </p:cNvSpPr>
            <p:nvPr/>
          </p:nvSpPr>
          <p:spPr>
            <a:xfrm rot="8104886">
              <a:off x="11618907" y="1891099"/>
              <a:ext cx="108000" cy="95647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1" name="모서리가 둥근 직사각형 450"/>
            <p:cNvSpPr>
              <a:spLocks/>
            </p:cNvSpPr>
            <p:nvPr/>
          </p:nvSpPr>
          <p:spPr>
            <a:xfrm rot="8104886">
              <a:off x="12378636" y="1871867"/>
              <a:ext cx="108000" cy="95647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>
              <a:spLocks/>
            </p:cNvSpPr>
            <p:nvPr/>
          </p:nvSpPr>
          <p:spPr>
            <a:xfrm rot="21126524">
              <a:off x="7772046" y="18501603"/>
              <a:ext cx="108000" cy="66278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8" name="모서리가 둥근 직사각형 497"/>
            <p:cNvSpPr>
              <a:spLocks/>
            </p:cNvSpPr>
            <p:nvPr/>
          </p:nvSpPr>
          <p:spPr>
            <a:xfrm rot="8475340">
              <a:off x="8532135" y="1873818"/>
              <a:ext cx="108000" cy="974879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9" name="모서리가 둥근 직사각형 558"/>
            <p:cNvSpPr>
              <a:spLocks/>
            </p:cNvSpPr>
            <p:nvPr/>
          </p:nvSpPr>
          <p:spPr>
            <a:xfrm rot="4132031">
              <a:off x="11788795" y="11592582"/>
              <a:ext cx="108000" cy="15423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0" name="모서리가 둥근 직사각형 559"/>
            <p:cNvSpPr>
              <a:spLocks/>
            </p:cNvSpPr>
            <p:nvPr/>
          </p:nvSpPr>
          <p:spPr>
            <a:xfrm rot="2163575">
              <a:off x="12550815" y="11595711"/>
              <a:ext cx="108000" cy="136155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1" name="모서리가 둥근 직사각형 560"/>
            <p:cNvSpPr>
              <a:spLocks/>
            </p:cNvSpPr>
            <p:nvPr/>
          </p:nvSpPr>
          <p:spPr>
            <a:xfrm rot="21404396">
              <a:off x="13302697" y="11584922"/>
              <a:ext cx="108000" cy="136155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2" name="모서리가 둥근 직사각형 561"/>
            <p:cNvSpPr>
              <a:spLocks/>
            </p:cNvSpPr>
            <p:nvPr/>
          </p:nvSpPr>
          <p:spPr>
            <a:xfrm>
              <a:off x="14080532" y="11572372"/>
              <a:ext cx="108000" cy="136155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3" name="모서리가 둥근 직사각형 562"/>
            <p:cNvSpPr>
              <a:spLocks/>
            </p:cNvSpPr>
            <p:nvPr/>
          </p:nvSpPr>
          <p:spPr>
            <a:xfrm>
              <a:off x="14830040" y="11582527"/>
              <a:ext cx="108000" cy="123075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4" name="모서리가 둥근 직사각형 563"/>
            <p:cNvSpPr>
              <a:spLocks/>
            </p:cNvSpPr>
            <p:nvPr/>
          </p:nvSpPr>
          <p:spPr>
            <a:xfrm rot="19653798">
              <a:off x="15587128" y="11559445"/>
              <a:ext cx="108000" cy="123075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6" name="모서리가 둥근 직사각형 565"/>
            <p:cNvSpPr>
              <a:spLocks/>
            </p:cNvSpPr>
            <p:nvPr/>
          </p:nvSpPr>
          <p:spPr>
            <a:xfrm rot="6942669">
              <a:off x="11788159" y="10526129"/>
              <a:ext cx="108000" cy="21013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7" name="모서리가 둥근 직사각형 566"/>
            <p:cNvSpPr>
              <a:spLocks/>
            </p:cNvSpPr>
            <p:nvPr/>
          </p:nvSpPr>
          <p:spPr>
            <a:xfrm rot="7285632">
              <a:off x="12539158" y="10543923"/>
              <a:ext cx="108000" cy="18536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8" name="모서리가 둥근 직사각형 567"/>
            <p:cNvSpPr>
              <a:spLocks/>
            </p:cNvSpPr>
            <p:nvPr/>
          </p:nvSpPr>
          <p:spPr>
            <a:xfrm rot="7511934">
              <a:off x="13310506" y="10543320"/>
              <a:ext cx="108000" cy="18536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9" name="모서리가 둥근 직사각형 568"/>
            <p:cNvSpPr>
              <a:spLocks/>
            </p:cNvSpPr>
            <p:nvPr/>
          </p:nvSpPr>
          <p:spPr>
            <a:xfrm rot="7952153">
              <a:off x="14066440" y="10556667"/>
              <a:ext cx="108000" cy="154195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0" name="모서리가 둥근 직사각형 569"/>
            <p:cNvSpPr>
              <a:spLocks/>
            </p:cNvSpPr>
            <p:nvPr/>
          </p:nvSpPr>
          <p:spPr>
            <a:xfrm rot="7952153">
              <a:off x="14824080" y="10556666"/>
              <a:ext cx="108000" cy="154195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1" name="모서리가 둥근 직사각형 570"/>
            <p:cNvSpPr>
              <a:spLocks/>
            </p:cNvSpPr>
            <p:nvPr/>
          </p:nvSpPr>
          <p:spPr>
            <a:xfrm rot="8678181">
              <a:off x="15572401" y="10549168"/>
              <a:ext cx="108000" cy="154195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2" name="모서리가 둥근 직사각형 571"/>
            <p:cNvSpPr>
              <a:spLocks/>
            </p:cNvSpPr>
            <p:nvPr/>
          </p:nvSpPr>
          <p:spPr>
            <a:xfrm rot="7747362">
              <a:off x="11746749" y="9394553"/>
              <a:ext cx="108000" cy="36770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3" name="모서리가 둥근 직사각형 572"/>
            <p:cNvSpPr>
              <a:spLocks/>
            </p:cNvSpPr>
            <p:nvPr/>
          </p:nvSpPr>
          <p:spPr>
            <a:xfrm rot="7747362">
              <a:off x="12513448" y="9459808"/>
              <a:ext cx="108000" cy="27008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4" name="모서리가 둥근 직사각형 573"/>
            <p:cNvSpPr>
              <a:spLocks/>
            </p:cNvSpPr>
            <p:nvPr/>
          </p:nvSpPr>
          <p:spPr>
            <a:xfrm rot="7845654">
              <a:off x="13274419" y="9462880"/>
              <a:ext cx="108000" cy="279786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5" name="모서리가 둥근 직사각형 574"/>
            <p:cNvSpPr>
              <a:spLocks/>
            </p:cNvSpPr>
            <p:nvPr/>
          </p:nvSpPr>
          <p:spPr>
            <a:xfrm rot="7618049">
              <a:off x="14033030" y="9459096"/>
              <a:ext cx="108000" cy="279786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6" name="모서리가 둥근 직사각형 575"/>
            <p:cNvSpPr>
              <a:spLocks/>
            </p:cNvSpPr>
            <p:nvPr/>
          </p:nvSpPr>
          <p:spPr>
            <a:xfrm rot="7928482">
              <a:off x="14805599" y="9473068"/>
              <a:ext cx="108000" cy="23247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7" name="모서리가 둥근 직사각형 576"/>
            <p:cNvSpPr>
              <a:spLocks/>
            </p:cNvSpPr>
            <p:nvPr/>
          </p:nvSpPr>
          <p:spPr>
            <a:xfrm rot="7335235">
              <a:off x="15548906" y="9493727"/>
              <a:ext cx="108000" cy="19284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1" name="모서리가 둥근 직사각형 590"/>
            <p:cNvSpPr>
              <a:spLocks/>
            </p:cNvSpPr>
            <p:nvPr/>
          </p:nvSpPr>
          <p:spPr>
            <a:xfrm rot="7726464">
              <a:off x="11707770" y="8333016"/>
              <a:ext cx="108000" cy="41372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2" name="모서리가 둥근 직사각형 591"/>
            <p:cNvSpPr>
              <a:spLocks/>
            </p:cNvSpPr>
            <p:nvPr/>
          </p:nvSpPr>
          <p:spPr>
            <a:xfrm rot="7960855">
              <a:off x="12477264" y="8370461"/>
              <a:ext cx="108000" cy="36055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3" name="모서리가 둥근 직사각형 592"/>
            <p:cNvSpPr>
              <a:spLocks/>
            </p:cNvSpPr>
            <p:nvPr/>
          </p:nvSpPr>
          <p:spPr>
            <a:xfrm rot="7651684">
              <a:off x="13242883" y="8359881"/>
              <a:ext cx="108000" cy="38012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4" name="모서리가 둥근 직사각형 593"/>
            <p:cNvSpPr>
              <a:spLocks/>
            </p:cNvSpPr>
            <p:nvPr/>
          </p:nvSpPr>
          <p:spPr>
            <a:xfrm rot="7985118">
              <a:off x="13992929" y="8356902"/>
              <a:ext cx="108000" cy="38012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5" name="모서리가 둥근 직사각형 594"/>
            <p:cNvSpPr>
              <a:spLocks/>
            </p:cNvSpPr>
            <p:nvPr/>
          </p:nvSpPr>
          <p:spPr>
            <a:xfrm rot="7770347">
              <a:off x="14780086" y="8391526"/>
              <a:ext cx="108000" cy="34207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6" name="모서리가 둥근 직사각형 595"/>
            <p:cNvSpPr>
              <a:spLocks/>
            </p:cNvSpPr>
            <p:nvPr/>
          </p:nvSpPr>
          <p:spPr>
            <a:xfrm rot="7770347">
              <a:off x="15554627" y="8392387"/>
              <a:ext cx="108000" cy="322795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5" name="모서리가 둥근 직사각형 604"/>
            <p:cNvSpPr>
              <a:spLocks/>
            </p:cNvSpPr>
            <p:nvPr/>
          </p:nvSpPr>
          <p:spPr>
            <a:xfrm rot="8246627">
              <a:off x="7837021" y="5094166"/>
              <a:ext cx="108000" cy="72939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6" name="모서리가 둥근 직사각형 605"/>
            <p:cNvSpPr>
              <a:spLocks/>
            </p:cNvSpPr>
            <p:nvPr/>
          </p:nvSpPr>
          <p:spPr>
            <a:xfrm rot="8163289">
              <a:off x="8592674" y="5100489"/>
              <a:ext cx="108000" cy="72605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7" name="모서리가 둥근 직사각형 606"/>
            <p:cNvSpPr>
              <a:spLocks/>
            </p:cNvSpPr>
            <p:nvPr/>
          </p:nvSpPr>
          <p:spPr>
            <a:xfrm rot="8163289">
              <a:off x="9357921" y="5115916"/>
              <a:ext cx="108000" cy="690315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8" name="모서리가 둥근 직사각형 607"/>
            <p:cNvSpPr>
              <a:spLocks/>
            </p:cNvSpPr>
            <p:nvPr/>
          </p:nvSpPr>
          <p:spPr>
            <a:xfrm rot="8163289">
              <a:off x="10127184" y="5086998"/>
              <a:ext cx="108000" cy="71972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9" name="모서리가 둥근 직사각형 608"/>
            <p:cNvSpPr>
              <a:spLocks/>
            </p:cNvSpPr>
            <p:nvPr/>
          </p:nvSpPr>
          <p:spPr>
            <a:xfrm rot="8163289">
              <a:off x="10917275" y="5117321"/>
              <a:ext cx="108000" cy="688329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0" name="모서리가 둥근 직사각형 609"/>
            <p:cNvSpPr>
              <a:spLocks/>
            </p:cNvSpPr>
            <p:nvPr/>
          </p:nvSpPr>
          <p:spPr>
            <a:xfrm rot="8000710">
              <a:off x="11667408" y="5126845"/>
              <a:ext cx="108000" cy="688329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1" name="모서리가 둥근 직사각형 610"/>
            <p:cNvSpPr>
              <a:spLocks/>
            </p:cNvSpPr>
            <p:nvPr/>
          </p:nvSpPr>
          <p:spPr>
            <a:xfrm rot="8076227">
              <a:off x="12438739" y="5125711"/>
              <a:ext cx="108000" cy="65884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2" name="모서리가 둥근 직사각형 611"/>
            <p:cNvSpPr>
              <a:spLocks/>
            </p:cNvSpPr>
            <p:nvPr/>
          </p:nvSpPr>
          <p:spPr>
            <a:xfrm rot="8076227">
              <a:off x="13212266" y="5144851"/>
              <a:ext cx="108000" cy="65884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3" name="모서리가 둥근 직사각형 612"/>
            <p:cNvSpPr>
              <a:spLocks/>
            </p:cNvSpPr>
            <p:nvPr/>
          </p:nvSpPr>
          <p:spPr>
            <a:xfrm rot="7937123">
              <a:off x="13949094" y="5132512"/>
              <a:ext cx="108000" cy="65884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4" name="모서리가 둥근 직사각형 613"/>
            <p:cNvSpPr>
              <a:spLocks/>
            </p:cNvSpPr>
            <p:nvPr/>
          </p:nvSpPr>
          <p:spPr>
            <a:xfrm rot="7837981">
              <a:off x="14728467" y="5125562"/>
              <a:ext cx="108000" cy="65884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5" name="모서리가 둥근 직사각형 614"/>
            <p:cNvSpPr>
              <a:spLocks/>
            </p:cNvSpPr>
            <p:nvPr/>
          </p:nvSpPr>
          <p:spPr>
            <a:xfrm rot="7837981">
              <a:off x="15493256" y="5121588"/>
              <a:ext cx="108000" cy="65884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4" name="모서리가 둥근 직사각형 623"/>
            <p:cNvSpPr>
              <a:spLocks/>
            </p:cNvSpPr>
            <p:nvPr/>
          </p:nvSpPr>
          <p:spPr>
            <a:xfrm rot="8393179">
              <a:off x="7812022" y="4008793"/>
              <a:ext cx="108000" cy="82799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5" name="모서리가 둥근 직사각형 624"/>
            <p:cNvSpPr>
              <a:spLocks/>
            </p:cNvSpPr>
            <p:nvPr/>
          </p:nvSpPr>
          <p:spPr>
            <a:xfrm rot="8284966">
              <a:off x="8573281" y="4037743"/>
              <a:ext cx="108000" cy="792406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6" name="모서리가 둥근 직사각형 625"/>
            <p:cNvSpPr>
              <a:spLocks/>
            </p:cNvSpPr>
            <p:nvPr/>
          </p:nvSpPr>
          <p:spPr>
            <a:xfrm rot="8276540">
              <a:off x="9348102" y="4003935"/>
              <a:ext cx="108000" cy="83316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7" name="모서리가 둥근 직사각형 626"/>
            <p:cNvSpPr>
              <a:spLocks/>
            </p:cNvSpPr>
            <p:nvPr/>
          </p:nvSpPr>
          <p:spPr>
            <a:xfrm rot="8213134">
              <a:off x="10132672" y="3979240"/>
              <a:ext cx="108000" cy="862232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8" name="모서리가 둥근 직사각형 627"/>
            <p:cNvSpPr>
              <a:spLocks/>
            </p:cNvSpPr>
            <p:nvPr/>
          </p:nvSpPr>
          <p:spPr>
            <a:xfrm rot="8100318">
              <a:off x="10896970" y="4017524"/>
              <a:ext cx="108000" cy="82076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9" name="모서리가 둥근 직사각형 628"/>
            <p:cNvSpPr>
              <a:spLocks/>
            </p:cNvSpPr>
            <p:nvPr/>
          </p:nvSpPr>
          <p:spPr>
            <a:xfrm rot="8100318">
              <a:off x="11664845" y="4010979"/>
              <a:ext cx="108000" cy="82076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0" name="모서리가 둥근 직사각형 629"/>
            <p:cNvSpPr>
              <a:spLocks/>
            </p:cNvSpPr>
            <p:nvPr/>
          </p:nvSpPr>
          <p:spPr>
            <a:xfrm rot="8100318">
              <a:off x="12434867" y="4024219"/>
              <a:ext cx="108000" cy="82076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1" name="모서리가 둥근 직사각형 630"/>
            <p:cNvSpPr>
              <a:spLocks/>
            </p:cNvSpPr>
            <p:nvPr/>
          </p:nvSpPr>
          <p:spPr>
            <a:xfrm rot="8049556">
              <a:off x="13177422" y="4018649"/>
              <a:ext cx="108000" cy="80729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2" name="모서리가 둥근 직사각형 631"/>
            <p:cNvSpPr>
              <a:spLocks/>
            </p:cNvSpPr>
            <p:nvPr/>
          </p:nvSpPr>
          <p:spPr>
            <a:xfrm rot="7848165">
              <a:off x="13940311" y="4034755"/>
              <a:ext cx="108000" cy="76462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3" name="모서리가 둥근 직사각형 632"/>
            <p:cNvSpPr>
              <a:spLocks/>
            </p:cNvSpPr>
            <p:nvPr/>
          </p:nvSpPr>
          <p:spPr>
            <a:xfrm rot="7848165">
              <a:off x="14713568" y="4046149"/>
              <a:ext cx="108000" cy="789176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4" name="모서리가 둥근 직사각형 633"/>
            <p:cNvSpPr>
              <a:spLocks/>
            </p:cNvSpPr>
            <p:nvPr/>
          </p:nvSpPr>
          <p:spPr>
            <a:xfrm rot="7720566">
              <a:off x="15466049" y="4000363"/>
              <a:ext cx="108000" cy="789176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5" name="모서리가 둥근 직사각형 634"/>
            <p:cNvSpPr>
              <a:spLocks/>
            </p:cNvSpPr>
            <p:nvPr/>
          </p:nvSpPr>
          <p:spPr>
            <a:xfrm rot="8192199">
              <a:off x="10863143" y="2948737"/>
              <a:ext cx="108000" cy="91314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6" name="모서리가 둥근 직사각형 635"/>
            <p:cNvSpPr>
              <a:spLocks/>
            </p:cNvSpPr>
            <p:nvPr/>
          </p:nvSpPr>
          <p:spPr>
            <a:xfrm rot="8120498">
              <a:off x="11627656" y="2957177"/>
              <a:ext cx="108000" cy="880975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7" name="모서리가 둥근 직사각형 636"/>
            <p:cNvSpPr>
              <a:spLocks/>
            </p:cNvSpPr>
            <p:nvPr/>
          </p:nvSpPr>
          <p:spPr>
            <a:xfrm rot="8120498">
              <a:off x="12397302" y="2975854"/>
              <a:ext cx="108000" cy="851437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8" name="모서리가 둥근 직사각형 637"/>
            <p:cNvSpPr>
              <a:spLocks/>
            </p:cNvSpPr>
            <p:nvPr/>
          </p:nvSpPr>
          <p:spPr>
            <a:xfrm rot="7963225">
              <a:off x="13183051" y="2976383"/>
              <a:ext cx="108000" cy="851437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9" name="모서리가 둥근 직사각형 638"/>
            <p:cNvSpPr>
              <a:spLocks/>
            </p:cNvSpPr>
            <p:nvPr/>
          </p:nvSpPr>
          <p:spPr>
            <a:xfrm rot="7972218">
              <a:off x="13935891" y="2957736"/>
              <a:ext cx="108000" cy="89034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0" name="모서리가 둥근 직사각형 639"/>
            <p:cNvSpPr>
              <a:spLocks/>
            </p:cNvSpPr>
            <p:nvPr/>
          </p:nvSpPr>
          <p:spPr>
            <a:xfrm rot="7894561">
              <a:off x="14688645" y="2960856"/>
              <a:ext cx="108000" cy="89034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1" name="모서리가 둥근 직사각형 640"/>
            <p:cNvSpPr>
              <a:spLocks/>
            </p:cNvSpPr>
            <p:nvPr/>
          </p:nvSpPr>
          <p:spPr>
            <a:xfrm rot="7739352">
              <a:off x="15466951" y="2938562"/>
              <a:ext cx="108000" cy="89034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2" name="모서리가 둥근 직사각형 641"/>
            <p:cNvSpPr>
              <a:spLocks/>
            </p:cNvSpPr>
            <p:nvPr/>
          </p:nvSpPr>
          <p:spPr>
            <a:xfrm rot="7759432">
              <a:off x="12475535" y="7275461"/>
              <a:ext cx="108000" cy="489822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3" name="모서리가 둥근 직사각형 642"/>
            <p:cNvSpPr>
              <a:spLocks/>
            </p:cNvSpPr>
            <p:nvPr/>
          </p:nvSpPr>
          <p:spPr>
            <a:xfrm rot="7759432">
              <a:off x="13242473" y="7286177"/>
              <a:ext cx="108000" cy="489822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4" name="모서리가 둥근 직사각형 643"/>
            <p:cNvSpPr>
              <a:spLocks/>
            </p:cNvSpPr>
            <p:nvPr/>
          </p:nvSpPr>
          <p:spPr>
            <a:xfrm rot="7889320">
              <a:off x="13999322" y="7285767"/>
              <a:ext cx="108000" cy="489822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5" name="모서리가 둥근 직사각형 644"/>
            <p:cNvSpPr>
              <a:spLocks/>
            </p:cNvSpPr>
            <p:nvPr/>
          </p:nvSpPr>
          <p:spPr>
            <a:xfrm rot="7760126">
              <a:off x="14760385" y="7277712"/>
              <a:ext cx="108000" cy="47879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6" name="모서리가 둥근 직사각형 645"/>
            <p:cNvSpPr>
              <a:spLocks/>
            </p:cNvSpPr>
            <p:nvPr/>
          </p:nvSpPr>
          <p:spPr>
            <a:xfrm rot="7611995">
              <a:off x="15569934" y="7285296"/>
              <a:ext cx="108000" cy="51002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7" name="모서리가 둥근 직사각형 646"/>
            <p:cNvSpPr>
              <a:spLocks/>
            </p:cNvSpPr>
            <p:nvPr/>
          </p:nvSpPr>
          <p:spPr>
            <a:xfrm rot="7859837">
              <a:off x="12452150" y="6185791"/>
              <a:ext cx="108000" cy="60431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8" name="모서리가 둥근 직사각형 647"/>
            <p:cNvSpPr>
              <a:spLocks/>
            </p:cNvSpPr>
            <p:nvPr/>
          </p:nvSpPr>
          <p:spPr>
            <a:xfrm rot="7947165">
              <a:off x="13225336" y="6189319"/>
              <a:ext cx="108000" cy="60431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9" name="모서리가 둥근 직사각형 648"/>
            <p:cNvSpPr>
              <a:spLocks/>
            </p:cNvSpPr>
            <p:nvPr/>
          </p:nvSpPr>
          <p:spPr>
            <a:xfrm rot="7824735">
              <a:off x="13993512" y="6196250"/>
              <a:ext cx="108000" cy="60431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0" name="모서리가 둥근 직사각형 649"/>
            <p:cNvSpPr>
              <a:spLocks/>
            </p:cNvSpPr>
            <p:nvPr/>
          </p:nvSpPr>
          <p:spPr>
            <a:xfrm rot="7797491">
              <a:off x="14751080" y="6196968"/>
              <a:ext cx="108000" cy="60431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1" name="모서리가 둥근 직사각형 650"/>
            <p:cNvSpPr>
              <a:spLocks/>
            </p:cNvSpPr>
            <p:nvPr/>
          </p:nvSpPr>
          <p:spPr>
            <a:xfrm rot="7707715">
              <a:off x="15515693" y="6189472"/>
              <a:ext cx="108000" cy="60431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6" name="모서리가 둥근 직사각형 655"/>
            <p:cNvSpPr>
              <a:spLocks/>
            </p:cNvSpPr>
            <p:nvPr/>
          </p:nvSpPr>
          <p:spPr>
            <a:xfrm rot="8733139">
              <a:off x="1722171" y="2995564"/>
              <a:ext cx="108000" cy="87464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7" name="모서리가 둥근 직사각형 656"/>
            <p:cNvSpPr>
              <a:spLocks/>
            </p:cNvSpPr>
            <p:nvPr/>
          </p:nvSpPr>
          <p:spPr>
            <a:xfrm rot="8733139">
              <a:off x="2488151" y="2983911"/>
              <a:ext cx="108000" cy="91090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8" name="모서리가 둥근 직사각형 657"/>
            <p:cNvSpPr>
              <a:spLocks/>
            </p:cNvSpPr>
            <p:nvPr/>
          </p:nvSpPr>
          <p:spPr>
            <a:xfrm rot="8600124">
              <a:off x="3233721" y="2975363"/>
              <a:ext cx="108000" cy="91090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9" name="모서리가 둥근 직사각형 658"/>
            <p:cNvSpPr>
              <a:spLocks/>
            </p:cNvSpPr>
            <p:nvPr/>
          </p:nvSpPr>
          <p:spPr>
            <a:xfrm rot="8600124">
              <a:off x="4016817" y="2972079"/>
              <a:ext cx="108000" cy="91090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0" name="모서리가 둥근 직사각형 659"/>
            <p:cNvSpPr>
              <a:spLocks/>
            </p:cNvSpPr>
            <p:nvPr/>
          </p:nvSpPr>
          <p:spPr>
            <a:xfrm rot="8600124">
              <a:off x="4764891" y="3011794"/>
              <a:ext cx="108000" cy="862336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1" name="모서리가 둥근 직사각형 660"/>
            <p:cNvSpPr>
              <a:spLocks/>
            </p:cNvSpPr>
            <p:nvPr/>
          </p:nvSpPr>
          <p:spPr>
            <a:xfrm rot="8600124">
              <a:off x="5537846" y="3011795"/>
              <a:ext cx="108000" cy="862336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2" name="모서리가 둥근 직사각형 661"/>
            <p:cNvSpPr>
              <a:spLocks/>
            </p:cNvSpPr>
            <p:nvPr/>
          </p:nvSpPr>
          <p:spPr>
            <a:xfrm rot="8482655">
              <a:off x="6298049" y="3031929"/>
              <a:ext cx="108000" cy="79727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3" name="모서리가 둥근 직사각형 662"/>
            <p:cNvSpPr>
              <a:spLocks/>
            </p:cNvSpPr>
            <p:nvPr/>
          </p:nvSpPr>
          <p:spPr>
            <a:xfrm rot="8393179">
              <a:off x="7053505" y="3014937"/>
              <a:ext cx="108000" cy="82799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4" name="모서리가 둥근 직사각형 663"/>
            <p:cNvSpPr>
              <a:spLocks/>
            </p:cNvSpPr>
            <p:nvPr/>
          </p:nvSpPr>
          <p:spPr>
            <a:xfrm rot="8393179">
              <a:off x="7832549" y="3029158"/>
              <a:ext cx="108000" cy="82799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5" name="모서리가 둥근 직사각형 664"/>
            <p:cNvSpPr>
              <a:spLocks/>
            </p:cNvSpPr>
            <p:nvPr/>
          </p:nvSpPr>
          <p:spPr>
            <a:xfrm rot="8284966">
              <a:off x="8593808" y="3058108"/>
              <a:ext cx="108000" cy="792406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6" name="모서리가 둥근 직사각형 665"/>
            <p:cNvSpPr>
              <a:spLocks/>
            </p:cNvSpPr>
            <p:nvPr/>
          </p:nvSpPr>
          <p:spPr>
            <a:xfrm rot="8276540">
              <a:off x="9368629" y="3024300"/>
              <a:ext cx="108000" cy="833160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7" name="모서리가 둥근 직사각형 666"/>
            <p:cNvSpPr>
              <a:spLocks/>
            </p:cNvSpPr>
            <p:nvPr/>
          </p:nvSpPr>
          <p:spPr>
            <a:xfrm rot="8213134">
              <a:off x="10153199" y="2999605"/>
              <a:ext cx="108000" cy="862232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3" name="모서리가 둥근 직사각형 672"/>
            <p:cNvSpPr>
              <a:spLocks/>
            </p:cNvSpPr>
            <p:nvPr/>
          </p:nvSpPr>
          <p:spPr>
            <a:xfrm rot="7900604">
              <a:off x="11712714" y="7251226"/>
              <a:ext cx="108000" cy="517024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4" name="모서리가 둥근 직사각형 673"/>
            <p:cNvSpPr>
              <a:spLocks/>
            </p:cNvSpPr>
            <p:nvPr/>
          </p:nvSpPr>
          <p:spPr>
            <a:xfrm rot="8146031">
              <a:off x="9403669" y="6163245"/>
              <a:ext cx="108000" cy="644792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5" name="모서리가 둥근 직사각형 674"/>
            <p:cNvSpPr>
              <a:spLocks/>
            </p:cNvSpPr>
            <p:nvPr/>
          </p:nvSpPr>
          <p:spPr>
            <a:xfrm rot="8006622">
              <a:off x="10148039" y="6163920"/>
              <a:ext cx="108000" cy="644166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6" name="모서리가 둥근 직사각형 675"/>
            <p:cNvSpPr>
              <a:spLocks/>
            </p:cNvSpPr>
            <p:nvPr/>
          </p:nvSpPr>
          <p:spPr>
            <a:xfrm rot="7951515">
              <a:off x="10944049" y="6209441"/>
              <a:ext cx="108000" cy="60431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7" name="모서리가 둥근 직사각형 676"/>
            <p:cNvSpPr>
              <a:spLocks/>
            </p:cNvSpPr>
            <p:nvPr/>
          </p:nvSpPr>
          <p:spPr>
            <a:xfrm rot="7951515">
              <a:off x="11678752" y="6181084"/>
              <a:ext cx="108000" cy="60431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6" name="모서리가 둥근 직사각형 695"/>
            <p:cNvSpPr>
              <a:spLocks/>
            </p:cNvSpPr>
            <p:nvPr/>
          </p:nvSpPr>
          <p:spPr>
            <a:xfrm rot="8223821">
              <a:off x="7807398" y="6221315"/>
              <a:ext cx="108000" cy="59374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7" name="모서리가 둥근 직사각형 696"/>
            <p:cNvSpPr>
              <a:spLocks/>
            </p:cNvSpPr>
            <p:nvPr/>
          </p:nvSpPr>
          <p:spPr>
            <a:xfrm rot="8423529">
              <a:off x="8548339" y="6192808"/>
              <a:ext cx="108000" cy="580677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8" name="모서리가 둥근 직사각형 727"/>
            <p:cNvSpPr>
              <a:spLocks/>
            </p:cNvSpPr>
            <p:nvPr/>
          </p:nvSpPr>
          <p:spPr>
            <a:xfrm rot="6733289">
              <a:off x="4134465" y="10411788"/>
              <a:ext cx="108000" cy="429199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9" name="모서리가 둥근 직사각형 728"/>
            <p:cNvSpPr>
              <a:spLocks/>
            </p:cNvSpPr>
            <p:nvPr/>
          </p:nvSpPr>
          <p:spPr>
            <a:xfrm rot="6809330">
              <a:off x="2684942" y="10357958"/>
              <a:ext cx="108000" cy="50632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0" name="모서리가 둥근 직사각형 729"/>
            <p:cNvSpPr>
              <a:spLocks/>
            </p:cNvSpPr>
            <p:nvPr/>
          </p:nvSpPr>
          <p:spPr>
            <a:xfrm rot="6777717">
              <a:off x="1921038" y="10348432"/>
              <a:ext cx="108000" cy="531195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1" name="모서리가 둥근 직사각형 730"/>
            <p:cNvSpPr>
              <a:spLocks/>
            </p:cNvSpPr>
            <p:nvPr/>
          </p:nvSpPr>
          <p:spPr>
            <a:xfrm rot="6815848">
              <a:off x="3479091" y="10431613"/>
              <a:ext cx="108000" cy="429199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2" name="모서리가 둥근 직사각형 731"/>
            <p:cNvSpPr>
              <a:spLocks/>
            </p:cNvSpPr>
            <p:nvPr/>
          </p:nvSpPr>
          <p:spPr>
            <a:xfrm rot="6704877">
              <a:off x="5727132" y="10441905"/>
              <a:ext cx="108000" cy="344495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3" name="모서리가 둥근 직사각형 732"/>
            <p:cNvSpPr>
              <a:spLocks/>
            </p:cNvSpPr>
            <p:nvPr/>
          </p:nvSpPr>
          <p:spPr>
            <a:xfrm rot="6676706">
              <a:off x="4962199" y="10439158"/>
              <a:ext cx="108000" cy="365293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4" name="모서리가 둥근 직사각형 733"/>
            <p:cNvSpPr>
              <a:spLocks/>
            </p:cNvSpPr>
            <p:nvPr/>
          </p:nvSpPr>
          <p:spPr>
            <a:xfrm rot="6564461">
              <a:off x="6503389" y="10450010"/>
              <a:ext cx="108000" cy="344495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5" name="모서리가 둥근 직사각형 734"/>
            <p:cNvSpPr>
              <a:spLocks/>
            </p:cNvSpPr>
            <p:nvPr/>
          </p:nvSpPr>
          <p:spPr>
            <a:xfrm rot="6564461">
              <a:off x="7256338" y="10452313"/>
              <a:ext cx="108000" cy="337498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6" name="모서리가 둥근 직사각형 735"/>
            <p:cNvSpPr>
              <a:spLocks/>
            </p:cNvSpPr>
            <p:nvPr/>
          </p:nvSpPr>
          <p:spPr>
            <a:xfrm rot="6676672">
              <a:off x="8002886" y="10464433"/>
              <a:ext cx="108000" cy="328119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7" name="모서리가 둥근 직사각형 736"/>
            <p:cNvSpPr>
              <a:spLocks/>
            </p:cNvSpPr>
            <p:nvPr/>
          </p:nvSpPr>
          <p:spPr>
            <a:xfrm rot="6876380">
              <a:off x="9527466" y="10461648"/>
              <a:ext cx="108000" cy="310079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8" name="모서리가 둥근 직사각형 737"/>
            <p:cNvSpPr>
              <a:spLocks/>
            </p:cNvSpPr>
            <p:nvPr/>
          </p:nvSpPr>
          <p:spPr>
            <a:xfrm rot="6876380">
              <a:off x="8752838" y="10479893"/>
              <a:ext cx="108000" cy="272425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9" name="모서리가 둥근 직사각형 738"/>
            <p:cNvSpPr>
              <a:spLocks/>
            </p:cNvSpPr>
            <p:nvPr/>
          </p:nvSpPr>
          <p:spPr>
            <a:xfrm rot="6857397">
              <a:off x="10327227" y="10491832"/>
              <a:ext cx="108000" cy="271301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0" name="모서리가 둥근 직사각형 739"/>
            <p:cNvSpPr>
              <a:spLocks/>
            </p:cNvSpPr>
            <p:nvPr/>
          </p:nvSpPr>
          <p:spPr>
            <a:xfrm rot="7317734">
              <a:off x="11071145" y="10515840"/>
              <a:ext cx="108000" cy="235472"/>
            </a:xfrm>
            <a:prstGeom prst="roundRect">
              <a:avLst>
                <a:gd name="adj" fmla="val 32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21" name="직사각형 720"/>
          <p:cNvSpPr/>
          <p:nvPr/>
        </p:nvSpPr>
        <p:spPr>
          <a:xfrm>
            <a:off x="1468904" y="4020150"/>
            <a:ext cx="6843968" cy="33055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3200" b="1" spc="-15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양재다운명조M" panose="02020603020101020101" pitchFamily="18" charset="-127"/>
                <a:ea typeface="양재다운명조M" panose="02020603020101020101" pitchFamily="18" charset="-127"/>
                <a:cs typeface="THE외계인설명서" panose="02020503020101020101" pitchFamily="18" charset="-127"/>
              </a:rPr>
              <a:t>4</a:t>
            </a:r>
            <a:r>
              <a:rPr lang="ko-KR" altLang="en-US" sz="21200" b="1" spc="-15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양재다운명조M" panose="02020603020101020101" pitchFamily="18" charset="-127"/>
                <a:ea typeface="양재다운명조M" panose="02020603020101020101" pitchFamily="18" charset="-127"/>
                <a:cs typeface="THE외계인설명서" panose="02020503020101020101" pitchFamily="18" charset="-127"/>
              </a:rPr>
              <a:t>월</a:t>
            </a:r>
            <a:r>
              <a:rPr lang="ko-KR" altLang="en-US" sz="14400" b="1" spc="-15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양재다운명조M" panose="02020603020101020101" pitchFamily="18" charset="-127"/>
                <a:ea typeface="양재다운명조M" panose="02020603020101020101" pitchFamily="18" charset="-127"/>
                <a:cs typeface="THE외계인설명서" panose="02020503020101020101" pitchFamily="18" charset="-127"/>
              </a:rPr>
              <a:t>의</a:t>
            </a:r>
            <a:endParaRPr lang="ko-KR" altLang="en-US" sz="19700" b="1" spc="-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양재다운명조M" panose="02020603020101020101" pitchFamily="18" charset="-127"/>
              <a:ea typeface="양재다운명조M" panose="02020603020101020101" pitchFamily="18" charset="-127"/>
              <a:cs typeface="THE외계인설명서" panose="02020503020101020101" pitchFamily="18" charset="-127"/>
            </a:endParaRPr>
          </a:p>
        </p:txBody>
      </p:sp>
      <p:sp>
        <p:nvSpPr>
          <p:cNvPr id="722" name="직사각형 721"/>
          <p:cNvSpPr/>
          <p:nvPr/>
        </p:nvSpPr>
        <p:spPr>
          <a:xfrm>
            <a:off x="1460427" y="1986417"/>
            <a:ext cx="72588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200" spc="150" dirty="0" smtClean="0">
                <a:solidFill>
                  <a:srgbClr val="3CCCC2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주최</a:t>
            </a:r>
            <a:r>
              <a:rPr lang="ko-KR" altLang="en-US" sz="4200" spc="150" dirty="0" smtClean="0">
                <a:solidFill>
                  <a:srgbClr val="3CCCC2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｜음악학원</a:t>
            </a:r>
            <a:endParaRPr lang="ko-KR" altLang="en-US" sz="4200" spc="150" dirty="0">
              <a:solidFill>
                <a:srgbClr val="3CCCC2"/>
              </a:solidFill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723" name="직사각형 722"/>
          <p:cNvSpPr/>
          <p:nvPr/>
        </p:nvSpPr>
        <p:spPr>
          <a:xfrm>
            <a:off x="1460427" y="11291761"/>
            <a:ext cx="109085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200" dirty="0" smtClean="0">
                <a:solidFill>
                  <a:srgbClr val="3CCCC2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`16.4.16(</a:t>
            </a:r>
            <a:r>
              <a:rPr lang="ko-KR" altLang="en-US" sz="4200" dirty="0" smtClean="0">
                <a:solidFill>
                  <a:srgbClr val="3CCCC2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토</a:t>
            </a:r>
            <a:r>
              <a:rPr lang="en-US" altLang="ko-KR" sz="4200" dirty="0" smtClean="0">
                <a:solidFill>
                  <a:srgbClr val="3CCCC2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) </a:t>
            </a:r>
            <a:r>
              <a:rPr lang="ko-KR" altLang="en-US" sz="4200" baseline="30000" dirty="0" smtClean="0">
                <a:solidFill>
                  <a:srgbClr val="3CCCC2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오후</a:t>
            </a:r>
            <a:r>
              <a:rPr lang="ko-KR" altLang="en-US" sz="3600" baseline="30000" dirty="0" smtClean="0">
                <a:solidFill>
                  <a:srgbClr val="3CCCC2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4200" dirty="0" smtClean="0">
                <a:solidFill>
                  <a:srgbClr val="3CCCC2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6</a:t>
            </a:r>
            <a:r>
              <a:rPr lang="ko-KR" altLang="en-US" sz="4200" dirty="0" smtClean="0">
                <a:solidFill>
                  <a:srgbClr val="3CCCC2"/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시｜광명시민회관 대공연장</a:t>
            </a:r>
            <a:endParaRPr lang="ko-KR" altLang="en-US" sz="4200" dirty="0">
              <a:solidFill>
                <a:srgbClr val="3CCCC2"/>
              </a:solidFill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724" name="직사각형 723"/>
          <p:cNvSpPr/>
          <p:nvPr/>
        </p:nvSpPr>
        <p:spPr>
          <a:xfrm>
            <a:off x="1226319" y="7238077"/>
            <a:ext cx="11002811" cy="302852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21200" b="1" spc="-15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양재다운명조M" panose="02020603020101020101" pitchFamily="18" charset="-127"/>
                <a:ea typeface="양재다운명조M" panose="02020603020101020101" pitchFamily="18" charset="-127"/>
                <a:cs typeface="THE외계인설명서" panose="02020503020101020101" pitchFamily="18" charset="-127"/>
              </a:rPr>
              <a:t>음악여행</a:t>
            </a:r>
            <a:endParaRPr lang="ko-KR" altLang="en-US" sz="21200" b="1" spc="-15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양재다운명조M" panose="02020603020101020101" pitchFamily="18" charset="-127"/>
              <a:ea typeface="양재다운명조M" panose="02020603020101020101" pitchFamily="18" charset="-127"/>
              <a:cs typeface="THE외계인설명서" panose="02020503020101020101" pitchFamily="18" charset="-127"/>
            </a:endParaRPr>
          </a:p>
        </p:txBody>
      </p:sp>
      <p:grpSp>
        <p:nvGrpSpPr>
          <p:cNvPr id="402" name="그룹 401"/>
          <p:cNvGrpSpPr/>
          <p:nvPr/>
        </p:nvGrpSpPr>
        <p:grpSpPr>
          <a:xfrm>
            <a:off x="1485818" y="13328977"/>
            <a:ext cx="10927527" cy="4104314"/>
            <a:chOff x="1472664" y="13367077"/>
            <a:chExt cx="9594192" cy="4104314"/>
          </a:xfrm>
          <a:noFill/>
        </p:grpSpPr>
        <p:sp>
          <p:nvSpPr>
            <p:cNvPr id="403" name="직사각형 402"/>
            <p:cNvSpPr/>
            <p:nvPr/>
          </p:nvSpPr>
          <p:spPr>
            <a:xfrm>
              <a:off x="1477427" y="14087351"/>
              <a:ext cx="9589429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1 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Tchaikovsky 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&lt;The Nutcraker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&gt;中 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Mache/Trepak/Valse des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Fleurs</a:t>
              </a:r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,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(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2 pianos 4 hands)</a:t>
              </a:r>
            </a:p>
          </p:txBody>
        </p:sp>
        <p:sp>
          <p:nvSpPr>
            <p:cNvPr id="404" name="직사각형 403"/>
            <p:cNvSpPr/>
            <p:nvPr/>
          </p:nvSpPr>
          <p:spPr>
            <a:xfrm>
              <a:off x="1477428" y="14513627"/>
              <a:ext cx="6473436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2 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Daniel Speer 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sonata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1&amp;2 &lt;Bassoon</a:t>
              </a:r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,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Contrabass</a:t>
              </a:r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,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Piano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&gt;</a:t>
              </a:r>
            </a:p>
          </p:txBody>
        </p:sp>
        <p:sp>
          <p:nvSpPr>
            <p:cNvPr id="405" name="직사각형 404"/>
            <p:cNvSpPr/>
            <p:nvPr/>
          </p:nvSpPr>
          <p:spPr>
            <a:xfrm>
              <a:off x="1477428" y="14939903"/>
              <a:ext cx="7130352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3 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F.Sor</a:t>
              </a:r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,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 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마술피리 주제에 의한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변주곡</a:t>
              </a:r>
              <a:r>
                <a:rPr lang="en-US" altLang="ko-KR" sz="2000" spc="-15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,</a:t>
              </a:r>
              <a:r>
                <a:rPr lang="en-US" altLang="ko-KR" sz="2000" spc="-15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F.Tarrega 알 </a:t>
              </a:r>
              <a:r>
                <a:rPr lang="ko-KR" altLang="en-US" sz="2000" dirty="0" err="1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함브라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 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궁전의 추억</a:t>
              </a:r>
            </a:p>
          </p:txBody>
        </p:sp>
        <p:sp>
          <p:nvSpPr>
            <p:cNvPr id="406" name="직사각형 405"/>
            <p:cNvSpPr/>
            <p:nvPr/>
          </p:nvSpPr>
          <p:spPr>
            <a:xfrm>
              <a:off x="1477428" y="15366179"/>
              <a:ext cx="6857607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4 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A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.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Piazzola</a:t>
              </a:r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Adios Nonino/Libertango &lt;2 pianos 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4 hands&gt;</a:t>
              </a:r>
            </a:p>
          </p:txBody>
        </p:sp>
        <p:sp>
          <p:nvSpPr>
            <p:cNvPr id="407" name="직사각형 406"/>
            <p:cNvSpPr/>
            <p:nvPr/>
          </p:nvSpPr>
          <p:spPr>
            <a:xfrm>
              <a:off x="1477428" y="15792455"/>
              <a:ext cx="6537766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5 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N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.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Kapustin 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Sinfonietta Op.49 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1st/4th &lt;1 piano 4 hands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&gt;</a:t>
              </a:r>
            </a:p>
          </p:txBody>
        </p:sp>
        <p:sp>
          <p:nvSpPr>
            <p:cNvPr id="408" name="직사각형 407"/>
            <p:cNvSpPr/>
            <p:nvPr/>
          </p:nvSpPr>
          <p:spPr>
            <a:xfrm>
              <a:off x="1477428" y="16218731"/>
              <a:ext cx="6120385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6 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E.Grieg 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Peer Gynt suite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Op.46 &lt;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2 pianos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8 hands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&gt;</a:t>
              </a:r>
            </a:p>
          </p:txBody>
        </p:sp>
        <p:sp>
          <p:nvSpPr>
            <p:cNvPr id="409" name="직사각형 408"/>
            <p:cNvSpPr/>
            <p:nvPr/>
          </p:nvSpPr>
          <p:spPr>
            <a:xfrm>
              <a:off x="1477428" y="16645007"/>
              <a:ext cx="7912151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7 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W.A.Mozart 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'The Marriage of Figaro'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overture &lt;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2 pianos 12 hands&gt;</a:t>
              </a:r>
            </a:p>
          </p:txBody>
        </p:sp>
        <p:sp>
          <p:nvSpPr>
            <p:cNvPr id="410" name="직사각형 409"/>
            <p:cNvSpPr/>
            <p:nvPr/>
          </p:nvSpPr>
          <p:spPr>
            <a:xfrm>
              <a:off x="1477428" y="17071281"/>
              <a:ext cx="8458646" cy="40011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8 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W.A.Mozart 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sonata K.V.448 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1st/3rd &lt;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2 pianos 4 hands&gt;</a:t>
              </a:r>
            </a:p>
          </p:txBody>
        </p:sp>
        <p:sp>
          <p:nvSpPr>
            <p:cNvPr id="411" name="직사각형 410"/>
            <p:cNvSpPr/>
            <p:nvPr/>
          </p:nvSpPr>
          <p:spPr>
            <a:xfrm>
              <a:off x="1472664" y="13367077"/>
              <a:ext cx="2270609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altLang="ko-KR" sz="3600" spc="300" dirty="0" smtClean="0">
                  <a:ln>
                    <a:solidFill>
                      <a:srgbClr val="3CCCC2"/>
                    </a:solidFill>
                  </a:ln>
                  <a:solidFill>
                    <a:srgbClr val="3CCCC2"/>
                  </a:solidFill>
                  <a:latin typeface="양재다운명조M" panose="02020603020101020101" pitchFamily="18" charset="-127"/>
                  <a:ea typeface="양재다운명조M" panose="02020603020101020101" pitchFamily="18" charset="-127"/>
                </a:rPr>
                <a:t>Program</a:t>
              </a:r>
              <a:endParaRPr lang="ko-KR" altLang="en-US" sz="3600" spc="300" dirty="0">
                <a:ln>
                  <a:solidFill>
                    <a:srgbClr val="3CCCC2"/>
                  </a:solidFill>
                </a:ln>
                <a:solidFill>
                  <a:srgbClr val="3CCCC2"/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26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5840074" cy="2233482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468904" y="4020150"/>
            <a:ext cx="6843968" cy="33055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3200" b="1" spc="-15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양재다운명조M" panose="02020603020101020101" pitchFamily="18" charset="-127"/>
                <a:ea typeface="양재다운명조M" panose="02020603020101020101" pitchFamily="18" charset="-127"/>
                <a:cs typeface="THE외계인설명서" panose="02020503020101020101" pitchFamily="18" charset="-127"/>
              </a:rPr>
              <a:t>4</a:t>
            </a:r>
            <a:r>
              <a:rPr lang="ko-KR" altLang="en-US" sz="21200" b="1" spc="-15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양재다운명조M" panose="02020603020101020101" pitchFamily="18" charset="-127"/>
                <a:ea typeface="양재다운명조M" panose="02020603020101020101" pitchFamily="18" charset="-127"/>
                <a:cs typeface="THE외계인설명서" panose="02020503020101020101" pitchFamily="18" charset="-127"/>
              </a:rPr>
              <a:t>월</a:t>
            </a:r>
            <a:r>
              <a:rPr lang="ko-KR" altLang="en-US" sz="14400" b="1" spc="-15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양재다운명조M" panose="02020603020101020101" pitchFamily="18" charset="-127"/>
                <a:ea typeface="양재다운명조M" panose="02020603020101020101" pitchFamily="18" charset="-127"/>
                <a:cs typeface="THE외계인설명서" panose="02020503020101020101" pitchFamily="18" charset="-127"/>
              </a:rPr>
              <a:t>의</a:t>
            </a:r>
            <a:endParaRPr lang="ko-KR" altLang="en-US" sz="19700" b="1" spc="-15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양재다운명조M" panose="02020603020101020101" pitchFamily="18" charset="-127"/>
              <a:ea typeface="양재다운명조M" panose="02020603020101020101" pitchFamily="18" charset="-127"/>
              <a:cs typeface="THE외계인설명서" panose="020205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60427" y="1986417"/>
            <a:ext cx="72588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4200" spc="150" dirty="0" smtClean="0">
                <a:solidFill>
                  <a:schemeClr val="bg1">
                    <a:lumMod val="65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주최</a:t>
            </a:r>
            <a:r>
              <a:rPr lang="ko-KR" altLang="en-US" sz="4200" spc="150" dirty="0" smtClean="0">
                <a:solidFill>
                  <a:schemeClr val="bg1">
                    <a:lumMod val="65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｜음악학원</a:t>
            </a:r>
            <a:endParaRPr lang="ko-KR" altLang="en-US" sz="4200" spc="150" dirty="0">
              <a:solidFill>
                <a:schemeClr val="bg1">
                  <a:lumMod val="65000"/>
                </a:schemeClr>
              </a:solidFill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60427" y="11291761"/>
            <a:ext cx="109085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200" dirty="0" smtClean="0">
                <a:solidFill>
                  <a:schemeClr val="bg1">
                    <a:lumMod val="65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`16.4.16(</a:t>
            </a:r>
            <a:r>
              <a:rPr lang="ko-KR" altLang="en-US" sz="4200" dirty="0" smtClean="0">
                <a:solidFill>
                  <a:schemeClr val="bg1">
                    <a:lumMod val="65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토</a:t>
            </a:r>
            <a:r>
              <a:rPr lang="en-US" altLang="ko-KR" sz="4200" dirty="0" smtClean="0">
                <a:solidFill>
                  <a:schemeClr val="bg1">
                    <a:lumMod val="65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) </a:t>
            </a:r>
            <a:r>
              <a:rPr lang="ko-KR" altLang="en-US" sz="4200" baseline="30000" dirty="0" smtClean="0">
                <a:solidFill>
                  <a:schemeClr val="bg1">
                    <a:lumMod val="65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오후</a:t>
            </a:r>
            <a:r>
              <a:rPr lang="ko-KR" altLang="en-US" sz="3600" baseline="30000" dirty="0" smtClean="0">
                <a:solidFill>
                  <a:schemeClr val="bg1">
                    <a:lumMod val="65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 </a:t>
            </a:r>
            <a:r>
              <a:rPr lang="en-US" altLang="ko-KR" sz="4200" dirty="0" smtClean="0">
                <a:solidFill>
                  <a:schemeClr val="bg1">
                    <a:lumMod val="65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6</a:t>
            </a:r>
            <a:r>
              <a:rPr lang="ko-KR" altLang="en-US" sz="4200" dirty="0" smtClean="0">
                <a:solidFill>
                  <a:schemeClr val="bg1">
                    <a:lumMod val="65000"/>
                  </a:schemeClr>
                </a:solidFill>
                <a:latin typeface="a고딕13" panose="02020600000000000000" pitchFamily="18" charset="-127"/>
                <a:ea typeface="a고딕13" panose="02020600000000000000" pitchFamily="18" charset="-127"/>
              </a:rPr>
              <a:t>시｜광명시민회관 대공연장</a:t>
            </a:r>
            <a:endParaRPr lang="ko-KR" altLang="en-US" sz="4200" dirty="0">
              <a:solidFill>
                <a:schemeClr val="bg1">
                  <a:lumMod val="65000"/>
                </a:schemeClr>
              </a:solidFill>
              <a:latin typeface="a고딕13" panose="02020600000000000000" pitchFamily="18" charset="-127"/>
              <a:ea typeface="a고딕13" panose="02020600000000000000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226319" y="7238077"/>
            <a:ext cx="11002811" cy="302852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21200" b="1" spc="-15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양재다운명조M" panose="02020603020101020101" pitchFamily="18" charset="-127"/>
                <a:ea typeface="양재다운명조M" panose="02020603020101020101" pitchFamily="18" charset="-127"/>
                <a:cs typeface="THE외계인설명서" panose="02020503020101020101" pitchFamily="18" charset="-127"/>
              </a:rPr>
              <a:t>음악여행</a:t>
            </a:r>
            <a:endParaRPr lang="ko-KR" altLang="en-US" sz="21200" b="1" spc="-15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양재다운명조M" panose="02020603020101020101" pitchFamily="18" charset="-127"/>
              <a:ea typeface="양재다운명조M" panose="02020603020101020101" pitchFamily="18" charset="-127"/>
              <a:cs typeface="THE외계인설명서" panose="02020503020101020101" pitchFamily="18" charset="-127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1485818" y="13328977"/>
            <a:ext cx="10927527" cy="4104314"/>
            <a:chOff x="1472664" y="13367077"/>
            <a:chExt cx="9594192" cy="4104314"/>
          </a:xfrm>
          <a:noFill/>
        </p:grpSpPr>
        <p:sp>
          <p:nvSpPr>
            <p:cNvPr id="45" name="직사각형 44"/>
            <p:cNvSpPr/>
            <p:nvPr/>
          </p:nvSpPr>
          <p:spPr>
            <a:xfrm>
              <a:off x="1477427" y="14087351"/>
              <a:ext cx="9589429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1 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Tchaikovsky 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&lt;The Nutcraker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&gt;中 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Mache/Trepak/Valse des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Fleurs</a:t>
              </a:r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,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(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2 pianos 4 hands)</a:t>
              </a: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1477428" y="14513627"/>
              <a:ext cx="6473436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2 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Daniel Speer 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sonata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1&amp;2 &lt;Bassoon</a:t>
              </a:r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,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Contrabass</a:t>
              </a:r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,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Piano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&gt;</a:t>
              </a: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1477428" y="14939903"/>
              <a:ext cx="7130352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3 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F.Sor</a:t>
              </a:r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,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 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마술피리 주제에 의한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변주곡</a:t>
              </a:r>
              <a:r>
                <a:rPr lang="en-US" altLang="ko-KR" sz="2000" spc="-15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,</a:t>
              </a:r>
              <a:r>
                <a:rPr lang="en-US" altLang="ko-KR" sz="2000" spc="-15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F.Tarrega 알 </a:t>
              </a:r>
              <a:r>
                <a:rPr lang="ko-KR" altLang="en-US" sz="2000" dirty="0" err="1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함브라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 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궁전의 추억</a:t>
              </a: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1477428" y="15366179"/>
              <a:ext cx="6857607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4 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A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.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Piazzola</a:t>
              </a:r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Adios Nonino/Libertango &lt;2 pianos 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4 hands&gt;</a:t>
              </a: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1477428" y="15792455"/>
              <a:ext cx="6537766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5 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N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.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Kapustin 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Sinfonietta Op.49 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1st/4th &lt;1 piano 4 hands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&gt;</a:t>
              </a: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477428" y="16218731"/>
              <a:ext cx="6120385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6 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E.Grieg 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Peer Gynt suite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Op.46 &lt;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2 pianos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8 hands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&gt;</a:t>
              </a: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1477428" y="16645007"/>
              <a:ext cx="7912151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7 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W.A.Mozart 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'The Marriage of Figaro'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overture &lt;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2 pianos 12 hands&gt;</a:t>
              </a: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1477428" y="17071281"/>
              <a:ext cx="8458646" cy="40011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r>
                <a:rPr lang="en-US" altLang="ko-KR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8 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W.A.Mozart 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sonata K.V.448  </a:t>
              </a:r>
              <a:r>
                <a:rPr lang="ko-KR" altLang="en-US" sz="2000" dirty="0" smtClean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1st/3rd &lt;</a:t>
              </a:r>
              <a:r>
                <a:rPr lang="ko-KR" altLang="en-US" sz="2000" dirty="0">
                  <a:solidFill>
                    <a:srgbClr val="3CCCC2"/>
                  </a:solidFill>
                  <a:latin typeface="a고딕13" panose="02020600000000000000" pitchFamily="18" charset="-127"/>
                  <a:ea typeface="a고딕13" panose="02020600000000000000" pitchFamily="18" charset="-127"/>
                </a:rPr>
                <a:t>2 pianos 4 hands&gt;</a:t>
              </a: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472664" y="13367077"/>
              <a:ext cx="2270609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altLang="ko-KR" sz="3600" spc="300" dirty="0" smtClean="0">
                  <a:ln>
                    <a:solidFill>
                      <a:srgbClr val="3CCCC2"/>
                    </a:solidFill>
                  </a:ln>
                  <a:solidFill>
                    <a:srgbClr val="3CCCC2"/>
                  </a:solidFill>
                  <a:latin typeface="양재다운명조M" panose="02020603020101020101" pitchFamily="18" charset="-127"/>
                  <a:ea typeface="양재다운명조M" panose="02020603020101020101" pitchFamily="18" charset="-127"/>
                </a:rPr>
                <a:t>Program</a:t>
              </a:r>
              <a:endParaRPr lang="ko-KR" altLang="en-US" sz="3600" spc="300" dirty="0">
                <a:ln>
                  <a:solidFill>
                    <a:srgbClr val="3CCCC2"/>
                  </a:solidFill>
                </a:ln>
                <a:solidFill>
                  <a:srgbClr val="3CCCC2"/>
                </a:solidFill>
                <a:latin typeface="양재다운명조M" panose="02020603020101020101" pitchFamily="18" charset="-127"/>
                <a:ea typeface="양재다운명조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14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</TotalTime>
  <Words>244</Words>
  <Application>Microsoft Office PowerPoint</Application>
  <PresentationFormat>사용자 지정</PresentationFormat>
  <Paragraphs>26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0" baseType="lpstr">
      <vt:lpstr>a고딕13</vt:lpstr>
      <vt:lpstr>THE외계인설명서</vt:lpstr>
      <vt:lpstr>맑은 고딕</vt:lpstr>
      <vt:lpstr>양재다운명조M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max s</dc:creator>
  <cp:lastModifiedBy>max s</cp:lastModifiedBy>
  <cp:revision>190</cp:revision>
  <dcterms:created xsi:type="dcterms:W3CDTF">2015-11-04T08:04:20Z</dcterms:created>
  <dcterms:modified xsi:type="dcterms:W3CDTF">2016-04-28T07:38:59Z</dcterms:modified>
</cp:coreProperties>
</file>