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35999738" cy="50904775"/>
  <p:notesSz cx="6858000" cy="9144000"/>
  <p:defaultTextStyle>
    <a:defPPr>
      <a:defRPr lang="ko-KR"/>
    </a:defPPr>
    <a:lvl1pPr marL="0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1pPr>
    <a:lvl2pPr marL="2085701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2pPr>
    <a:lvl3pPr marL="4171401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3pPr>
    <a:lvl4pPr marL="6257102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4pPr>
    <a:lvl5pPr marL="8342803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5pPr>
    <a:lvl6pPr marL="10428503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6pPr>
    <a:lvl7pPr marL="12514204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7pPr>
    <a:lvl8pPr marL="14599905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8pPr>
    <a:lvl9pPr marL="16685605" algn="l" defTabSz="4171401" rtl="0" eaLnBrk="1" latinLnBrk="1" hangingPunct="1">
      <a:defRPr sz="82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3" userDrawn="1">
          <p15:clr>
            <a:srgbClr val="A4A3A4"/>
          </p15:clr>
        </p15:guide>
        <p15:guide id="2" pos="11339" userDrawn="1">
          <p15:clr>
            <a:srgbClr val="A4A3A4"/>
          </p15:clr>
        </p15:guide>
        <p15:guide id="3" orient="horz" pos="160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FBC"/>
    <a:srgbClr val="552579"/>
    <a:srgbClr val="873AC0"/>
    <a:srgbClr val="99FF33"/>
    <a:srgbClr val="66FF33"/>
    <a:srgbClr val="008000"/>
    <a:srgbClr val="75DBFF"/>
    <a:srgbClr val="00330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9" autoAdjust="0"/>
    <p:restoredTop sz="94424" autoAdjust="0"/>
  </p:normalViewPr>
  <p:slideViewPr>
    <p:cSldViewPr snapToGrid="0" showGuides="1">
      <p:cViewPr>
        <p:scale>
          <a:sx n="10" d="100"/>
          <a:sy n="10" d="100"/>
        </p:scale>
        <p:origin x="2562" y="288"/>
      </p:cViewPr>
      <p:guideLst>
        <p:guide orient="horz" pos="16033"/>
        <p:guide pos="11339"/>
        <p:guide orient="horz" pos="160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981" y="8330947"/>
            <a:ext cx="30599777" cy="17722403"/>
          </a:xfrm>
        </p:spPr>
        <p:txBody>
          <a:bodyPr anchor="b"/>
          <a:lstStyle>
            <a:lvl1pPr algn="ctr">
              <a:defRPr sz="23622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67" y="26736794"/>
            <a:ext cx="26999804" cy="12290200"/>
          </a:xfrm>
        </p:spPr>
        <p:txBody>
          <a:bodyPr/>
          <a:lstStyle>
            <a:lvl1pPr marL="0" indent="0" algn="ctr">
              <a:buNone/>
              <a:defRPr sz="9449"/>
            </a:lvl1pPr>
            <a:lvl2pPr marL="1799996" indent="0" algn="ctr">
              <a:buNone/>
              <a:defRPr sz="7874"/>
            </a:lvl2pPr>
            <a:lvl3pPr marL="3599993" indent="0" algn="ctr">
              <a:buNone/>
              <a:defRPr sz="7087"/>
            </a:lvl3pPr>
            <a:lvl4pPr marL="5399989" indent="0" algn="ctr">
              <a:buNone/>
              <a:defRPr sz="6299"/>
            </a:lvl4pPr>
            <a:lvl5pPr marL="7199986" indent="0" algn="ctr">
              <a:buNone/>
              <a:defRPr sz="6299"/>
            </a:lvl5pPr>
            <a:lvl6pPr marL="8999982" indent="0" algn="ctr">
              <a:buNone/>
              <a:defRPr sz="6299"/>
            </a:lvl6pPr>
            <a:lvl7pPr marL="10799978" indent="0" algn="ctr">
              <a:buNone/>
              <a:defRPr sz="6299"/>
            </a:lvl7pPr>
            <a:lvl8pPr marL="12599975" indent="0" algn="ctr">
              <a:buNone/>
              <a:defRPr sz="6299"/>
            </a:lvl8pPr>
            <a:lvl9pPr marL="14399971" indent="0" algn="ctr">
              <a:buNone/>
              <a:defRPr sz="6299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6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1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762314" y="2710208"/>
            <a:ext cx="7762444" cy="431394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4984" y="2710208"/>
            <a:ext cx="22837334" cy="431394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355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31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234" y="12690858"/>
            <a:ext cx="31049774" cy="21174969"/>
          </a:xfrm>
        </p:spPr>
        <p:txBody>
          <a:bodyPr anchor="b"/>
          <a:lstStyle>
            <a:lvl1pPr>
              <a:defRPr sz="23622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6234" y="34066150"/>
            <a:ext cx="31049774" cy="11135416"/>
          </a:xfrm>
        </p:spPr>
        <p:txBody>
          <a:bodyPr/>
          <a:lstStyle>
            <a:lvl1pPr marL="0" indent="0">
              <a:buNone/>
              <a:defRPr sz="9449">
                <a:solidFill>
                  <a:schemeClr val="tx1"/>
                </a:solidFill>
              </a:defRPr>
            </a:lvl1pPr>
            <a:lvl2pPr marL="1799996" indent="0">
              <a:buNone/>
              <a:defRPr sz="7874">
                <a:solidFill>
                  <a:schemeClr val="tx1">
                    <a:tint val="75000"/>
                  </a:schemeClr>
                </a:solidFill>
              </a:defRPr>
            </a:lvl2pPr>
            <a:lvl3pPr marL="3599993" indent="0">
              <a:buNone/>
              <a:defRPr sz="7087">
                <a:solidFill>
                  <a:schemeClr val="tx1">
                    <a:tint val="75000"/>
                  </a:schemeClr>
                </a:solidFill>
              </a:defRPr>
            </a:lvl3pPr>
            <a:lvl4pPr marL="5399989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4pPr>
            <a:lvl5pPr marL="7199986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5pPr>
            <a:lvl6pPr marL="8999982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6pPr>
            <a:lvl7pPr marL="10799978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7pPr>
            <a:lvl8pPr marL="12599975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8pPr>
            <a:lvl9pPr marL="14399971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0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4982" y="13551040"/>
            <a:ext cx="15299889" cy="3229861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4867" y="13551040"/>
            <a:ext cx="15299889" cy="3229861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21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1" y="2710219"/>
            <a:ext cx="31049774" cy="983923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675" y="12478744"/>
            <a:ext cx="15229574" cy="6115639"/>
          </a:xfrm>
        </p:spPr>
        <p:txBody>
          <a:bodyPr anchor="b"/>
          <a:lstStyle>
            <a:lvl1pPr marL="0" indent="0">
              <a:buNone/>
              <a:defRPr sz="9449" b="1"/>
            </a:lvl1pPr>
            <a:lvl2pPr marL="1799996" indent="0">
              <a:buNone/>
              <a:defRPr sz="7874" b="1"/>
            </a:lvl2pPr>
            <a:lvl3pPr marL="3599993" indent="0">
              <a:buNone/>
              <a:defRPr sz="7087" b="1"/>
            </a:lvl3pPr>
            <a:lvl4pPr marL="5399989" indent="0">
              <a:buNone/>
              <a:defRPr sz="6299" b="1"/>
            </a:lvl4pPr>
            <a:lvl5pPr marL="7199986" indent="0">
              <a:buNone/>
              <a:defRPr sz="6299" b="1"/>
            </a:lvl5pPr>
            <a:lvl6pPr marL="8999982" indent="0">
              <a:buNone/>
              <a:defRPr sz="6299" b="1"/>
            </a:lvl6pPr>
            <a:lvl7pPr marL="10799978" indent="0">
              <a:buNone/>
              <a:defRPr sz="6299" b="1"/>
            </a:lvl7pPr>
            <a:lvl8pPr marL="12599975" indent="0">
              <a:buNone/>
              <a:defRPr sz="6299" b="1"/>
            </a:lvl8pPr>
            <a:lvl9pPr marL="14399971" indent="0">
              <a:buNone/>
              <a:defRPr sz="6299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9675" y="18594383"/>
            <a:ext cx="15229574" cy="273495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224869" y="12478744"/>
            <a:ext cx="15304578" cy="6115639"/>
          </a:xfrm>
        </p:spPr>
        <p:txBody>
          <a:bodyPr anchor="b"/>
          <a:lstStyle>
            <a:lvl1pPr marL="0" indent="0">
              <a:buNone/>
              <a:defRPr sz="9449" b="1"/>
            </a:lvl1pPr>
            <a:lvl2pPr marL="1799996" indent="0">
              <a:buNone/>
              <a:defRPr sz="7874" b="1"/>
            </a:lvl2pPr>
            <a:lvl3pPr marL="3599993" indent="0">
              <a:buNone/>
              <a:defRPr sz="7087" b="1"/>
            </a:lvl3pPr>
            <a:lvl4pPr marL="5399989" indent="0">
              <a:buNone/>
              <a:defRPr sz="6299" b="1"/>
            </a:lvl4pPr>
            <a:lvl5pPr marL="7199986" indent="0">
              <a:buNone/>
              <a:defRPr sz="6299" b="1"/>
            </a:lvl5pPr>
            <a:lvl6pPr marL="8999982" indent="0">
              <a:buNone/>
              <a:defRPr sz="6299" b="1"/>
            </a:lvl6pPr>
            <a:lvl7pPr marL="10799978" indent="0">
              <a:buNone/>
              <a:defRPr sz="6299" b="1"/>
            </a:lvl7pPr>
            <a:lvl8pPr marL="12599975" indent="0">
              <a:buNone/>
              <a:defRPr sz="6299" b="1"/>
            </a:lvl8pPr>
            <a:lvl9pPr marL="14399971" indent="0">
              <a:buNone/>
              <a:defRPr sz="6299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224869" y="18594383"/>
            <a:ext cx="15304578" cy="273495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45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26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67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1" y="3393652"/>
            <a:ext cx="11610853" cy="11877781"/>
          </a:xfrm>
        </p:spPr>
        <p:txBody>
          <a:bodyPr anchor="b"/>
          <a:lstStyle>
            <a:lvl1pPr>
              <a:defRPr sz="12598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4578" y="7329356"/>
            <a:ext cx="18224867" cy="36175384"/>
          </a:xfrm>
        </p:spPr>
        <p:txBody>
          <a:bodyPr/>
          <a:lstStyle>
            <a:lvl1pPr>
              <a:defRPr sz="12598"/>
            </a:lvl1pPr>
            <a:lvl2pPr>
              <a:defRPr sz="11024"/>
            </a:lvl2pPr>
            <a:lvl3pPr>
              <a:defRPr sz="9449"/>
            </a:lvl3pPr>
            <a:lvl4pPr>
              <a:defRPr sz="7874"/>
            </a:lvl4pPr>
            <a:lvl5pPr>
              <a:defRPr sz="7874"/>
            </a:lvl5pPr>
            <a:lvl6pPr>
              <a:defRPr sz="7874"/>
            </a:lvl6pPr>
            <a:lvl7pPr>
              <a:defRPr sz="7874"/>
            </a:lvl7pPr>
            <a:lvl8pPr>
              <a:defRPr sz="7874"/>
            </a:lvl8pPr>
            <a:lvl9pPr>
              <a:defRPr sz="7874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9671" y="15271432"/>
            <a:ext cx="11610853" cy="28292218"/>
          </a:xfrm>
        </p:spPr>
        <p:txBody>
          <a:bodyPr/>
          <a:lstStyle>
            <a:lvl1pPr marL="0" indent="0">
              <a:buNone/>
              <a:defRPr sz="6299"/>
            </a:lvl1pPr>
            <a:lvl2pPr marL="1799996" indent="0">
              <a:buNone/>
              <a:defRPr sz="5512"/>
            </a:lvl2pPr>
            <a:lvl3pPr marL="3599993" indent="0">
              <a:buNone/>
              <a:defRPr sz="4724"/>
            </a:lvl3pPr>
            <a:lvl4pPr marL="5399989" indent="0">
              <a:buNone/>
              <a:defRPr sz="3937"/>
            </a:lvl4pPr>
            <a:lvl5pPr marL="7199986" indent="0">
              <a:buNone/>
              <a:defRPr sz="3937"/>
            </a:lvl5pPr>
            <a:lvl6pPr marL="8999982" indent="0">
              <a:buNone/>
              <a:defRPr sz="3937"/>
            </a:lvl6pPr>
            <a:lvl7pPr marL="10799978" indent="0">
              <a:buNone/>
              <a:defRPr sz="3937"/>
            </a:lvl7pPr>
            <a:lvl8pPr marL="12599975" indent="0">
              <a:buNone/>
              <a:defRPr sz="3937"/>
            </a:lvl8pPr>
            <a:lvl9pPr marL="14399971" indent="0">
              <a:buNone/>
              <a:defRPr sz="393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021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1" y="3393652"/>
            <a:ext cx="11610853" cy="11877781"/>
          </a:xfrm>
        </p:spPr>
        <p:txBody>
          <a:bodyPr anchor="b"/>
          <a:lstStyle>
            <a:lvl1pPr>
              <a:defRPr sz="12598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304578" y="7329356"/>
            <a:ext cx="18224867" cy="36175384"/>
          </a:xfrm>
        </p:spPr>
        <p:txBody>
          <a:bodyPr anchor="t"/>
          <a:lstStyle>
            <a:lvl1pPr marL="0" indent="0">
              <a:buNone/>
              <a:defRPr sz="12598"/>
            </a:lvl1pPr>
            <a:lvl2pPr marL="1799996" indent="0">
              <a:buNone/>
              <a:defRPr sz="11024"/>
            </a:lvl2pPr>
            <a:lvl3pPr marL="3599993" indent="0">
              <a:buNone/>
              <a:defRPr sz="9449"/>
            </a:lvl3pPr>
            <a:lvl4pPr marL="5399989" indent="0">
              <a:buNone/>
              <a:defRPr sz="7874"/>
            </a:lvl4pPr>
            <a:lvl5pPr marL="7199986" indent="0">
              <a:buNone/>
              <a:defRPr sz="7874"/>
            </a:lvl5pPr>
            <a:lvl6pPr marL="8999982" indent="0">
              <a:buNone/>
              <a:defRPr sz="7874"/>
            </a:lvl6pPr>
            <a:lvl7pPr marL="10799978" indent="0">
              <a:buNone/>
              <a:defRPr sz="7874"/>
            </a:lvl7pPr>
            <a:lvl8pPr marL="12599975" indent="0">
              <a:buNone/>
              <a:defRPr sz="7874"/>
            </a:lvl8pPr>
            <a:lvl9pPr marL="14399971" indent="0">
              <a:buNone/>
              <a:defRPr sz="7874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9671" y="15271432"/>
            <a:ext cx="11610853" cy="28292218"/>
          </a:xfrm>
        </p:spPr>
        <p:txBody>
          <a:bodyPr/>
          <a:lstStyle>
            <a:lvl1pPr marL="0" indent="0">
              <a:buNone/>
              <a:defRPr sz="6299"/>
            </a:lvl1pPr>
            <a:lvl2pPr marL="1799996" indent="0">
              <a:buNone/>
              <a:defRPr sz="5512"/>
            </a:lvl2pPr>
            <a:lvl3pPr marL="3599993" indent="0">
              <a:buNone/>
              <a:defRPr sz="4724"/>
            </a:lvl3pPr>
            <a:lvl4pPr marL="5399989" indent="0">
              <a:buNone/>
              <a:defRPr sz="3937"/>
            </a:lvl4pPr>
            <a:lvl5pPr marL="7199986" indent="0">
              <a:buNone/>
              <a:defRPr sz="3937"/>
            </a:lvl5pPr>
            <a:lvl6pPr marL="8999982" indent="0">
              <a:buNone/>
              <a:defRPr sz="3937"/>
            </a:lvl6pPr>
            <a:lvl7pPr marL="10799978" indent="0">
              <a:buNone/>
              <a:defRPr sz="3937"/>
            </a:lvl7pPr>
            <a:lvl8pPr marL="12599975" indent="0">
              <a:buNone/>
              <a:defRPr sz="3937"/>
            </a:lvl8pPr>
            <a:lvl9pPr marL="14399971" indent="0">
              <a:buNone/>
              <a:defRPr sz="393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6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4982" y="2710219"/>
            <a:ext cx="31049774" cy="9839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4982" y="13551040"/>
            <a:ext cx="31049774" cy="3229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4982" y="47181196"/>
            <a:ext cx="8099941" cy="2710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49595-CC2A-41E5-94E4-D7C8F966245A}" type="datetimeFigureOut">
              <a:rPr lang="ko-KR" altLang="en-US" smtClean="0"/>
              <a:t>15-11-06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4913" y="47181196"/>
            <a:ext cx="12149912" cy="2710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7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424815" y="47181196"/>
            <a:ext cx="8099941" cy="2710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7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F0214-64AF-4FA0-9E93-4AF5B0A30D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26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599993" rtl="0" eaLnBrk="1" latinLnBrk="1" hangingPunct="1">
        <a:lnSpc>
          <a:spcPct val="90000"/>
        </a:lnSpc>
        <a:spcBef>
          <a:spcPct val="0"/>
        </a:spcBef>
        <a:buNone/>
        <a:defRPr sz="173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9998" indent="-899998" algn="l" defTabSz="3599993" rtl="0" eaLnBrk="1" latinLnBrk="1" hangingPunct="1">
        <a:lnSpc>
          <a:spcPct val="90000"/>
        </a:lnSpc>
        <a:spcBef>
          <a:spcPts val="3937"/>
        </a:spcBef>
        <a:buFont typeface="Arial" panose="020B0604020202020204" pitchFamily="34" charset="0"/>
        <a:buChar char="•"/>
        <a:defRPr sz="11024" kern="1200">
          <a:solidFill>
            <a:schemeClr val="tx1"/>
          </a:solidFill>
          <a:latin typeface="+mn-lt"/>
          <a:ea typeface="+mn-ea"/>
          <a:cs typeface="+mn-cs"/>
        </a:defRPr>
      </a:lvl1pPr>
      <a:lvl2pPr marL="2699995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2pPr>
      <a:lvl3pPr marL="4499991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874" kern="1200">
          <a:solidFill>
            <a:schemeClr val="tx1"/>
          </a:solidFill>
          <a:latin typeface="+mn-lt"/>
          <a:ea typeface="+mn-ea"/>
          <a:cs typeface="+mn-cs"/>
        </a:defRPr>
      </a:lvl3pPr>
      <a:lvl4pPr marL="6299987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4pPr>
      <a:lvl5pPr marL="8099984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5pPr>
      <a:lvl6pPr marL="9899980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6pPr>
      <a:lvl7pPr marL="11699977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7pPr>
      <a:lvl8pPr marL="13499973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8pPr>
      <a:lvl9pPr marL="15299969" indent="-899998" algn="l" defTabSz="3599993" rtl="0" eaLnBrk="1" latinLnBrk="1" hangingPunct="1">
        <a:lnSpc>
          <a:spcPct val="90000"/>
        </a:lnSpc>
        <a:spcBef>
          <a:spcPts val="1968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1pPr>
      <a:lvl2pPr marL="1799996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2pPr>
      <a:lvl3pPr marL="3599993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3pPr>
      <a:lvl4pPr marL="5399989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4pPr>
      <a:lvl5pPr marL="7199986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5pPr>
      <a:lvl6pPr marL="8999982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6pPr>
      <a:lvl7pPr marL="10799978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7pPr>
      <a:lvl8pPr marL="12599975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8pPr>
      <a:lvl9pPr marL="14399971" algn="l" defTabSz="3599993" rtl="0" eaLnBrk="1" latinLnBrk="1" hangingPunct="1">
        <a:defRPr sz="70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3.wdp"/><Relationship Id="rId3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2702" r="16722" b="2702"/>
          <a:stretch>
            <a:fillRect/>
          </a:stretch>
        </p:blipFill>
        <p:spPr>
          <a:xfrm>
            <a:off x="-1932625" y="6372028"/>
            <a:ext cx="5400247" cy="5400000"/>
          </a:xfrm>
          <a:custGeom>
            <a:avLst/>
            <a:gdLst>
              <a:gd name="connsiteX0" fmla="*/ 4086692 w 8173384"/>
              <a:gd name="connsiteY0" fmla="*/ 0 h 8173010"/>
              <a:gd name="connsiteX1" fmla="*/ 8173384 w 8173384"/>
              <a:gd name="connsiteY1" fmla="*/ 4086505 h 8173010"/>
              <a:gd name="connsiteX2" fmla="*/ 4086692 w 8173384"/>
              <a:gd name="connsiteY2" fmla="*/ 8173010 h 8173010"/>
              <a:gd name="connsiteX3" fmla="*/ 0 w 8173384"/>
              <a:gd name="connsiteY3" fmla="*/ 4086505 h 8173010"/>
              <a:gd name="connsiteX4" fmla="*/ 4086692 w 8173384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4" h="8173010">
                <a:moveTo>
                  <a:pt x="4086692" y="0"/>
                </a:moveTo>
                <a:cubicBezTo>
                  <a:pt x="6343708" y="0"/>
                  <a:pt x="8173384" y="1829591"/>
                  <a:pt x="8173384" y="4086505"/>
                </a:cubicBezTo>
                <a:cubicBezTo>
                  <a:pt x="8173384" y="6343419"/>
                  <a:pt x="6343708" y="8173010"/>
                  <a:pt x="4086692" y="8173010"/>
                </a:cubicBezTo>
                <a:cubicBezTo>
                  <a:pt x="1829676" y="8173010"/>
                  <a:pt x="0" y="6343419"/>
                  <a:pt x="0" y="4086505"/>
                </a:cubicBezTo>
                <a:cubicBezTo>
                  <a:pt x="0" y="1829591"/>
                  <a:pt x="1829676" y="0"/>
                  <a:pt x="4086692" y="0"/>
                </a:cubicBezTo>
                <a:close/>
              </a:path>
            </a:pathLst>
          </a:cu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87" r="20501" b="5405"/>
          <a:stretch>
            <a:fillRect/>
          </a:stretch>
        </p:blipFill>
        <p:spPr>
          <a:xfrm>
            <a:off x="25429584" y="11690874"/>
            <a:ext cx="5400245" cy="5400000"/>
          </a:xfrm>
          <a:custGeom>
            <a:avLst/>
            <a:gdLst>
              <a:gd name="connsiteX0" fmla="*/ 4086690 w 8173380"/>
              <a:gd name="connsiteY0" fmla="*/ 0 h 8173010"/>
              <a:gd name="connsiteX1" fmla="*/ 8173380 w 8173380"/>
              <a:gd name="connsiteY1" fmla="*/ 4086506 h 8173010"/>
              <a:gd name="connsiteX2" fmla="*/ 4086690 w 8173380"/>
              <a:gd name="connsiteY2" fmla="*/ 8173010 h 8173010"/>
              <a:gd name="connsiteX3" fmla="*/ 0 w 8173380"/>
              <a:gd name="connsiteY3" fmla="*/ 4086506 h 8173010"/>
              <a:gd name="connsiteX4" fmla="*/ 4086690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0" y="0"/>
                </a:moveTo>
                <a:cubicBezTo>
                  <a:pt x="6343707" y="0"/>
                  <a:pt x="8173380" y="1829590"/>
                  <a:pt x="8173380" y="4086506"/>
                </a:cubicBezTo>
                <a:cubicBezTo>
                  <a:pt x="8173380" y="6343418"/>
                  <a:pt x="6343707" y="8173010"/>
                  <a:pt x="4086690" y="8173010"/>
                </a:cubicBezTo>
                <a:cubicBezTo>
                  <a:pt x="1829674" y="8173010"/>
                  <a:pt x="0" y="6343418"/>
                  <a:pt x="0" y="4086506"/>
                </a:cubicBezTo>
                <a:cubicBezTo>
                  <a:pt x="0" y="1829590"/>
                  <a:pt x="1829674" y="0"/>
                  <a:pt x="4086690" y="0"/>
                </a:cubicBezTo>
                <a:close/>
              </a:path>
            </a:pathLst>
          </a:cu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671" r="18467" b="3734"/>
          <a:stretch>
            <a:fillRect/>
          </a:stretch>
        </p:blipFill>
        <p:spPr>
          <a:xfrm>
            <a:off x="25797664" y="3341748"/>
            <a:ext cx="5400247" cy="5400000"/>
          </a:xfrm>
          <a:custGeom>
            <a:avLst/>
            <a:gdLst>
              <a:gd name="connsiteX0" fmla="*/ 4086690 w 8173380"/>
              <a:gd name="connsiteY0" fmla="*/ 0 h 8173008"/>
              <a:gd name="connsiteX1" fmla="*/ 8173380 w 8173380"/>
              <a:gd name="connsiteY1" fmla="*/ 4086504 h 8173008"/>
              <a:gd name="connsiteX2" fmla="*/ 4086690 w 8173380"/>
              <a:gd name="connsiteY2" fmla="*/ 8173008 h 8173008"/>
              <a:gd name="connsiteX3" fmla="*/ 0 w 8173380"/>
              <a:gd name="connsiteY3" fmla="*/ 4086504 h 8173008"/>
              <a:gd name="connsiteX4" fmla="*/ 4086690 w 8173380"/>
              <a:gd name="connsiteY4" fmla="*/ 0 h 817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08">
                <a:moveTo>
                  <a:pt x="4086690" y="0"/>
                </a:moveTo>
                <a:cubicBezTo>
                  <a:pt x="6343707" y="0"/>
                  <a:pt x="8173380" y="1829590"/>
                  <a:pt x="8173380" y="4086504"/>
                </a:cubicBezTo>
                <a:cubicBezTo>
                  <a:pt x="8173380" y="6343418"/>
                  <a:pt x="6343707" y="8173008"/>
                  <a:pt x="4086690" y="8173008"/>
                </a:cubicBezTo>
                <a:cubicBezTo>
                  <a:pt x="1829673" y="8173008"/>
                  <a:pt x="0" y="6343418"/>
                  <a:pt x="0" y="4086504"/>
                </a:cubicBezTo>
                <a:cubicBezTo>
                  <a:pt x="0" y="1829590"/>
                  <a:pt x="1829673" y="0"/>
                  <a:pt x="4086690" y="0"/>
                </a:cubicBezTo>
                <a:close/>
              </a:path>
            </a:pathLst>
          </a:cu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9" t="2702" r="22042" b="2702"/>
          <a:stretch>
            <a:fillRect/>
          </a:stretch>
        </p:blipFill>
        <p:spPr>
          <a:xfrm>
            <a:off x="17339502" y="3441583"/>
            <a:ext cx="5400245" cy="5400000"/>
          </a:xfrm>
          <a:custGeom>
            <a:avLst/>
            <a:gdLst>
              <a:gd name="connsiteX0" fmla="*/ 4086690 w 8173380"/>
              <a:gd name="connsiteY0" fmla="*/ 0 h 8173010"/>
              <a:gd name="connsiteX1" fmla="*/ 8173380 w 8173380"/>
              <a:gd name="connsiteY1" fmla="*/ 4086505 h 8173010"/>
              <a:gd name="connsiteX2" fmla="*/ 4086690 w 8173380"/>
              <a:gd name="connsiteY2" fmla="*/ 8173010 h 8173010"/>
              <a:gd name="connsiteX3" fmla="*/ 0 w 8173380"/>
              <a:gd name="connsiteY3" fmla="*/ 4086505 h 8173010"/>
              <a:gd name="connsiteX4" fmla="*/ 4086690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0" y="0"/>
                </a:moveTo>
                <a:cubicBezTo>
                  <a:pt x="6343706" y="0"/>
                  <a:pt x="8173380" y="1829591"/>
                  <a:pt x="8173380" y="4086505"/>
                </a:cubicBezTo>
                <a:cubicBezTo>
                  <a:pt x="8173380" y="6343419"/>
                  <a:pt x="6343706" y="8173010"/>
                  <a:pt x="4086690" y="8173010"/>
                </a:cubicBezTo>
                <a:cubicBezTo>
                  <a:pt x="1829674" y="8173010"/>
                  <a:pt x="0" y="6343419"/>
                  <a:pt x="0" y="4086505"/>
                </a:cubicBezTo>
                <a:cubicBezTo>
                  <a:pt x="0" y="1829591"/>
                  <a:pt x="1829674" y="0"/>
                  <a:pt x="4086690" y="0"/>
                </a:cubicBezTo>
                <a:close/>
              </a:path>
            </a:pathLst>
          </a:cu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23" r="18665" b="5405"/>
          <a:stretch>
            <a:fillRect/>
          </a:stretch>
        </p:blipFill>
        <p:spPr>
          <a:xfrm>
            <a:off x="30352163" y="39442112"/>
            <a:ext cx="5400246" cy="5400000"/>
          </a:xfrm>
          <a:custGeom>
            <a:avLst/>
            <a:gdLst>
              <a:gd name="connsiteX0" fmla="*/ 4086689 w 8173379"/>
              <a:gd name="connsiteY0" fmla="*/ 0 h 8173008"/>
              <a:gd name="connsiteX1" fmla="*/ 8173379 w 8173379"/>
              <a:gd name="connsiteY1" fmla="*/ 4086504 h 8173008"/>
              <a:gd name="connsiteX2" fmla="*/ 4086689 w 8173379"/>
              <a:gd name="connsiteY2" fmla="*/ 8173008 h 8173008"/>
              <a:gd name="connsiteX3" fmla="*/ 0 w 8173379"/>
              <a:gd name="connsiteY3" fmla="*/ 4086504 h 8173008"/>
              <a:gd name="connsiteX4" fmla="*/ 4086689 w 8173379"/>
              <a:gd name="connsiteY4" fmla="*/ 0 h 817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79" h="8173008">
                <a:moveTo>
                  <a:pt x="4086689" y="0"/>
                </a:moveTo>
                <a:cubicBezTo>
                  <a:pt x="6343706" y="0"/>
                  <a:pt x="8173379" y="1829592"/>
                  <a:pt x="8173379" y="4086504"/>
                </a:cubicBezTo>
                <a:cubicBezTo>
                  <a:pt x="8173379" y="6343416"/>
                  <a:pt x="6343706" y="8173008"/>
                  <a:pt x="4086689" y="8173008"/>
                </a:cubicBezTo>
                <a:cubicBezTo>
                  <a:pt x="1829672" y="8173008"/>
                  <a:pt x="0" y="6343416"/>
                  <a:pt x="0" y="4086504"/>
                </a:cubicBezTo>
                <a:cubicBezTo>
                  <a:pt x="0" y="1829592"/>
                  <a:pt x="1829672" y="0"/>
                  <a:pt x="4086689" y="0"/>
                </a:cubicBezTo>
                <a:close/>
              </a:path>
            </a:pathLst>
          </a:cu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Marker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2321" r="13296" b="3084"/>
          <a:stretch>
            <a:fillRect/>
          </a:stretch>
        </p:blipFill>
        <p:spPr>
          <a:xfrm>
            <a:off x="14137528" y="22906295"/>
            <a:ext cx="5400243" cy="5400000"/>
          </a:xfrm>
          <a:custGeom>
            <a:avLst/>
            <a:gdLst>
              <a:gd name="connsiteX0" fmla="*/ 4086691 w 8173379"/>
              <a:gd name="connsiteY0" fmla="*/ 0 h 8173012"/>
              <a:gd name="connsiteX1" fmla="*/ 8173379 w 8173379"/>
              <a:gd name="connsiteY1" fmla="*/ 4086506 h 8173012"/>
              <a:gd name="connsiteX2" fmla="*/ 4086691 w 8173379"/>
              <a:gd name="connsiteY2" fmla="*/ 8173012 h 8173012"/>
              <a:gd name="connsiteX3" fmla="*/ 0 w 8173379"/>
              <a:gd name="connsiteY3" fmla="*/ 4086506 h 8173012"/>
              <a:gd name="connsiteX4" fmla="*/ 4086691 w 8173379"/>
              <a:gd name="connsiteY4" fmla="*/ 0 h 817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79" h="8173012">
                <a:moveTo>
                  <a:pt x="4086691" y="0"/>
                </a:moveTo>
                <a:cubicBezTo>
                  <a:pt x="6343707" y="0"/>
                  <a:pt x="8173379" y="1829592"/>
                  <a:pt x="8173379" y="4086506"/>
                </a:cubicBezTo>
                <a:cubicBezTo>
                  <a:pt x="8173379" y="6343420"/>
                  <a:pt x="6343707" y="8173012"/>
                  <a:pt x="4086691" y="8173012"/>
                </a:cubicBezTo>
                <a:cubicBezTo>
                  <a:pt x="1829673" y="8173012"/>
                  <a:pt x="0" y="6343420"/>
                  <a:pt x="0" y="4086506"/>
                </a:cubicBezTo>
                <a:cubicBezTo>
                  <a:pt x="0" y="1829592"/>
                  <a:pt x="1829673" y="0"/>
                  <a:pt x="4086691" y="0"/>
                </a:cubicBezTo>
                <a:close/>
              </a:path>
            </a:pathLst>
          </a:cu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0" r="28527" b="5880"/>
          <a:stretch>
            <a:fillRect/>
          </a:stretch>
        </p:blipFill>
        <p:spPr>
          <a:xfrm>
            <a:off x="22227380" y="31239972"/>
            <a:ext cx="5427473" cy="5400000"/>
          </a:xfrm>
          <a:custGeom>
            <a:avLst/>
            <a:gdLst>
              <a:gd name="connsiteX0" fmla="*/ 3512223 w 8173380"/>
              <a:gd name="connsiteY0" fmla="*/ 0 h 8132008"/>
              <a:gd name="connsiteX1" fmla="*/ 4661158 w 8173380"/>
              <a:gd name="connsiteY1" fmla="*/ 0 h 8132008"/>
              <a:gd name="connsiteX2" fmla="*/ 4709053 w 8173380"/>
              <a:gd name="connsiteY2" fmla="*/ 6086 h 8132008"/>
              <a:gd name="connsiteX3" fmla="*/ 8173380 w 8173380"/>
              <a:gd name="connsiteY3" fmla="*/ 4045504 h 8132008"/>
              <a:gd name="connsiteX4" fmla="*/ 4086690 w 8173380"/>
              <a:gd name="connsiteY4" fmla="*/ 8132008 h 8132008"/>
              <a:gd name="connsiteX5" fmla="*/ 0 w 8173380"/>
              <a:gd name="connsiteY5" fmla="*/ 4045504 h 8132008"/>
              <a:gd name="connsiteX6" fmla="*/ 3464328 w 8173380"/>
              <a:gd name="connsiteY6" fmla="*/ 6086 h 8132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3380" h="8132008">
                <a:moveTo>
                  <a:pt x="3512223" y="0"/>
                </a:moveTo>
                <a:lnTo>
                  <a:pt x="4661158" y="0"/>
                </a:lnTo>
                <a:lnTo>
                  <a:pt x="4709053" y="6086"/>
                </a:lnTo>
                <a:cubicBezTo>
                  <a:pt x="6670690" y="305804"/>
                  <a:pt x="8173380" y="2000178"/>
                  <a:pt x="8173380" y="4045504"/>
                </a:cubicBezTo>
                <a:cubicBezTo>
                  <a:pt x="8173380" y="6302420"/>
                  <a:pt x="6343707" y="8132008"/>
                  <a:pt x="4086690" y="8132008"/>
                </a:cubicBezTo>
                <a:cubicBezTo>
                  <a:pt x="1829673" y="8132008"/>
                  <a:pt x="0" y="6302420"/>
                  <a:pt x="0" y="4045504"/>
                </a:cubicBezTo>
                <a:cubicBezTo>
                  <a:pt x="0" y="2000178"/>
                  <a:pt x="1502691" y="305804"/>
                  <a:pt x="3464328" y="6086"/>
                </a:cubicBezTo>
                <a:close/>
              </a:path>
            </a:pathLst>
          </a:cu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3" t="94" r="18745" b="5311"/>
          <a:stretch>
            <a:fillRect/>
          </a:stretch>
        </p:blipFill>
        <p:spPr>
          <a:xfrm>
            <a:off x="22569266" y="22812428"/>
            <a:ext cx="5400247" cy="5400000"/>
          </a:xfrm>
          <a:custGeom>
            <a:avLst/>
            <a:gdLst>
              <a:gd name="connsiteX0" fmla="*/ 4086690 w 8173382"/>
              <a:gd name="connsiteY0" fmla="*/ 0 h 8173010"/>
              <a:gd name="connsiteX1" fmla="*/ 8173382 w 8173382"/>
              <a:gd name="connsiteY1" fmla="*/ 4086504 h 8173010"/>
              <a:gd name="connsiteX2" fmla="*/ 4086690 w 8173382"/>
              <a:gd name="connsiteY2" fmla="*/ 8173010 h 8173010"/>
              <a:gd name="connsiteX3" fmla="*/ 0 w 8173382"/>
              <a:gd name="connsiteY3" fmla="*/ 4086504 h 8173010"/>
              <a:gd name="connsiteX4" fmla="*/ 4086690 w 8173382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2" h="8173010">
                <a:moveTo>
                  <a:pt x="4086690" y="0"/>
                </a:moveTo>
                <a:cubicBezTo>
                  <a:pt x="6343706" y="0"/>
                  <a:pt x="8173382" y="1829592"/>
                  <a:pt x="8173382" y="4086504"/>
                </a:cubicBezTo>
                <a:cubicBezTo>
                  <a:pt x="8173382" y="6343420"/>
                  <a:pt x="6343706" y="8173010"/>
                  <a:pt x="4086690" y="8173010"/>
                </a:cubicBezTo>
                <a:cubicBezTo>
                  <a:pt x="1829674" y="8173010"/>
                  <a:pt x="0" y="6343420"/>
                  <a:pt x="0" y="4086504"/>
                </a:cubicBezTo>
                <a:cubicBezTo>
                  <a:pt x="0" y="1829592"/>
                  <a:pt x="1829674" y="0"/>
                  <a:pt x="4086690" y="0"/>
                </a:cubicBezTo>
                <a:close/>
              </a:path>
            </a:pathLst>
          </a:cu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7" r="39331" b="5405"/>
          <a:stretch>
            <a:fillRect/>
          </a:stretch>
        </p:blipFill>
        <p:spPr>
          <a:xfrm>
            <a:off x="-126754" y="44832737"/>
            <a:ext cx="5400245" cy="5400000"/>
          </a:xfrm>
          <a:custGeom>
            <a:avLst/>
            <a:gdLst>
              <a:gd name="connsiteX0" fmla="*/ 4086692 w 8173380"/>
              <a:gd name="connsiteY0" fmla="*/ 0 h 8173010"/>
              <a:gd name="connsiteX1" fmla="*/ 8173380 w 8173380"/>
              <a:gd name="connsiteY1" fmla="*/ 4086505 h 8173010"/>
              <a:gd name="connsiteX2" fmla="*/ 4086692 w 8173380"/>
              <a:gd name="connsiteY2" fmla="*/ 8173010 h 8173010"/>
              <a:gd name="connsiteX3" fmla="*/ 0 w 8173380"/>
              <a:gd name="connsiteY3" fmla="*/ 4086505 h 8173010"/>
              <a:gd name="connsiteX4" fmla="*/ 4086692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2" y="0"/>
                </a:moveTo>
                <a:cubicBezTo>
                  <a:pt x="6343708" y="0"/>
                  <a:pt x="8173380" y="1829591"/>
                  <a:pt x="8173380" y="4086505"/>
                </a:cubicBezTo>
                <a:cubicBezTo>
                  <a:pt x="8173380" y="6343419"/>
                  <a:pt x="6343708" y="8173010"/>
                  <a:pt x="4086692" y="8173010"/>
                </a:cubicBezTo>
                <a:cubicBezTo>
                  <a:pt x="1829674" y="8173010"/>
                  <a:pt x="0" y="6343419"/>
                  <a:pt x="0" y="4086505"/>
                </a:cubicBezTo>
                <a:cubicBezTo>
                  <a:pt x="0" y="1829591"/>
                  <a:pt x="1829674" y="0"/>
                  <a:pt x="4086692" y="0"/>
                </a:cubicBezTo>
                <a:close/>
              </a:path>
            </a:pathLst>
          </a:cu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241" r="28809" b="5164"/>
          <a:stretch>
            <a:fillRect/>
          </a:stretch>
        </p:blipFill>
        <p:spPr>
          <a:xfrm>
            <a:off x="-1574492" y="-2049984"/>
            <a:ext cx="5400243" cy="5400000"/>
          </a:xfrm>
          <a:custGeom>
            <a:avLst/>
            <a:gdLst>
              <a:gd name="connsiteX0" fmla="*/ 4086690 w 8173380"/>
              <a:gd name="connsiteY0" fmla="*/ 0 h 8173012"/>
              <a:gd name="connsiteX1" fmla="*/ 8173380 w 8173380"/>
              <a:gd name="connsiteY1" fmla="*/ 4086506 h 8173012"/>
              <a:gd name="connsiteX2" fmla="*/ 4086690 w 8173380"/>
              <a:gd name="connsiteY2" fmla="*/ 8173012 h 8173012"/>
              <a:gd name="connsiteX3" fmla="*/ 0 w 8173380"/>
              <a:gd name="connsiteY3" fmla="*/ 4086506 h 8173012"/>
              <a:gd name="connsiteX4" fmla="*/ 4086690 w 8173380"/>
              <a:gd name="connsiteY4" fmla="*/ 0 h 817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2">
                <a:moveTo>
                  <a:pt x="4086690" y="0"/>
                </a:moveTo>
                <a:cubicBezTo>
                  <a:pt x="6343707" y="0"/>
                  <a:pt x="8173380" y="1829592"/>
                  <a:pt x="8173380" y="4086506"/>
                </a:cubicBezTo>
                <a:cubicBezTo>
                  <a:pt x="8173380" y="6343420"/>
                  <a:pt x="6343707" y="8173012"/>
                  <a:pt x="4086690" y="8173012"/>
                </a:cubicBezTo>
                <a:cubicBezTo>
                  <a:pt x="1829674" y="8173012"/>
                  <a:pt x="0" y="6343420"/>
                  <a:pt x="0" y="4086506"/>
                </a:cubicBezTo>
                <a:cubicBezTo>
                  <a:pt x="0" y="1829592"/>
                  <a:pt x="1829674" y="0"/>
                  <a:pt x="4086690" y="0"/>
                </a:cubicBezTo>
                <a:close/>
              </a:path>
            </a:pathLst>
          </a:cu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Marker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2" t="3543" r="4278" b="1862"/>
          <a:stretch>
            <a:fillRect/>
          </a:stretch>
        </p:blipFill>
        <p:spPr>
          <a:xfrm>
            <a:off x="33780154" y="11661048"/>
            <a:ext cx="5400245" cy="5400000"/>
          </a:xfrm>
          <a:custGeom>
            <a:avLst/>
            <a:gdLst>
              <a:gd name="connsiteX0" fmla="*/ 4086690 w 8173380"/>
              <a:gd name="connsiteY0" fmla="*/ 0 h 8173010"/>
              <a:gd name="connsiteX1" fmla="*/ 8173380 w 8173380"/>
              <a:gd name="connsiteY1" fmla="*/ 4086506 h 8173010"/>
              <a:gd name="connsiteX2" fmla="*/ 4086690 w 8173380"/>
              <a:gd name="connsiteY2" fmla="*/ 8173010 h 8173010"/>
              <a:gd name="connsiteX3" fmla="*/ 0 w 8173380"/>
              <a:gd name="connsiteY3" fmla="*/ 4086506 h 8173010"/>
              <a:gd name="connsiteX4" fmla="*/ 4086690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0" y="0"/>
                </a:moveTo>
                <a:cubicBezTo>
                  <a:pt x="6343708" y="0"/>
                  <a:pt x="8173380" y="1829590"/>
                  <a:pt x="8173380" y="4086506"/>
                </a:cubicBezTo>
                <a:cubicBezTo>
                  <a:pt x="8173380" y="6343418"/>
                  <a:pt x="6343708" y="8173010"/>
                  <a:pt x="4086690" y="8173010"/>
                </a:cubicBezTo>
                <a:cubicBezTo>
                  <a:pt x="1829673" y="8173010"/>
                  <a:pt x="0" y="6343418"/>
                  <a:pt x="0" y="4086506"/>
                </a:cubicBezTo>
                <a:cubicBezTo>
                  <a:pt x="0" y="1829590"/>
                  <a:pt x="1829673" y="0"/>
                  <a:pt x="4086690" y="0"/>
                </a:cubicBezTo>
                <a:close/>
              </a:path>
            </a:pathLst>
          </a:cu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8" r="36610" b="5405"/>
          <a:stretch>
            <a:fillRect/>
          </a:stretch>
        </p:blipFill>
        <p:spPr>
          <a:xfrm>
            <a:off x="30597603" y="31144639"/>
            <a:ext cx="5400243" cy="5400000"/>
          </a:xfrm>
          <a:custGeom>
            <a:avLst/>
            <a:gdLst>
              <a:gd name="connsiteX0" fmla="*/ 4086690 w 8173380"/>
              <a:gd name="connsiteY0" fmla="*/ 0 h 8173012"/>
              <a:gd name="connsiteX1" fmla="*/ 8173380 w 8173380"/>
              <a:gd name="connsiteY1" fmla="*/ 4086506 h 8173012"/>
              <a:gd name="connsiteX2" fmla="*/ 4086690 w 8173380"/>
              <a:gd name="connsiteY2" fmla="*/ 8173012 h 8173012"/>
              <a:gd name="connsiteX3" fmla="*/ 0 w 8173380"/>
              <a:gd name="connsiteY3" fmla="*/ 4086506 h 8173012"/>
              <a:gd name="connsiteX4" fmla="*/ 4086690 w 8173380"/>
              <a:gd name="connsiteY4" fmla="*/ 0 h 817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2">
                <a:moveTo>
                  <a:pt x="4086690" y="0"/>
                </a:moveTo>
                <a:cubicBezTo>
                  <a:pt x="6343708" y="0"/>
                  <a:pt x="8173380" y="1829592"/>
                  <a:pt x="8173380" y="4086506"/>
                </a:cubicBezTo>
                <a:cubicBezTo>
                  <a:pt x="8173380" y="6343420"/>
                  <a:pt x="6343708" y="8173012"/>
                  <a:pt x="4086690" y="8173012"/>
                </a:cubicBezTo>
                <a:cubicBezTo>
                  <a:pt x="1829673" y="8173012"/>
                  <a:pt x="0" y="6343420"/>
                  <a:pt x="0" y="4086506"/>
                </a:cubicBezTo>
                <a:cubicBezTo>
                  <a:pt x="0" y="1829592"/>
                  <a:pt x="1829673" y="0"/>
                  <a:pt x="4086690" y="0"/>
                </a:cubicBezTo>
                <a:close/>
              </a:path>
            </a:pathLst>
          </a:cu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2668" r="29978" b="3958"/>
          <a:stretch>
            <a:fillRect/>
          </a:stretch>
        </p:blipFill>
        <p:spPr>
          <a:xfrm>
            <a:off x="33598579" y="20015875"/>
            <a:ext cx="5400246" cy="5400000"/>
          </a:xfrm>
          <a:custGeom>
            <a:avLst/>
            <a:gdLst>
              <a:gd name="connsiteX0" fmla="*/ 4086690 w 8173381"/>
              <a:gd name="connsiteY0" fmla="*/ 0 h 8173010"/>
              <a:gd name="connsiteX1" fmla="*/ 8173381 w 8173381"/>
              <a:gd name="connsiteY1" fmla="*/ 4086506 h 8173010"/>
              <a:gd name="connsiteX2" fmla="*/ 4086690 w 8173381"/>
              <a:gd name="connsiteY2" fmla="*/ 8173010 h 8173010"/>
              <a:gd name="connsiteX3" fmla="*/ 0 w 8173381"/>
              <a:gd name="connsiteY3" fmla="*/ 4086506 h 8173010"/>
              <a:gd name="connsiteX4" fmla="*/ 4086690 w 8173381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1" h="8173010">
                <a:moveTo>
                  <a:pt x="4086690" y="0"/>
                </a:moveTo>
                <a:cubicBezTo>
                  <a:pt x="6343707" y="0"/>
                  <a:pt x="8173381" y="1829590"/>
                  <a:pt x="8173381" y="4086506"/>
                </a:cubicBezTo>
                <a:cubicBezTo>
                  <a:pt x="8173381" y="6343418"/>
                  <a:pt x="6343707" y="8173010"/>
                  <a:pt x="4086690" y="8173010"/>
                </a:cubicBezTo>
                <a:cubicBezTo>
                  <a:pt x="1829673" y="8173010"/>
                  <a:pt x="0" y="6343418"/>
                  <a:pt x="0" y="4086506"/>
                </a:cubicBezTo>
                <a:cubicBezTo>
                  <a:pt x="0" y="1829590"/>
                  <a:pt x="1829673" y="0"/>
                  <a:pt x="4086690" y="0"/>
                </a:cubicBezTo>
                <a:close/>
              </a:path>
            </a:pathLst>
          </a:custGeom>
        </p:spPr>
      </p:pic>
      <p:sp>
        <p:nvSpPr>
          <p:cNvPr id="649" name="자유형 648"/>
          <p:cNvSpPr>
            <a:spLocks noChangeAspect="1"/>
          </p:cNvSpPr>
          <p:nvPr/>
        </p:nvSpPr>
        <p:spPr>
          <a:xfrm rot="13560000">
            <a:off x="-21952686" y="30536778"/>
            <a:ext cx="67463684" cy="15943455"/>
          </a:xfrm>
          <a:custGeom>
            <a:avLst/>
            <a:gdLst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563543 w 74090215"/>
              <a:gd name="connsiteY11" fmla="*/ 9111111 h 17509479"/>
              <a:gd name="connsiteX12" fmla="*/ 39417775 w 74090215"/>
              <a:gd name="connsiteY12" fmla="*/ 8958217 h 17509479"/>
              <a:gd name="connsiteX13" fmla="*/ 38026231 w 74090215"/>
              <a:gd name="connsiteY13" fmla="*/ 5356577 h 17509479"/>
              <a:gd name="connsiteX14" fmla="*/ 43382807 w 74090215"/>
              <a:gd name="connsiteY14" fmla="*/ 0 h 17509479"/>
              <a:gd name="connsiteX15" fmla="*/ 48739383 w 74090215"/>
              <a:gd name="connsiteY15" fmla="*/ 5356577 h 17509479"/>
              <a:gd name="connsiteX16" fmla="*/ 47347843 w 74090215"/>
              <a:gd name="connsiteY16" fmla="*/ 8958217 h 17509479"/>
              <a:gd name="connsiteX17" fmla="*/ 47202075 w 74090215"/>
              <a:gd name="connsiteY17" fmla="*/ 9111111 h 17509479"/>
              <a:gd name="connsiteX18" fmla="*/ 47199427 w 74090215"/>
              <a:gd name="connsiteY18" fmla="*/ 9109699 h 17509479"/>
              <a:gd name="connsiteX19" fmla="*/ 47045799 w 74090215"/>
              <a:gd name="connsiteY19" fmla="*/ 9243579 h 17509479"/>
              <a:gd name="connsiteX20" fmla="*/ 45768539 w 74090215"/>
              <a:gd name="connsiteY20" fmla="*/ 12152903 h 17509479"/>
              <a:gd name="connsiteX21" fmla="*/ 49720515 w 74090215"/>
              <a:gd name="connsiteY21" fmla="*/ 16104879 h 17509479"/>
              <a:gd name="connsiteX22" fmla="*/ 53672487 w 74090215"/>
              <a:gd name="connsiteY22" fmla="*/ 12152903 h 17509479"/>
              <a:gd name="connsiteX23" fmla="*/ 52395227 w 74090215"/>
              <a:gd name="connsiteY23" fmla="*/ 9243579 h 17509479"/>
              <a:gd name="connsiteX24" fmla="*/ 52241603 w 74090215"/>
              <a:gd name="connsiteY24" fmla="*/ 9109701 h 17509479"/>
              <a:gd name="connsiteX25" fmla="*/ 52238955 w 74090215"/>
              <a:gd name="connsiteY25" fmla="*/ 9111111 h 17509479"/>
              <a:gd name="connsiteX26" fmla="*/ 52093187 w 74090215"/>
              <a:gd name="connsiteY26" fmla="*/ 8958217 h 17509479"/>
              <a:gd name="connsiteX27" fmla="*/ 50701643 w 74090215"/>
              <a:gd name="connsiteY27" fmla="*/ 5356577 h 17509479"/>
              <a:gd name="connsiteX28" fmla="*/ 56058219 w 74090215"/>
              <a:gd name="connsiteY28" fmla="*/ 0 h 17509479"/>
              <a:gd name="connsiteX29" fmla="*/ 61414799 w 74090215"/>
              <a:gd name="connsiteY29" fmla="*/ 5356577 h 17509479"/>
              <a:gd name="connsiteX30" fmla="*/ 60023255 w 74090215"/>
              <a:gd name="connsiteY30" fmla="*/ 8958217 h 17509479"/>
              <a:gd name="connsiteX31" fmla="*/ 59877487 w 74090215"/>
              <a:gd name="connsiteY31" fmla="*/ 9111111 h 17509479"/>
              <a:gd name="connsiteX32" fmla="*/ 59874839 w 74090215"/>
              <a:gd name="connsiteY32" fmla="*/ 9109699 h 17509479"/>
              <a:gd name="connsiteX33" fmla="*/ 59721211 w 74090215"/>
              <a:gd name="connsiteY33" fmla="*/ 9243579 h 17509479"/>
              <a:gd name="connsiteX34" fmla="*/ 58443951 w 74090215"/>
              <a:gd name="connsiteY34" fmla="*/ 12152903 h 17509479"/>
              <a:gd name="connsiteX35" fmla="*/ 62395927 w 74090215"/>
              <a:gd name="connsiteY35" fmla="*/ 16104879 h 17509479"/>
              <a:gd name="connsiteX36" fmla="*/ 66347903 w 74090215"/>
              <a:gd name="connsiteY36" fmla="*/ 12152903 h 17509479"/>
              <a:gd name="connsiteX37" fmla="*/ 65070643 w 74090215"/>
              <a:gd name="connsiteY37" fmla="*/ 9243579 h 17509479"/>
              <a:gd name="connsiteX38" fmla="*/ 64917015 w 74090215"/>
              <a:gd name="connsiteY38" fmla="*/ 9109699 h 17509479"/>
              <a:gd name="connsiteX39" fmla="*/ 64914367 w 74090215"/>
              <a:gd name="connsiteY39" fmla="*/ 9111111 h 17509479"/>
              <a:gd name="connsiteX40" fmla="*/ 64768599 w 74090215"/>
              <a:gd name="connsiteY40" fmla="*/ 8958217 h 17509479"/>
              <a:gd name="connsiteX41" fmla="*/ 63377055 w 74090215"/>
              <a:gd name="connsiteY41" fmla="*/ 5356577 h 17509479"/>
              <a:gd name="connsiteX42" fmla="*/ 68733639 w 74090215"/>
              <a:gd name="connsiteY42" fmla="*/ 0 h 17509479"/>
              <a:gd name="connsiteX43" fmla="*/ 74090215 w 74090215"/>
              <a:gd name="connsiteY43" fmla="*/ 5356577 h 17509479"/>
              <a:gd name="connsiteX44" fmla="*/ 72698671 w 74090215"/>
              <a:gd name="connsiteY44" fmla="*/ 8958217 h 17509479"/>
              <a:gd name="connsiteX45" fmla="*/ 72552903 w 74090215"/>
              <a:gd name="connsiteY45" fmla="*/ 9111111 h 17509479"/>
              <a:gd name="connsiteX46" fmla="*/ 71240391 w 74090215"/>
              <a:gd name="connsiteY46" fmla="*/ 8411667 h 17509479"/>
              <a:gd name="connsiteX47" fmla="*/ 71247455 w 74090215"/>
              <a:gd name="connsiteY47" fmla="*/ 8406113 h 17509479"/>
              <a:gd name="connsiteX48" fmla="*/ 72685607 w 74090215"/>
              <a:gd name="connsiteY48" fmla="*/ 5356577 h 17509479"/>
              <a:gd name="connsiteX49" fmla="*/ 68733639 w 74090215"/>
              <a:gd name="connsiteY49" fmla="*/ 1404601 h 17509479"/>
              <a:gd name="connsiteX50" fmla="*/ 64781659 w 74090215"/>
              <a:gd name="connsiteY50" fmla="*/ 5356577 h 17509479"/>
              <a:gd name="connsiteX51" fmla="*/ 66058919 w 74090215"/>
              <a:gd name="connsiteY51" fmla="*/ 8265901 h 17509479"/>
              <a:gd name="connsiteX52" fmla="*/ 66212543 w 74090215"/>
              <a:gd name="connsiteY52" fmla="*/ 8399781 h 17509479"/>
              <a:gd name="connsiteX53" fmla="*/ 66215191 w 74090215"/>
              <a:gd name="connsiteY53" fmla="*/ 8398371 h 17509479"/>
              <a:gd name="connsiteX54" fmla="*/ 66360963 w 74090215"/>
              <a:gd name="connsiteY54" fmla="*/ 8551263 h 17509479"/>
              <a:gd name="connsiteX55" fmla="*/ 67752503 w 74090215"/>
              <a:gd name="connsiteY55" fmla="*/ 12152903 h 17509479"/>
              <a:gd name="connsiteX56" fmla="*/ 62395927 w 74090215"/>
              <a:gd name="connsiteY56" fmla="*/ 17509479 h 17509479"/>
              <a:gd name="connsiteX57" fmla="*/ 57039351 w 74090215"/>
              <a:gd name="connsiteY57" fmla="*/ 12152903 h 17509479"/>
              <a:gd name="connsiteX58" fmla="*/ 58430891 w 74090215"/>
              <a:gd name="connsiteY58" fmla="*/ 8551263 h 17509479"/>
              <a:gd name="connsiteX59" fmla="*/ 58576659 w 74090215"/>
              <a:gd name="connsiteY59" fmla="*/ 8398371 h 17509479"/>
              <a:gd name="connsiteX60" fmla="*/ 58579307 w 74090215"/>
              <a:gd name="connsiteY60" fmla="*/ 8399783 h 17509479"/>
              <a:gd name="connsiteX61" fmla="*/ 58732935 w 74090215"/>
              <a:gd name="connsiteY61" fmla="*/ 8265901 h 17509479"/>
              <a:gd name="connsiteX62" fmla="*/ 60010195 w 74090215"/>
              <a:gd name="connsiteY62" fmla="*/ 5356577 h 17509479"/>
              <a:gd name="connsiteX63" fmla="*/ 56058219 w 74090215"/>
              <a:gd name="connsiteY63" fmla="*/ 1404601 h 17509479"/>
              <a:gd name="connsiteX64" fmla="*/ 52106247 w 74090215"/>
              <a:gd name="connsiteY64" fmla="*/ 5356577 h 17509479"/>
              <a:gd name="connsiteX65" fmla="*/ 53383507 w 74090215"/>
              <a:gd name="connsiteY65" fmla="*/ 8265901 h 17509479"/>
              <a:gd name="connsiteX66" fmla="*/ 53537131 w 74090215"/>
              <a:gd name="connsiteY66" fmla="*/ 8399781 h 17509479"/>
              <a:gd name="connsiteX67" fmla="*/ 53539779 w 74090215"/>
              <a:gd name="connsiteY67" fmla="*/ 8398371 h 17509479"/>
              <a:gd name="connsiteX68" fmla="*/ 53685547 w 74090215"/>
              <a:gd name="connsiteY68" fmla="*/ 8551263 h 17509479"/>
              <a:gd name="connsiteX69" fmla="*/ 55077091 w 74090215"/>
              <a:gd name="connsiteY69" fmla="*/ 12152903 h 17509479"/>
              <a:gd name="connsiteX70" fmla="*/ 49720515 w 74090215"/>
              <a:gd name="connsiteY70" fmla="*/ 17509479 h 17509479"/>
              <a:gd name="connsiteX71" fmla="*/ 44363935 w 74090215"/>
              <a:gd name="connsiteY71" fmla="*/ 12152903 h 17509479"/>
              <a:gd name="connsiteX72" fmla="*/ 45755479 w 74090215"/>
              <a:gd name="connsiteY72" fmla="*/ 8551263 h 17509479"/>
              <a:gd name="connsiteX73" fmla="*/ 45901247 w 74090215"/>
              <a:gd name="connsiteY73" fmla="*/ 8398371 h 17509479"/>
              <a:gd name="connsiteX74" fmla="*/ 45903895 w 74090215"/>
              <a:gd name="connsiteY74" fmla="*/ 8399783 h 17509479"/>
              <a:gd name="connsiteX75" fmla="*/ 46057527 w 74090215"/>
              <a:gd name="connsiteY75" fmla="*/ 8265901 h 17509479"/>
              <a:gd name="connsiteX76" fmla="*/ 47334783 w 74090215"/>
              <a:gd name="connsiteY76" fmla="*/ 5356577 h 17509479"/>
              <a:gd name="connsiteX77" fmla="*/ 43382807 w 74090215"/>
              <a:gd name="connsiteY77" fmla="*/ 1404601 h 17509479"/>
              <a:gd name="connsiteX78" fmla="*/ 39430831 w 74090215"/>
              <a:gd name="connsiteY78" fmla="*/ 5356577 h 17509479"/>
              <a:gd name="connsiteX79" fmla="*/ 40708095 w 74090215"/>
              <a:gd name="connsiteY79" fmla="*/ 8265901 h 17509479"/>
              <a:gd name="connsiteX80" fmla="*/ 40861719 w 74090215"/>
              <a:gd name="connsiteY80" fmla="*/ 8399783 h 17509479"/>
              <a:gd name="connsiteX81" fmla="*/ 40864367 w 74090215"/>
              <a:gd name="connsiteY81" fmla="*/ 8398371 h 17509479"/>
              <a:gd name="connsiteX82" fmla="*/ 41010135 w 74090215"/>
              <a:gd name="connsiteY82" fmla="*/ 8551263 h 17509479"/>
              <a:gd name="connsiteX83" fmla="*/ 42401679 w 74090215"/>
              <a:gd name="connsiteY83" fmla="*/ 12152903 h 17509479"/>
              <a:gd name="connsiteX84" fmla="*/ 37045103 w 74090215"/>
              <a:gd name="connsiteY84" fmla="*/ 17509479 h 17509479"/>
              <a:gd name="connsiteX85" fmla="*/ 31688529 w 74090215"/>
              <a:gd name="connsiteY85" fmla="*/ 12152903 h 17509479"/>
              <a:gd name="connsiteX86" fmla="*/ 33080067 w 74090215"/>
              <a:gd name="connsiteY86" fmla="*/ 8551263 h 17509479"/>
              <a:gd name="connsiteX87" fmla="*/ 33225839 w 74090215"/>
              <a:gd name="connsiteY87" fmla="*/ 8398371 h 17509479"/>
              <a:gd name="connsiteX88" fmla="*/ 33228483 w 74090215"/>
              <a:gd name="connsiteY88" fmla="*/ 8399783 h 17509479"/>
              <a:gd name="connsiteX89" fmla="*/ 33382111 w 74090215"/>
              <a:gd name="connsiteY89" fmla="*/ 8265901 h 17509479"/>
              <a:gd name="connsiteX90" fmla="*/ 34659375 w 74090215"/>
              <a:gd name="connsiteY90" fmla="*/ 5356577 h 17509479"/>
              <a:gd name="connsiteX91" fmla="*/ 30707399 w 74090215"/>
              <a:gd name="connsiteY91" fmla="*/ 1404601 h 17509479"/>
              <a:gd name="connsiteX92" fmla="*/ 26755425 w 74090215"/>
              <a:gd name="connsiteY92" fmla="*/ 5356577 h 17509479"/>
              <a:gd name="connsiteX93" fmla="*/ 28032683 w 74090215"/>
              <a:gd name="connsiteY93" fmla="*/ 8265901 h 17509479"/>
              <a:gd name="connsiteX94" fmla="*/ 28186311 w 74090215"/>
              <a:gd name="connsiteY94" fmla="*/ 8399783 h 17509479"/>
              <a:gd name="connsiteX95" fmla="*/ 28188957 w 74090215"/>
              <a:gd name="connsiteY95" fmla="*/ 8398371 h 17509479"/>
              <a:gd name="connsiteX96" fmla="*/ 28334727 w 74090215"/>
              <a:gd name="connsiteY96" fmla="*/ 8551263 h 17509479"/>
              <a:gd name="connsiteX97" fmla="*/ 29726271 w 74090215"/>
              <a:gd name="connsiteY97" fmla="*/ 12152903 h 17509479"/>
              <a:gd name="connsiteX98" fmla="*/ 24369693 w 74090215"/>
              <a:gd name="connsiteY98" fmla="*/ 17509479 h 17509479"/>
              <a:gd name="connsiteX99" fmla="*/ 19013117 w 74090215"/>
              <a:gd name="connsiteY99" fmla="*/ 12152903 h 17509479"/>
              <a:gd name="connsiteX100" fmla="*/ 20404659 w 74090215"/>
              <a:gd name="connsiteY100" fmla="*/ 8551263 h 17509479"/>
              <a:gd name="connsiteX101" fmla="*/ 20550427 w 74090215"/>
              <a:gd name="connsiteY101" fmla="*/ 8398371 h 17509479"/>
              <a:gd name="connsiteX102" fmla="*/ 20553075 w 74090215"/>
              <a:gd name="connsiteY102" fmla="*/ 8399783 h 17509479"/>
              <a:gd name="connsiteX103" fmla="*/ 20706703 w 74090215"/>
              <a:gd name="connsiteY103" fmla="*/ 8265903 h 17509479"/>
              <a:gd name="connsiteX104" fmla="*/ 21983965 w 74090215"/>
              <a:gd name="connsiteY104" fmla="*/ 5356577 h 17509479"/>
              <a:gd name="connsiteX105" fmla="*/ 18031987 w 74090215"/>
              <a:gd name="connsiteY105" fmla="*/ 1404603 h 17509479"/>
              <a:gd name="connsiteX106" fmla="*/ 14080013 w 74090215"/>
              <a:gd name="connsiteY106" fmla="*/ 5356577 h 17509479"/>
              <a:gd name="connsiteX107" fmla="*/ 15357271 w 74090215"/>
              <a:gd name="connsiteY107" fmla="*/ 8265903 h 17509479"/>
              <a:gd name="connsiteX108" fmla="*/ 15510897 w 74090215"/>
              <a:gd name="connsiteY108" fmla="*/ 8399783 h 17509479"/>
              <a:gd name="connsiteX109" fmla="*/ 15513547 w 74090215"/>
              <a:gd name="connsiteY109" fmla="*/ 8398371 h 17509479"/>
              <a:gd name="connsiteX110" fmla="*/ 15659315 w 74090215"/>
              <a:gd name="connsiteY110" fmla="*/ 8551263 h 17509479"/>
              <a:gd name="connsiteX111" fmla="*/ 17050857 w 74090215"/>
              <a:gd name="connsiteY111" fmla="*/ 12152903 h 17509479"/>
              <a:gd name="connsiteX112" fmla="*/ 11694282 w 74090215"/>
              <a:gd name="connsiteY112" fmla="*/ 17509479 h 17509479"/>
              <a:gd name="connsiteX113" fmla="*/ 6337705 w 74090215"/>
              <a:gd name="connsiteY113" fmla="*/ 12152903 h 17509479"/>
              <a:gd name="connsiteX114" fmla="*/ 7729247 w 74090215"/>
              <a:gd name="connsiteY114" fmla="*/ 8551263 h 17509479"/>
              <a:gd name="connsiteX115" fmla="*/ 7875014 w 74090215"/>
              <a:gd name="connsiteY115" fmla="*/ 8398371 h 17509479"/>
              <a:gd name="connsiteX116" fmla="*/ 7877664 w 74090215"/>
              <a:gd name="connsiteY116" fmla="*/ 8399783 h 17509479"/>
              <a:gd name="connsiteX117" fmla="*/ 8031291 w 74090215"/>
              <a:gd name="connsiteY117" fmla="*/ 8265903 h 17509479"/>
              <a:gd name="connsiteX118" fmla="*/ 9308549 w 74090215"/>
              <a:gd name="connsiteY118" fmla="*/ 5356577 h 17509479"/>
              <a:gd name="connsiteX119" fmla="*/ 5356576 w 74090215"/>
              <a:gd name="connsiteY119" fmla="*/ 1404603 h 17509479"/>
              <a:gd name="connsiteX120" fmla="*/ 1404600 w 74090215"/>
              <a:gd name="connsiteY120" fmla="*/ 5356577 h 17509479"/>
              <a:gd name="connsiteX121" fmla="*/ 2842750 w 74090215"/>
              <a:gd name="connsiteY121" fmla="*/ 8406115 h 17509479"/>
              <a:gd name="connsiteX122" fmla="*/ 2849823 w 74090215"/>
              <a:gd name="connsiteY122" fmla="*/ 8411669 h 17509479"/>
              <a:gd name="connsiteX123" fmla="*/ 1537309 w 74090215"/>
              <a:gd name="connsiteY123" fmla="*/ 9111111 h 17509479"/>
              <a:gd name="connsiteX124" fmla="*/ 1391538 w 74090215"/>
              <a:gd name="connsiteY124" fmla="*/ 8958219 h 17509479"/>
              <a:gd name="connsiteX125" fmla="*/ 0 w 74090215"/>
              <a:gd name="connsiteY125" fmla="*/ 5356577 h 17509479"/>
              <a:gd name="connsiteX126" fmla="*/ 5356576 w 74090215"/>
              <a:gd name="connsiteY126" fmla="*/ 1 h 17509479"/>
              <a:gd name="connsiteX127" fmla="*/ 10713152 w 74090215"/>
              <a:gd name="connsiteY127" fmla="*/ 5356577 h 17509479"/>
              <a:gd name="connsiteX128" fmla="*/ 9321610 w 74090215"/>
              <a:gd name="connsiteY128" fmla="*/ 8958219 h 17509479"/>
              <a:gd name="connsiteX129" fmla="*/ 9175842 w 74090215"/>
              <a:gd name="connsiteY129" fmla="*/ 9111111 h 17509479"/>
              <a:gd name="connsiteX130" fmla="*/ 9173193 w 74090215"/>
              <a:gd name="connsiteY130" fmla="*/ 9109699 h 17509479"/>
              <a:gd name="connsiteX131" fmla="*/ 9019565 w 74090215"/>
              <a:gd name="connsiteY131" fmla="*/ 9243579 h 17509479"/>
              <a:gd name="connsiteX132" fmla="*/ 7742306 w 74090215"/>
              <a:gd name="connsiteY132" fmla="*/ 12152903 h 17509479"/>
              <a:gd name="connsiteX133" fmla="*/ 11694282 w 74090215"/>
              <a:gd name="connsiteY133" fmla="*/ 16104879 h 17509479"/>
              <a:gd name="connsiteX134" fmla="*/ 15646256 w 74090215"/>
              <a:gd name="connsiteY134" fmla="*/ 12152903 h 17509479"/>
              <a:gd name="connsiteX135" fmla="*/ 14368998 w 74090215"/>
              <a:gd name="connsiteY135" fmla="*/ 9243579 h 17509479"/>
              <a:gd name="connsiteX136" fmla="*/ 14215370 w 74090215"/>
              <a:gd name="connsiteY136" fmla="*/ 9109699 h 17509479"/>
              <a:gd name="connsiteX137" fmla="*/ 14212721 w 74090215"/>
              <a:gd name="connsiteY137" fmla="*/ 9111111 h 17509479"/>
              <a:gd name="connsiteX138" fmla="*/ 14066953 w 74090215"/>
              <a:gd name="connsiteY138" fmla="*/ 8958219 h 17509479"/>
              <a:gd name="connsiteX139" fmla="*/ 12675411 w 74090215"/>
              <a:gd name="connsiteY139" fmla="*/ 5356577 h 17509479"/>
              <a:gd name="connsiteX140" fmla="*/ 18031987 w 74090215"/>
              <a:gd name="connsiteY140" fmla="*/ 1 h 17509479"/>
              <a:gd name="connsiteX141" fmla="*/ 23388563 w 74090215"/>
              <a:gd name="connsiteY141" fmla="*/ 5356577 h 17509479"/>
              <a:gd name="connsiteX142" fmla="*/ 21997023 w 74090215"/>
              <a:gd name="connsiteY142" fmla="*/ 8958219 h 17509479"/>
              <a:gd name="connsiteX143" fmla="*/ 21851255 w 74090215"/>
              <a:gd name="connsiteY143" fmla="*/ 9111111 h 17509479"/>
              <a:gd name="connsiteX144" fmla="*/ 21848603 w 74090215"/>
              <a:gd name="connsiteY144" fmla="*/ 9109699 h 17509479"/>
              <a:gd name="connsiteX145" fmla="*/ 21694979 w 74090215"/>
              <a:gd name="connsiteY145" fmla="*/ 9243579 h 17509479"/>
              <a:gd name="connsiteX146" fmla="*/ 20417719 w 74090215"/>
              <a:gd name="connsiteY146" fmla="*/ 12152903 h 17509479"/>
              <a:gd name="connsiteX147" fmla="*/ 24369693 w 74090215"/>
              <a:gd name="connsiteY147" fmla="*/ 16104879 h 17509479"/>
              <a:gd name="connsiteX148" fmla="*/ 28321667 w 74090215"/>
              <a:gd name="connsiteY148" fmla="*/ 12152903 h 17509479"/>
              <a:gd name="connsiteX149" fmla="*/ 27044411 w 74090215"/>
              <a:gd name="connsiteY149" fmla="*/ 9243579 h 17509479"/>
              <a:gd name="connsiteX150" fmla="*/ 26890783 w 74090215"/>
              <a:gd name="connsiteY150" fmla="*/ 9109699 h 17509479"/>
              <a:gd name="connsiteX151" fmla="*/ 26888133 w 74090215"/>
              <a:gd name="connsiteY151" fmla="*/ 9111111 h 17509479"/>
              <a:gd name="connsiteX152" fmla="*/ 26742365 w 74090215"/>
              <a:gd name="connsiteY152" fmla="*/ 8958217 h 17509479"/>
              <a:gd name="connsiteX153" fmla="*/ 25350823 w 74090215"/>
              <a:gd name="connsiteY153" fmla="*/ 5356577 h 17509479"/>
              <a:gd name="connsiteX154" fmla="*/ 30707399 w 74090215"/>
              <a:gd name="connsiteY15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417775 w 74090215"/>
              <a:gd name="connsiteY11" fmla="*/ 8958217 h 17509479"/>
              <a:gd name="connsiteX12" fmla="*/ 38026231 w 74090215"/>
              <a:gd name="connsiteY12" fmla="*/ 5356577 h 17509479"/>
              <a:gd name="connsiteX13" fmla="*/ 43382807 w 74090215"/>
              <a:gd name="connsiteY13" fmla="*/ 0 h 17509479"/>
              <a:gd name="connsiteX14" fmla="*/ 48739383 w 74090215"/>
              <a:gd name="connsiteY14" fmla="*/ 5356577 h 17509479"/>
              <a:gd name="connsiteX15" fmla="*/ 47347843 w 74090215"/>
              <a:gd name="connsiteY15" fmla="*/ 8958217 h 17509479"/>
              <a:gd name="connsiteX16" fmla="*/ 47202075 w 74090215"/>
              <a:gd name="connsiteY16" fmla="*/ 9111111 h 17509479"/>
              <a:gd name="connsiteX17" fmla="*/ 47199427 w 74090215"/>
              <a:gd name="connsiteY17" fmla="*/ 9109699 h 17509479"/>
              <a:gd name="connsiteX18" fmla="*/ 47045799 w 74090215"/>
              <a:gd name="connsiteY18" fmla="*/ 9243579 h 17509479"/>
              <a:gd name="connsiteX19" fmla="*/ 45768539 w 74090215"/>
              <a:gd name="connsiteY19" fmla="*/ 12152903 h 17509479"/>
              <a:gd name="connsiteX20" fmla="*/ 49720515 w 74090215"/>
              <a:gd name="connsiteY20" fmla="*/ 16104879 h 17509479"/>
              <a:gd name="connsiteX21" fmla="*/ 53672487 w 74090215"/>
              <a:gd name="connsiteY21" fmla="*/ 12152903 h 17509479"/>
              <a:gd name="connsiteX22" fmla="*/ 52395227 w 74090215"/>
              <a:gd name="connsiteY22" fmla="*/ 9243579 h 17509479"/>
              <a:gd name="connsiteX23" fmla="*/ 52241603 w 74090215"/>
              <a:gd name="connsiteY23" fmla="*/ 9109701 h 17509479"/>
              <a:gd name="connsiteX24" fmla="*/ 52238955 w 74090215"/>
              <a:gd name="connsiteY24" fmla="*/ 9111111 h 17509479"/>
              <a:gd name="connsiteX25" fmla="*/ 52093187 w 74090215"/>
              <a:gd name="connsiteY25" fmla="*/ 8958217 h 17509479"/>
              <a:gd name="connsiteX26" fmla="*/ 50701643 w 74090215"/>
              <a:gd name="connsiteY26" fmla="*/ 5356577 h 17509479"/>
              <a:gd name="connsiteX27" fmla="*/ 56058219 w 74090215"/>
              <a:gd name="connsiteY27" fmla="*/ 0 h 17509479"/>
              <a:gd name="connsiteX28" fmla="*/ 61414799 w 74090215"/>
              <a:gd name="connsiteY28" fmla="*/ 5356577 h 17509479"/>
              <a:gd name="connsiteX29" fmla="*/ 60023255 w 74090215"/>
              <a:gd name="connsiteY29" fmla="*/ 8958217 h 17509479"/>
              <a:gd name="connsiteX30" fmla="*/ 59877487 w 74090215"/>
              <a:gd name="connsiteY30" fmla="*/ 9111111 h 17509479"/>
              <a:gd name="connsiteX31" fmla="*/ 59874839 w 74090215"/>
              <a:gd name="connsiteY31" fmla="*/ 9109699 h 17509479"/>
              <a:gd name="connsiteX32" fmla="*/ 59721211 w 74090215"/>
              <a:gd name="connsiteY32" fmla="*/ 9243579 h 17509479"/>
              <a:gd name="connsiteX33" fmla="*/ 58443951 w 74090215"/>
              <a:gd name="connsiteY33" fmla="*/ 12152903 h 17509479"/>
              <a:gd name="connsiteX34" fmla="*/ 62395927 w 74090215"/>
              <a:gd name="connsiteY34" fmla="*/ 16104879 h 17509479"/>
              <a:gd name="connsiteX35" fmla="*/ 66347903 w 74090215"/>
              <a:gd name="connsiteY35" fmla="*/ 12152903 h 17509479"/>
              <a:gd name="connsiteX36" fmla="*/ 65070643 w 74090215"/>
              <a:gd name="connsiteY36" fmla="*/ 9243579 h 17509479"/>
              <a:gd name="connsiteX37" fmla="*/ 64917015 w 74090215"/>
              <a:gd name="connsiteY37" fmla="*/ 9109699 h 17509479"/>
              <a:gd name="connsiteX38" fmla="*/ 64914367 w 74090215"/>
              <a:gd name="connsiteY38" fmla="*/ 9111111 h 17509479"/>
              <a:gd name="connsiteX39" fmla="*/ 64768599 w 74090215"/>
              <a:gd name="connsiteY39" fmla="*/ 8958217 h 17509479"/>
              <a:gd name="connsiteX40" fmla="*/ 63377055 w 74090215"/>
              <a:gd name="connsiteY40" fmla="*/ 5356577 h 17509479"/>
              <a:gd name="connsiteX41" fmla="*/ 68733639 w 74090215"/>
              <a:gd name="connsiteY41" fmla="*/ 0 h 17509479"/>
              <a:gd name="connsiteX42" fmla="*/ 74090215 w 74090215"/>
              <a:gd name="connsiteY42" fmla="*/ 5356577 h 17509479"/>
              <a:gd name="connsiteX43" fmla="*/ 72698671 w 74090215"/>
              <a:gd name="connsiteY43" fmla="*/ 8958217 h 17509479"/>
              <a:gd name="connsiteX44" fmla="*/ 72552903 w 74090215"/>
              <a:gd name="connsiteY44" fmla="*/ 9111111 h 17509479"/>
              <a:gd name="connsiteX45" fmla="*/ 71240391 w 74090215"/>
              <a:gd name="connsiteY45" fmla="*/ 8411667 h 17509479"/>
              <a:gd name="connsiteX46" fmla="*/ 71247455 w 74090215"/>
              <a:gd name="connsiteY46" fmla="*/ 8406113 h 17509479"/>
              <a:gd name="connsiteX47" fmla="*/ 72685607 w 74090215"/>
              <a:gd name="connsiteY47" fmla="*/ 5356577 h 17509479"/>
              <a:gd name="connsiteX48" fmla="*/ 68733639 w 74090215"/>
              <a:gd name="connsiteY48" fmla="*/ 1404601 h 17509479"/>
              <a:gd name="connsiteX49" fmla="*/ 64781659 w 74090215"/>
              <a:gd name="connsiteY49" fmla="*/ 5356577 h 17509479"/>
              <a:gd name="connsiteX50" fmla="*/ 66058919 w 74090215"/>
              <a:gd name="connsiteY50" fmla="*/ 8265901 h 17509479"/>
              <a:gd name="connsiteX51" fmla="*/ 66212543 w 74090215"/>
              <a:gd name="connsiteY51" fmla="*/ 8399781 h 17509479"/>
              <a:gd name="connsiteX52" fmla="*/ 66215191 w 74090215"/>
              <a:gd name="connsiteY52" fmla="*/ 8398371 h 17509479"/>
              <a:gd name="connsiteX53" fmla="*/ 66360963 w 74090215"/>
              <a:gd name="connsiteY53" fmla="*/ 8551263 h 17509479"/>
              <a:gd name="connsiteX54" fmla="*/ 67752503 w 74090215"/>
              <a:gd name="connsiteY54" fmla="*/ 12152903 h 17509479"/>
              <a:gd name="connsiteX55" fmla="*/ 62395927 w 74090215"/>
              <a:gd name="connsiteY55" fmla="*/ 17509479 h 17509479"/>
              <a:gd name="connsiteX56" fmla="*/ 57039351 w 74090215"/>
              <a:gd name="connsiteY56" fmla="*/ 12152903 h 17509479"/>
              <a:gd name="connsiteX57" fmla="*/ 58430891 w 74090215"/>
              <a:gd name="connsiteY57" fmla="*/ 8551263 h 17509479"/>
              <a:gd name="connsiteX58" fmla="*/ 58576659 w 74090215"/>
              <a:gd name="connsiteY58" fmla="*/ 8398371 h 17509479"/>
              <a:gd name="connsiteX59" fmla="*/ 58579307 w 74090215"/>
              <a:gd name="connsiteY59" fmla="*/ 8399783 h 17509479"/>
              <a:gd name="connsiteX60" fmla="*/ 58732935 w 74090215"/>
              <a:gd name="connsiteY60" fmla="*/ 8265901 h 17509479"/>
              <a:gd name="connsiteX61" fmla="*/ 60010195 w 74090215"/>
              <a:gd name="connsiteY61" fmla="*/ 5356577 h 17509479"/>
              <a:gd name="connsiteX62" fmla="*/ 56058219 w 74090215"/>
              <a:gd name="connsiteY62" fmla="*/ 1404601 h 17509479"/>
              <a:gd name="connsiteX63" fmla="*/ 52106247 w 74090215"/>
              <a:gd name="connsiteY63" fmla="*/ 5356577 h 17509479"/>
              <a:gd name="connsiteX64" fmla="*/ 53383507 w 74090215"/>
              <a:gd name="connsiteY64" fmla="*/ 8265901 h 17509479"/>
              <a:gd name="connsiteX65" fmla="*/ 53537131 w 74090215"/>
              <a:gd name="connsiteY65" fmla="*/ 8399781 h 17509479"/>
              <a:gd name="connsiteX66" fmla="*/ 53539779 w 74090215"/>
              <a:gd name="connsiteY66" fmla="*/ 8398371 h 17509479"/>
              <a:gd name="connsiteX67" fmla="*/ 53685547 w 74090215"/>
              <a:gd name="connsiteY67" fmla="*/ 8551263 h 17509479"/>
              <a:gd name="connsiteX68" fmla="*/ 55077091 w 74090215"/>
              <a:gd name="connsiteY68" fmla="*/ 12152903 h 17509479"/>
              <a:gd name="connsiteX69" fmla="*/ 49720515 w 74090215"/>
              <a:gd name="connsiteY69" fmla="*/ 17509479 h 17509479"/>
              <a:gd name="connsiteX70" fmla="*/ 44363935 w 74090215"/>
              <a:gd name="connsiteY70" fmla="*/ 12152903 h 17509479"/>
              <a:gd name="connsiteX71" fmla="*/ 45755479 w 74090215"/>
              <a:gd name="connsiteY71" fmla="*/ 8551263 h 17509479"/>
              <a:gd name="connsiteX72" fmla="*/ 45901247 w 74090215"/>
              <a:gd name="connsiteY72" fmla="*/ 8398371 h 17509479"/>
              <a:gd name="connsiteX73" fmla="*/ 45903895 w 74090215"/>
              <a:gd name="connsiteY73" fmla="*/ 8399783 h 17509479"/>
              <a:gd name="connsiteX74" fmla="*/ 46057527 w 74090215"/>
              <a:gd name="connsiteY74" fmla="*/ 8265901 h 17509479"/>
              <a:gd name="connsiteX75" fmla="*/ 47334783 w 74090215"/>
              <a:gd name="connsiteY75" fmla="*/ 5356577 h 17509479"/>
              <a:gd name="connsiteX76" fmla="*/ 43382807 w 74090215"/>
              <a:gd name="connsiteY76" fmla="*/ 1404601 h 17509479"/>
              <a:gd name="connsiteX77" fmla="*/ 39430831 w 74090215"/>
              <a:gd name="connsiteY77" fmla="*/ 5356577 h 17509479"/>
              <a:gd name="connsiteX78" fmla="*/ 40708095 w 74090215"/>
              <a:gd name="connsiteY78" fmla="*/ 8265901 h 17509479"/>
              <a:gd name="connsiteX79" fmla="*/ 40861719 w 74090215"/>
              <a:gd name="connsiteY79" fmla="*/ 8399783 h 17509479"/>
              <a:gd name="connsiteX80" fmla="*/ 40864367 w 74090215"/>
              <a:gd name="connsiteY80" fmla="*/ 8398371 h 17509479"/>
              <a:gd name="connsiteX81" fmla="*/ 41010135 w 74090215"/>
              <a:gd name="connsiteY81" fmla="*/ 8551263 h 17509479"/>
              <a:gd name="connsiteX82" fmla="*/ 42401679 w 74090215"/>
              <a:gd name="connsiteY82" fmla="*/ 12152903 h 17509479"/>
              <a:gd name="connsiteX83" fmla="*/ 37045103 w 74090215"/>
              <a:gd name="connsiteY83" fmla="*/ 17509479 h 17509479"/>
              <a:gd name="connsiteX84" fmla="*/ 31688529 w 74090215"/>
              <a:gd name="connsiteY84" fmla="*/ 12152903 h 17509479"/>
              <a:gd name="connsiteX85" fmla="*/ 33080067 w 74090215"/>
              <a:gd name="connsiteY85" fmla="*/ 8551263 h 17509479"/>
              <a:gd name="connsiteX86" fmla="*/ 33225839 w 74090215"/>
              <a:gd name="connsiteY86" fmla="*/ 8398371 h 17509479"/>
              <a:gd name="connsiteX87" fmla="*/ 33228483 w 74090215"/>
              <a:gd name="connsiteY87" fmla="*/ 8399783 h 17509479"/>
              <a:gd name="connsiteX88" fmla="*/ 33382111 w 74090215"/>
              <a:gd name="connsiteY88" fmla="*/ 8265901 h 17509479"/>
              <a:gd name="connsiteX89" fmla="*/ 34659375 w 74090215"/>
              <a:gd name="connsiteY89" fmla="*/ 5356577 h 17509479"/>
              <a:gd name="connsiteX90" fmla="*/ 30707399 w 74090215"/>
              <a:gd name="connsiteY90" fmla="*/ 1404601 h 17509479"/>
              <a:gd name="connsiteX91" fmla="*/ 26755425 w 74090215"/>
              <a:gd name="connsiteY91" fmla="*/ 5356577 h 17509479"/>
              <a:gd name="connsiteX92" fmla="*/ 28032683 w 74090215"/>
              <a:gd name="connsiteY92" fmla="*/ 8265901 h 17509479"/>
              <a:gd name="connsiteX93" fmla="*/ 28186311 w 74090215"/>
              <a:gd name="connsiteY93" fmla="*/ 8399783 h 17509479"/>
              <a:gd name="connsiteX94" fmla="*/ 28188957 w 74090215"/>
              <a:gd name="connsiteY94" fmla="*/ 8398371 h 17509479"/>
              <a:gd name="connsiteX95" fmla="*/ 28334727 w 74090215"/>
              <a:gd name="connsiteY95" fmla="*/ 8551263 h 17509479"/>
              <a:gd name="connsiteX96" fmla="*/ 29726271 w 74090215"/>
              <a:gd name="connsiteY96" fmla="*/ 12152903 h 17509479"/>
              <a:gd name="connsiteX97" fmla="*/ 24369693 w 74090215"/>
              <a:gd name="connsiteY97" fmla="*/ 17509479 h 17509479"/>
              <a:gd name="connsiteX98" fmla="*/ 19013117 w 74090215"/>
              <a:gd name="connsiteY98" fmla="*/ 12152903 h 17509479"/>
              <a:gd name="connsiteX99" fmla="*/ 20404659 w 74090215"/>
              <a:gd name="connsiteY99" fmla="*/ 8551263 h 17509479"/>
              <a:gd name="connsiteX100" fmla="*/ 20550427 w 74090215"/>
              <a:gd name="connsiteY100" fmla="*/ 8398371 h 17509479"/>
              <a:gd name="connsiteX101" fmla="*/ 20553075 w 74090215"/>
              <a:gd name="connsiteY101" fmla="*/ 8399783 h 17509479"/>
              <a:gd name="connsiteX102" fmla="*/ 20706703 w 74090215"/>
              <a:gd name="connsiteY102" fmla="*/ 8265903 h 17509479"/>
              <a:gd name="connsiteX103" fmla="*/ 21983965 w 74090215"/>
              <a:gd name="connsiteY103" fmla="*/ 5356577 h 17509479"/>
              <a:gd name="connsiteX104" fmla="*/ 18031987 w 74090215"/>
              <a:gd name="connsiteY104" fmla="*/ 1404603 h 17509479"/>
              <a:gd name="connsiteX105" fmla="*/ 14080013 w 74090215"/>
              <a:gd name="connsiteY105" fmla="*/ 5356577 h 17509479"/>
              <a:gd name="connsiteX106" fmla="*/ 15357271 w 74090215"/>
              <a:gd name="connsiteY106" fmla="*/ 8265903 h 17509479"/>
              <a:gd name="connsiteX107" fmla="*/ 15510897 w 74090215"/>
              <a:gd name="connsiteY107" fmla="*/ 8399783 h 17509479"/>
              <a:gd name="connsiteX108" fmla="*/ 15513547 w 74090215"/>
              <a:gd name="connsiteY108" fmla="*/ 8398371 h 17509479"/>
              <a:gd name="connsiteX109" fmla="*/ 15659315 w 74090215"/>
              <a:gd name="connsiteY109" fmla="*/ 8551263 h 17509479"/>
              <a:gd name="connsiteX110" fmla="*/ 17050857 w 74090215"/>
              <a:gd name="connsiteY110" fmla="*/ 12152903 h 17509479"/>
              <a:gd name="connsiteX111" fmla="*/ 11694282 w 74090215"/>
              <a:gd name="connsiteY111" fmla="*/ 17509479 h 17509479"/>
              <a:gd name="connsiteX112" fmla="*/ 6337705 w 74090215"/>
              <a:gd name="connsiteY112" fmla="*/ 12152903 h 17509479"/>
              <a:gd name="connsiteX113" fmla="*/ 7729247 w 74090215"/>
              <a:gd name="connsiteY113" fmla="*/ 8551263 h 17509479"/>
              <a:gd name="connsiteX114" fmla="*/ 7875014 w 74090215"/>
              <a:gd name="connsiteY114" fmla="*/ 8398371 h 17509479"/>
              <a:gd name="connsiteX115" fmla="*/ 7877664 w 74090215"/>
              <a:gd name="connsiteY115" fmla="*/ 8399783 h 17509479"/>
              <a:gd name="connsiteX116" fmla="*/ 8031291 w 74090215"/>
              <a:gd name="connsiteY116" fmla="*/ 8265903 h 17509479"/>
              <a:gd name="connsiteX117" fmla="*/ 9308549 w 74090215"/>
              <a:gd name="connsiteY117" fmla="*/ 5356577 h 17509479"/>
              <a:gd name="connsiteX118" fmla="*/ 5356576 w 74090215"/>
              <a:gd name="connsiteY118" fmla="*/ 1404603 h 17509479"/>
              <a:gd name="connsiteX119" fmla="*/ 1404600 w 74090215"/>
              <a:gd name="connsiteY119" fmla="*/ 5356577 h 17509479"/>
              <a:gd name="connsiteX120" fmla="*/ 2842750 w 74090215"/>
              <a:gd name="connsiteY120" fmla="*/ 8406115 h 17509479"/>
              <a:gd name="connsiteX121" fmla="*/ 2849823 w 74090215"/>
              <a:gd name="connsiteY121" fmla="*/ 8411669 h 17509479"/>
              <a:gd name="connsiteX122" fmla="*/ 1537309 w 74090215"/>
              <a:gd name="connsiteY122" fmla="*/ 9111111 h 17509479"/>
              <a:gd name="connsiteX123" fmla="*/ 1391538 w 74090215"/>
              <a:gd name="connsiteY123" fmla="*/ 8958219 h 17509479"/>
              <a:gd name="connsiteX124" fmla="*/ 0 w 74090215"/>
              <a:gd name="connsiteY124" fmla="*/ 5356577 h 17509479"/>
              <a:gd name="connsiteX125" fmla="*/ 5356576 w 74090215"/>
              <a:gd name="connsiteY125" fmla="*/ 1 h 17509479"/>
              <a:gd name="connsiteX126" fmla="*/ 10713152 w 74090215"/>
              <a:gd name="connsiteY126" fmla="*/ 5356577 h 17509479"/>
              <a:gd name="connsiteX127" fmla="*/ 9321610 w 74090215"/>
              <a:gd name="connsiteY127" fmla="*/ 8958219 h 17509479"/>
              <a:gd name="connsiteX128" fmla="*/ 9175842 w 74090215"/>
              <a:gd name="connsiteY128" fmla="*/ 9111111 h 17509479"/>
              <a:gd name="connsiteX129" fmla="*/ 9173193 w 74090215"/>
              <a:gd name="connsiteY129" fmla="*/ 9109699 h 17509479"/>
              <a:gd name="connsiteX130" fmla="*/ 9019565 w 74090215"/>
              <a:gd name="connsiteY130" fmla="*/ 9243579 h 17509479"/>
              <a:gd name="connsiteX131" fmla="*/ 7742306 w 74090215"/>
              <a:gd name="connsiteY131" fmla="*/ 12152903 h 17509479"/>
              <a:gd name="connsiteX132" fmla="*/ 11694282 w 74090215"/>
              <a:gd name="connsiteY132" fmla="*/ 16104879 h 17509479"/>
              <a:gd name="connsiteX133" fmla="*/ 15646256 w 74090215"/>
              <a:gd name="connsiteY133" fmla="*/ 12152903 h 17509479"/>
              <a:gd name="connsiteX134" fmla="*/ 14368998 w 74090215"/>
              <a:gd name="connsiteY134" fmla="*/ 9243579 h 17509479"/>
              <a:gd name="connsiteX135" fmla="*/ 14215370 w 74090215"/>
              <a:gd name="connsiteY135" fmla="*/ 9109699 h 17509479"/>
              <a:gd name="connsiteX136" fmla="*/ 14212721 w 74090215"/>
              <a:gd name="connsiteY136" fmla="*/ 9111111 h 17509479"/>
              <a:gd name="connsiteX137" fmla="*/ 14066953 w 74090215"/>
              <a:gd name="connsiteY137" fmla="*/ 8958219 h 17509479"/>
              <a:gd name="connsiteX138" fmla="*/ 12675411 w 74090215"/>
              <a:gd name="connsiteY138" fmla="*/ 5356577 h 17509479"/>
              <a:gd name="connsiteX139" fmla="*/ 18031987 w 74090215"/>
              <a:gd name="connsiteY139" fmla="*/ 1 h 17509479"/>
              <a:gd name="connsiteX140" fmla="*/ 23388563 w 74090215"/>
              <a:gd name="connsiteY140" fmla="*/ 5356577 h 17509479"/>
              <a:gd name="connsiteX141" fmla="*/ 21997023 w 74090215"/>
              <a:gd name="connsiteY141" fmla="*/ 8958219 h 17509479"/>
              <a:gd name="connsiteX142" fmla="*/ 21851255 w 74090215"/>
              <a:gd name="connsiteY142" fmla="*/ 9111111 h 17509479"/>
              <a:gd name="connsiteX143" fmla="*/ 21848603 w 74090215"/>
              <a:gd name="connsiteY143" fmla="*/ 9109699 h 17509479"/>
              <a:gd name="connsiteX144" fmla="*/ 21694979 w 74090215"/>
              <a:gd name="connsiteY144" fmla="*/ 9243579 h 17509479"/>
              <a:gd name="connsiteX145" fmla="*/ 20417719 w 74090215"/>
              <a:gd name="connsiteY145" fmla="*/ 12152903 h 17509479"/>
              <a:gd name="connsiteX146" fmla="*/ 24369693 w 74090215"/>
              <a:gd name="connsiteY146" fmla="*/ 16104879 h 17509479"/>
              <a:gd name="connsiteX147" fmla="*/ 28321667 w 74090215"/>
              <a:gd name="connsiteY147" fmla="*/ 12152903 h 17509479"/>
              <a:gd name="connsiteX148" fmla="*/ 27044411 w 74090215"/>
              <a:gd name="connsiteY148" fmla="*/ 9243579 h 17509479"/>
              <a:gd name="connsiteX149" fmla="*/ 26890783 w 74090215"/>
              <a:gd name="connsiteY149" fmla="*/ 9109699 h 17509479"/>
              <a:gd name="connsiteX150" fmla="*/ 26888133 w 74090215"/>
              <a:gd name="connsiteY150" fmla="*/ 9111111 h 17509479"/>
              <a:gd name="connsiteX151" fmla="*/ 26742365 w 74090215"/>
              <a:gd name="connsiteY151" fmla="*/ 8958217 h 17509479"/>
              <a:gd name="connsiteX152" fmla="*/ 25350823 w 74090215"/>
              <a:gd name="connsiteY152" fmla="*/ 5356577 h 17509479"/>
              <a:gd name="connsiteX153" fmla="*/ 30707399 w 74090215"/>
              <a:gd name="connsiteY15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0864367 w 74090215"/>
              <a:gd name="connsiteY79" fmla="*/ 8398371 h 17509479"/>
              <a:gd name="connsiteX80" fmla="*/ 41010135 w 74090215"/>
              <a:gd name="connsiteY80" fmla="*/ 8551263 h 17509479"/>
              <a:gd name="connsiteX81" fmla="*/ 42401679 w 74090215"/>
              <a:gd name="connsiteY81" fmla="*/ 12152903 h 17509479"/>
              <a:gd name="connsiteX82" fmla="*/ 37045103 w 74090215"/>
              <a:gd name="connsiteY82" fmla="*/ 17509479 h 17509479"/>
              <a:gd name="connsiteX83" fmla="*/ 31688529 w 74090215"/>
              <a:gd name="connsiteY83" fmla="*/ 12152903 h 17509479"/>
              <a:gd name="connsiteX84" fmla="*/ 33080067 w 74090215"/>
              <a:gd name="connsiteY84" fmla="*/ 8551263 h 17509479"/>
              <a:gd name="connsiteX85" fmla="*/ 33225839 w 74090215"/>
              <a:gd name="connsiteY85" fmla="*/ 8398371 h 17509479"/>
              <a:gd name="connsiteX86" fmla="*/ 33228483 w 74090215"/>
              <a:gd name="connsiteY86" fmla="*/ 8399783 h 17509479"/>
              <a:gd name="connsiteX87" fmla="*/ 33382111 w 74090215"/>
              <a:gd name="connsiteY87" fmla="*/ 8265901 h 17509479"/>
              <a:gd name="connsiteX88" fmla="*/ 34659375 w 74090215"/>
              <a:gd name="connsiteY88" fmla="*/ 5356577 h 17509479"/>
              <a:gd name="connsiteX89" fmla="*/ 30707399 w 74090215"/>
              <a:gd name="connsiteY89" fmla="*/ 1404601 h 17509479"/>
              <a:gd name="connsiteX90" fmla="*/ 26755425 w 74090215"/>
              <a:gd name="connsiteY90" fmla="*/ 5356577 h 17509479"/>
              <a:gd name="connsiteX91" fmla="*/ 28032683 w 74090215"/>
              <a:gd name="connsiteY91" fmla="*/ 8265901 h 17509479"/>
              <a:gd name="connsiteX92" fmla="*/ 28186311 w 74090215"/>
              <a:gd name="connsiteY92" fmla="*/ 8399783 h 17509479"/>
              <a:gd name="connsiteX93" fmla="*/ 28188957 w 74090215"/>
              <a:gd name="connsiteY93" fmla="*/ 8398371 h 17509479"/>
              <a:gd name="connsiteX94" fmla="*/ 28334727 w 74090215"/>
              <a:gd name="connsiteY94" fmla="*/ 8551263 h 17509479"/>
              <a:gd name="connsiteX95" fmla="*/ 29726271 w 74090215"/>
              <a:gd name="connsiteY95" fmla="*/ 12152903 h 17509479"/>
              <a:gd name="connsiteX96" fmla="*/ 24369693 w 74090215"/>
              <a:gd name="connsiteY96" fmla="*/ 17509479 h 17509479"/>
              <a:gd name="connsiteX97" fmla="*/ 19013117 w 74090215"/>
              <a:gd name="connsiteY97" fmla="*/ 12152903 h 17509479"/>
              <a:gd name="connsiteX98" fmla="*/ 20404659 w 74090215"/>
              <a:gd name="connsiteY98" fmla="*/ 8551263 h 17509479"/>
              <a:gd name="connsiteX99" fmla="*/ 20550427 w 74090215"/>
              <a:gd name="connsiteY99" fmla="*/ 8398371 h 17509479"/>
              <a:gd name="connsiteX100" fmla="*/ 20553075 w 74090215"/>
              <a:gd name="connsiteY100" fmla="*/ 8399783 h 17509479"/>
              <a:gd name="connsiteX101" fmla="*/ 20706703 w 74090215"/>
              <a:gd name="connsiteY101" fmla="*/ 8265903 h 17509479"/>
              <a:gd name="connsiteX102" fmla="*/ 21983965 w 74090215"/>
              <a:gd name="connsiteY102" fmla="*/ 5356577 h 17509479"/>
              <a:gd name="connsiteX103" fmla="*/ 18031987 w 74090215"/>
              <a:gd name="connsiteY103" fmla="*/ 1404603 h 17509479"/>
              <a:gd name="connsiteX104" fmla="*/ 14080013 w 74090215"/>
              <a:gd name="connsiteY104" fmla="*/ 5356577 h 17509479"/>
              <a:gd name="connsiteX105" fmla="*/ 15357271 w 74090215"/>
              <a:gd name="connsiteY105" fmla="*/ 8265903 h 17509479"/>
              <a:gd name="connsiteX106" fmla="*/ 15510897 w 74090215"/>
              <a:gd name="connsiteY106" fmla="*/ 8399783 h 17509479"/>
              <a:gd name="connsiteX107" fmla="*/ 15513547 w 74090215"/>
              <a:gd name="connsiteY107" fmla="*/ 8398371 h 17509479"/>
              <a:gd name="connsiteX108" fmla="*/ 15659315 w 74090215"/>
              <a:gd name="connsiteY108" fmla="*/ 8551263 h 17509479"/>
              <a:gd name="connsiteX109" fmla="*/ 17050857 w 74090215"/>
              <a:gd name="connsiteY109" fmla="*/ 12152903 h 17509479"/>
              <a:gd name="connsiteX110" fmla="*/ 11694282 w 74090215"/>
              <a:gd name="connsiteY110" fmla="*/ 17509479 h 17509479"/>
              <a:gd name="connsiteX111" fmla="*/ 6337705 w 74090215"/>
              <a:gd name="connsiteY111" fmla="*/ 12152903 h 17509479"/>
              <a:gd name="connsiteX112" fmla="*/ 7729247 w 74090215"/>
              <a:gd name="connsiteY112" fmla="*/ 8551263 h 17509479"/>
              <a:gd name="connsiteX113" fmla="*/ 7875014 w 74090215"/>
              <a:gd name="connsiteY113" fmla="*/ 8398371 h 17509479"/>
              <a:gd name="connsiteX114" fmla="*/ 7877664 w 74090215"/>
              <a:gd name="connsiteY114" fmla="*/ 8399783 h 17509479"/>
              <a:gd name="connsiteX115" fmla="*/ 8031291 w 74090215"/>
              <a:gd name="connsiteY115" fmla="*/ 8265903 h 17509479"/>
              <a:gd name="connsiteX116" fmla="*/ 9308549 w 74090215"/>
              <a:gd name="connsiteY116" fmla="*/ 5356577 h 17509479"/>
              <a:gd name="connsiteX117" fmla="*/ 5356576 w 74090215"/>
              <a:gd name="connsiteY117" fmla="*/ 1404603 h 17509479"/>
              <a:gd name="connsiteX118" fmla="*/ 1404600 w 74090215"/>
              <a:gd name="connsiteY118" fmla="*/ 5356577 h 17509479"/>
              <a:gd name="connsiteX119" fmla="*/ 2842750 w 74090215"/>
              <a:gd name="connsiteY119" fmla="*/ 8406115 h 17509479"/>
              <a:gd name="connsiteX120" fmla="*/ 2849823 w 74090215"/>
              <a:gd name="connsiteY120" fmla="*/ 8411669 h 17509479"/>
              <a:gd name="connsiteX121" fmla="*/ 1537309 w 74090215"/>
              <a:gd name="connsiteY121" fmla="*/ 9111111 h 17509479"/>
              <a:gd name="connsiteX122" fmla="*/ 1391538 w 74090215"/>
              <a:gd name="connsiteY122" fmla="*/ 8958219 h 17509479"/>
              <a:gd name="connsiteX123" fmla="*/ 0 w 74090215"/>
              <a:gd name="connsiteY123" fmla="*/ 5356577 h 17509479"/>
              <a:gd name="connsiteX124" fmla="*/ 5356576 w 74090215"/>
              <a:gd name="connsiteY124" fmla="*/ 1 h 17509479"/>
              <a:gd name="connsiteX125" fmla="*/ 10713152 w 74090215"/>
              <a:gd name="connsiteY125" fmla="*/ 5356577 h 17509479"/>
              <a:gd name="connsiteX126" fmla="*/ 9321610 w 74090215"/>
              <a:gd name="connsiteY126" fmla="*/ 8958219 h 17509479"/>
              <a:gd name="connsiteX127" fmla="*/ 9175842 w 74090215"/>
              <a:gd name="connsiteY127" fmla="*/ 9111111 h 17509479"/>
              <a:gd name="connsiteX128" fmla="*/ 9173193 w 74090215"/>
              <a:gd name="connsiteY128" fmla="*/ 9109699 h 17509479"/>
              <a:gd name="connsiteX129" fmla="*/ 9019565 w 74090215"/>
              <a:gd name="connsiteY129" fmla="*/ 9243579 h 17509479"/>
              <a:gd name="connsiteX130" fmla="*/ 7742306 w 74090215"/>
              <a:gd name="connsiteY130" fmla="*/ 12152903 h 17509479"/>
              <a:gd name="connsiteX131" fmla="*/ 11694282 w 74090215"/>
              <a:gd name="connsiteY131" fmla="*/ 16104879 h 17509479"/>
              <a:gd name="connsiteX132" fmla="*/ 15646256 w 74090215"/>
              <a:gd name="connsiteY132" fmla="*/ 12152903 h 17509479"/>
              <a:gd name="connsiteX133" fmla="*/ 14368998 w 74090215"/>
              <a:gd name="connsiteY133" fmla="*/ 9243579 h 17509479"/>
              <a:gd name="connsiteX134" fmla="*/ 14215370 w 74090215"/>
              <a:gd name="connsiteY134" fmla="*/ 9109699 h 17509479"/>
              <a:gd name="connsiteX135" fmla="*/ 14212721 w 74090215"/>
              <a:gd name="connsiteY135" fmla="*/ 9111111 h 17509479"/>
              <a:gd name="connsiteX136" fmla="*/ 14066953 w 74090215"/>
              <a:gd name="connsiteY136" fmla="*/ 8958219 h 17509479"/>
              <a:gd name="connsiteX137" fmla="*/ 12675411 w 74090215"/>
              <a:gd name="connsiteY137" fmla="*/ 5356577 h 17509479"/>
              <a:gd name="connsiteX138" fmla="*/ 18031987 w 74090215"/>
              <a:gd name="connsiteY138" fmla="*/ 1 h 17509479"/>
              <a:gd name="connsiteX139" fmla="*/ 23388563 w 74090215"/>
              <a:gd name="connsiteY139" fmla="*/ 5356577 h 17509479"/>
              <a:gd name="connsiteX140" fmla="*/ 21997023 w 74090215"/>
              <a:gd name="connsiteY140" fmla="*/ 8958219 h 17509479"/>
              <a:gd name="connsiteX141" fmla="*/ 21851255 w 74090215"/>
              <a:gd name="connsiteY141" fmla="*/ 9111111 h 17509479"/>
              <a:gd name="connsiteX142" fmla="*/ 21848603 w 74090215"/>
              <a:gd name="connsiteY142" fmla="*/ 9109699 h 17509479"/>
              <a:gd name="connsiteX143" fmla="*/ 21694979 w 74090215"/>
              <a:gd name="connsiteY143" fmla="*/ 9243579 h 17509479"/>
              <a:gd name="connsiteX144" fmla="*/ 20417719 w 74090215"/>
              <a:gd name="connsiteY144" fmla="*/ 12152903 h 17509479"/>
              <a:gd name="connsiteX145" fmla="*/ 24369693 w 74090215"/>
              <a:gd name="connsiteY145" fmla="*/ 16104879 h 17509479"/>
              <a:gd name="connsiteX146" fmla="*/ 28321667 w 74090215"/>
              <a:gd name="connsiteY146" fmla="*/ 12152903 h 17509479"/>
              <a:gd name="connsiteX147" fmla="*/ 27044411 w 74090215"/>
              <a:gd name="connsiteY147" fmla="*/ 9243579 h 17509479"/>
              <a:gd name="connsiteX148" fmla="*/ 26890783 w 74090215"/>
              <a:gd name="connsiteY148" fmla="*/ 9109699 h 17509479"/>
              <a:gd name="connsiteX149" fmla="*/ 26888133 w 74090215"/>
              <a:gd name="connsiteY149" fmla="*/ 9111111 h 17509479"/>
              <a:gd name="connsiteX150" fmla="*/ 26742365 w 74090215"/>
              <a:gd name="connsiteY150" fmla="*/ 8958217 h 17509479"/>
              <a:gd name="connsiteX151" fmla="*/ 25350823 w 74090215"/>
              <a:gd name="connsiteY151" fmla="*/ 5356577 h 17509479"/>
              <a:gd name="connsiteX152" fmla="*/ 30707399 w 74090215"/>
              <a:gd name="connsiteY15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1010135 w 74090215"/>
              <a:gd name="connsiteY79" fmla="*/ 8551263 h 17509479"/>
              <a:gd name="connsiteX80" fmla="*/ 42401679 w 74090215"/>
              <a:gd name="connsiteY80" fmla="*/ 12152903 h 17509479"/>
              <a:gd name="connsiteX81" fmla="*/ 37045103 w 74090215"/>
              <a:gd name="connsiteY81" fmla="*/ 17509479 h 17509479"/>
              <a:gd name="connsiteX82" fmla="*/ 31688529 w 74090215"/>
              <a:gd name="connsiteY82" fmla="*/ 12152903 h 17509479"/>
              <a:gd name="connsiteX83" fmla="*/ 33080067 w 74090215"/>
              <a:gd name="connsiteY83" fmla="*/ 8551263 h 17509479"/>
              <a:gd name="connsiteX84" fmla="*/ 33225839 w 74090215"/>
              <a:gd name="connsiteY84" fmla="*/ 8398371 h 17509479"/>
              <a:gd name="connsiteX85" fmla="*/ 33228483 w 74090215"/>
              <a:gd name="connsiteY85" fmla="*/ 8399783 h 17509479"/>
              <a:gd name="connsiteX86" fmla="*/ 33382111 w 74090215"/>
              <a:gd name="connsiteY86" fmla="*/ 8265901 h 17509479"/>
              <a:gd name="connsiteX87" fmla="*/ 34659375 w 74090215"/>
              <a:gd name="connsiteY87" fmla="*/ 5356577 h 17509479"/>
              <a:gd name="connsiteX88" fmla="*/ 30707399 w 74090215"/>
              <a:gd name="connsiteY88" fmla="*/ 1404601 h 17509479"/>
              <a:gd name="connsiteX89" fmla="*/ 26755425 w 74090215"/>
              <a:gd name="connsiteY89" fmla="*/ 5356577 h 17509479"/>
              <a:gd name="connsiteX90" fmla="*/ 28032683 w 74090215"/>
              <a:gd name="connsiteY90" fmla="*/ 8265901 h 17509479"/>
              <a:gd name="connsiteX91" fmla="*/ 28186311 w 74090215"/>
              <a:gd name="connsiteY91" fmla="*/ 8399783 h 17509479"/>
              <a:gd name="connsiteX92" fmla="*/ 28188957 w 74090215"/>
              <a:gd name="connsiteY92" fmla="*/ 8398371 h 17509479"/>
              <a:gd name="connsiteX93" fmla="*/ 28334727 w 74090215"/>
              <a:gd name="connsiteY93" fmla="*/ 8551263 h 17509479"/>
              <a:gd name="connsiteX94" fmla="*/ 29726271 w 74090215"/>
              <a:gd name="connsiteY94" fmla="*/ 12152903 h 17509479"/>
              <a:gd name="connsiteX95" fmla="*/ 24369693 w 74090215"/>
              <a:gd name="connsiteY95" fmla="*/ 17509479 h 17509479"/>
              <a:gd name="connsiteX96" fmla="*/ 19013117 w 74090215"/>
              <a:gd name="connsiteY96" fmla="*/ 12152903 h 17509479"/>
              <a:gd name="connsiteX97" fmla="*/ 20404659 w 74090215"/>
              <a:gd name="connsiteY97" fmla="*/ 8551263 h 17509479"/>
              <a:gd name="connsiteX98" fmla="*/ 20550427 w 74090215"/>
              <a:gd name="connsiteY98" fmla="*/ 8398371 h 17509479"/>
              <a:gd name="connsiteX99" fmla="*/ 20553075 w 74090215"/>
              <a:gd name="connsiteY99" fmla="*/ 8399783 h 17509479"/>
              <a:gd name="connsiteX100" fmla="*/ 20706703 w 74090215"/>
              <a:gd name="connsiteY100" fmla="*/ 8265903 h 17509479"/>
              <a:gd name="connsiteX101" fmla="*/ 21983965 w 74090215"/>
              <a:gd name="connsiteY101" fmla="*/ 5356577 h 17509479"/>
              <a:gd name="connsiteX102" fmla="*/ 18031987 w 74090215"/>
              <a:gd name="connsiteY102" fmla="*/ 1404603 h 17509479"/>
              <a:gd name="connsiteX103" fmla="*/ 14080013 w 74090215"/>
              <a:gd name="connsiteY103" fmla="*/ 5356577 h 17509479"/>
              <a:gd name="connsiteX104" fmla="*/ 15357271 w 74090215"/>
              <a:gd name="connsiteY104" fmla="*/ 8265903 h 17509479"/>
              <a:gd name="connsiteX105" fmla="*/ 15510897 w 74090215"/>
              <a:gd name="connsiteY105" fmla="*/ 8399783 h 17509479"/>
              <a:gd name="connsiteX106" fmla="*/ 15513547 w 74090215"/>
              <a:gd name="connsiteY106" fmla="*/ 8398371 h 17509479"/>
              <a:gd name="connsiteX107" fmla="*/ 15659315 w 74090215"/>
              <a:gd name="connsiteY107" fmla="*/ 8551263 h 17509479"/>
              <a:gd name="connsiteX108" fmla="*/ 17050857 w 74090215"/>
              <a:gd name="connsiteY108" fmla="*/ 12152903 h 17509479"/>
              <a:gd name="connsiteX109" fmla="*/ 11694282 w 74090215"/>
              <a:gd name="connsiteY109" fmla="*/ 17509479 h 17509479"/>
              <a:gd name="connsiteX110" fmla="*/ 6337705 w 74090215"/>
              <a:gd name="connsiteY110" fmla="*/ 12152903 h 17509479"/>
              <a:gd name="connsiteX111" fmla="*/ 7729247 w 74090215"/>
              <a:gd name="connsiteY111" fmla="*/ 8551263 h 17509479"/>
              <a:gd name="connsiteX112" fmla="*/ 7875014 w 74090215"/>
              <a:gd name="connsiteY112" fmla="*/ 8398371 h 17509479"/>
              <a:gd name="connsiteX113" fmla="*/ 7877664 w 74090215"/>
              <a:gd name="connsiteY113" fmla="*/ 8399783 h 17509479"/>
              <a:gd name="connsiteX114" fmla="*/ 8031291 w 74090215"/>
              <a:gd name="connsiteY114" fmla="*/ 8265903 h 17509479"/>
              <a:gd name="connsiteX115" fmla="*/ 9308549 w 74090215"/>
              <a:gd name="connsiteY115" fmla="*/ 5356577 h 17509479"/>
              <a:gd name="connsiteX116" fmla="*/ 5356576 w 74090215"/>
              <a:gd name="connsiteY116" fmla="*/ 1404603 h 17509479"/>
              <a:gd name="connsiteX117" fmla="*/ 1404600 w 74090215"/>
              <a:gd name="connsiteY117" fmla="*/ 5356577 h 17509479"/>
              <a:gd name="connsiteX118" fmla="*/ 2842750 w 74090215"/>
              <a:gd name="connsiteY118" fmla="*/ 8406115 h 17509479"/>
              <a:gd name="connsiteX119" fmla="*/ 2849823 w 74090215"/>
              <a:gd name="connsiteY119" fmla="*/ 8411669 h 17509479"/>
              <a:gd name="connsiteX120" fmla="*/ 1537309 w 74090215"/>
              <a:gd name="connsiteY120" fmla="*/ 9111111 h 17509479"/>
              <a:gd name="connsiteX121" fmla="*/ 1391538 w 74090215"/>
              <a:gd name="connsiteY121" fmla="*/ 8958219 h 17509479"/>
              <a:gd name="connsiteX122" fmla="*/ 0 w 74090215"/>
              <a:gd name="connsiteY122" fmla="*/ 5356577 h 17509479"/>
              <a:gd name="connsiteX123" fmla="*/ 5356576 w 74090215"/>
              <a:gd name="connsiteY123" fmla="*/ 1 h 17509479"/>
              <a:gd name="connsiteX124" fmla="*/ 10713152 w 74090215"/>
              <a:gd name="connsiteY124" fmla="*/ 5356577 h 17509479"/>
              <a:gd name="connsiteX125" fmla="*/ 9321610 w 74090215"/>
              <a:gd name="connsiteY125" fmla="*/ 8958219 h 17509479"/>
              <a:gd name="connsiteX126" fmla="*/ 9175842 w 74090215"/>
              <a:gd name="connsiteY126" fmla="*/ 9111111 h 17509479"/>
              <a:gd name="connsiteX127" fmla="*/ 9173193 w 74090215"/>
              <a:gd name="connsiteY127" fmla="*/ 9109699 h 17509479"/>
              <a:gd name="connsiteX128" fmla="*/ 9019565 w 74090215"/>
              <a:gd name="connsiteY128" fmla="*/ 9243579 h 17509479"/>
              <a:gd name="connsiteX129" fmla="*/ 7742306 w 74090215"/>
              <a:gd name="connsiteY129" fmla="*/ 12152903 h 17509479"/>
              <a:gd name="connsiteX130" fmla="*/ 11694282 w 74090215"/>
              <a:gd name="connsiteY130" fmla="*/ 16104879 h 17509479"/>
              <a:gd name="connsiteX131" fmla="*/ 15646256 w 74090215"/>
              <a:gd name="connsiteY131" fmla="*/ 12152903 h 17509479"/>
              <a:gd name="connsiteX132" fmla="*/ 14368998 w 74090215"/>
              <a:gd name="connsiteY132" fmla="*/ 9243579 h 17509479"/>
              <a:gd name="connsiteX133" fmla="*/ 14215370 w 74090215"/>
              <a:gd name="connsiteY133" fmla="*/ 9109699 h 17509479"/>
              <a:gd name="connsiteX134" fmla="*/ 14212721 w 74090215"/>
              <a:gd name="connsiteY134" fmla="*/ 9111111 h 17509479"/>
              <a:gd name="connsiteX135" fmla="*/ 14066953 w 74090215"/>
              <a:gd name="connsiteY135" fmla="*/ 8958219 h 17509479"/>
              <a:gd name="connsiteX136" fmla="*/ 12675411 w 74090215"/>
              <a:gd name="connsiteY136" fmla="*/ 5356577 h 17509479"/>
              <a:gd name="connsiteX137" fmla="*/ 18031987 w 74090215"/>
              <a:gd name="connsiteY137" fmla="*/ 1 h 17509479"/>
              <a:gd name="connsiteX138" fmla="*/ 23388563 w 74090215"/>
              <a:gd name="connsiteY138" fmla="*/ 5356577 h 17509479"/>
              <a:gd name="connsiteX139" fmla="*/ 21997023 w 74090215"/>
              <a:gd name="connsiteY139" fmla="*/ 8958219 h 17509479"/>
              <a:gd name="connsiteX140" fmla="*/ 21851255 w 74090215"/>
              <a:gd name="connsiteY140" fmla="*/ 9111111 h 17509479"/>
              <a:gd name="connsiteX141" fmla="*/ 21848603 w 74090215"/>
              <a:gd name="connsiteY141" fmla="*/ 9109699 h 17509479"/>
              <a:gd name="connsiteX142" fmla="*/ 21694979 w 74090215"/>
              <a:gd name="connsiteY142" fmla="*/ 9243579 h 17509479"/>
              <a:gd name="connsiteX143" fmla="*/ 20417719 w 74090215"/>
              <a:gd name="connsiteY143" fmla="*/ 12152903 h 17509479"/>
              <a:gd name="connsiteX144" fmla="*/ 24369693 w 74090215"/>
              <a:gd name="connsiteY144" fmla="*/ 16104879 h 17509479"/>
              <a:gd name="connsiteX145" fmla="*/ 28321667 w 74090215"/>
              <a:gd name="connsiteY145" fmla="*/ 12152903 h 17509479"/>
              <a:gd name="connsiteX146" fmla="*/ 27044411 w 74090215"/>
              <a:gd name="connsiteY146" fmla="*/ 9243579 h 17509479"/>
              <a:gd name="connsiteX147" fmla="*/ 26890783 w 74090215"/>
              <a:gd name="connsiteY147" fmla="*/ 9109699 h 17509479"/>
              <a:gd name="connsiteX148" fmla="*/ 26888133 w 74090215"/>
              <a:gd name="connsiteY148" fmla="*/ 9111111 h 17509479"/>
              <a:gd name="connsiteX149" fmla="*/ 26742365 w 74090215"/>
              <a:gd name="connsiteY149" fmla="*/ 8958217 h 17509479"/>
              <a:gd name="connsiteX150" fmla="*/ 25350823 w 74090215"/>
              <a:gd name="connsiteY150" fmla="*/ 5356577 h 17509479"/>
              <a:gd name="connsiteX151" fmla="*/ 30707399 w 74090215"/>
              <a:gd name="connsiteY15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1010135 w 74090215"/>
              <a:gd name="connsiteY78" fmla="*/ 8551263 h 17509479"/>
              <a:gd name="connsiteX79" fmla="*/ 42401679 w 74090215"/>
              <a:gd name="connsiteY79" fmla="*/ 12152903 h 17509479"/>
              <a:gd name="connsiteX80" fmla="*/ 37045103 w 74090215"/>
              <a:gd name="connsiteY80" fmla="*/ 17509479 h 17509479"/>
              <a:gd name="connsiteX81" fmla="*/ 31688529 w 74090215"/>
              <a:gd name="connsiteY81" fmla="*/ 12152903 h 17509479"/>
              <a:gd name="connsiteX82" fmla="*/ 33080067 w 74090215"/>
              <a:gd name="connsiteY82" fmla="*/ 8551263 h 17509479"/>
              <a:gd name="connsiteX83" fmla="*/ 33225839 w 74090215"/>
              <a:gd name="connsiteY83" fmla="*/ 8398371 h 17509479"/>
              <a:gd name="connsiteX84" fmla="*/ 33228483 w 74090215"/>
              <a:gd name="connsiteY84" fmla="*/ 8399783 h 17509479"/>
              <a:gd name="connsiteX85" fmla="*/ 33382111 w 74090215"/>
              <a:gd name="connsiteY85" fmla="*/ 8265901 h 17509479"/>
              <a:gd name="connsiteX86" fmla="*/ 34659375 w 74090215"/>
              <a:gd name="connsiteY86" fmla="*/ 5356577 h 17509479"/>
              <a:gd name="connsiteX87" fmla="*/ 30707399 w 74090215"/>
              <a:gd name="connsiteY87" fmla="*/ 1404601 h 17509479"/>
              <a:gd name="connsiteX88" fmla="*/ 26755425 w 74090215"/>
              <a:gd name="connsiteY88" fmla="*/ 5356577 h 17509479"/>
              <a:gd name="connsiteX89" fmla="*/ 28032683 w 74090215"/>
              <a:gd name="connsiteY89" fmla="*/ 8265901 h 17509479"/>
              <a:gd name="connsiteX90" fmla="*/ 28186311 w 74090215"/>
              <a:gd name="connsiteY90" fmla="*/ 8399783 h 17509479"/>
              <a:gd name="connsiteX91" fmla="*/ 28188957 w 74090215"/>
              <a:gd name="connsiteY91" fmla="*/ 8398371 h 17509479"/>
              <a:gd name="connsiteX92" fmla="*/ 28334727 w 74090215"/>
              <a:gd name="connsiteY92" fmla="*/ 8551263 h 17509479"/>
              <a:gd name="connsiteX93" fmla="*/ 29726271 w 74090215"/>
              <a:gd name="connsiteY93" fmla="*/ 12152903 h 17509479"/>
              <a:gd name="connsiteX94" fmla="*/ 24369693 w 74090215"/>
              <a:gd name="connsiteY94" fmla="*/ 17509479 h 17509479"/>
              <a:gd name="connsiteX95" fmla="*/ 19013117 w 74090215"/>
              <a:gd name="connsiteY95" fmla="*/ 12152903 h 17509479"/>
              <a:gd name="connsiteX96" fmla="*/ 20404659 w 74090215"/>
              <a:gd name="connsiteY96" fmla="*/ 8551263 h 17509479"/>
              <a:gd name="connsiteX97" fmla="*/ 20550427 w 74090215"/>
              <a:gd name="connsiteY97" fmla="*/ 8398371 h 17509479"/>
              <a:gd name="connsiteX98" fmla="*/ 20553075 w 74090215"/>
              <a:gd name="connsiteY98" fmla="*/ 8399783 h 17509479"/>
              <a:gd name="connsiteX99" fmla="*/ 20706703 w 74090215"/>
              <a:gd name="connsiteY99" fmla="*/ 8265903 h 17509479"/>
              <a:gd name="connsiteX100" fmla="*/ 21983965 w 74090215"/>
              <a:gd name="connsiteY100" fmla="*/ 5356577 h 17509479"/>
              <a:gd name="connsiteX101" fmla="*/ 18031987 w 74090215"/>
              <a:gd name="connsiteY101" fmla="*/ 1404603 h 17509479"/>
              <a:gd name="connsiteX102" fmla="*/ 14080013 w 74090215"/>
              <a:gd name="connsiteY102" fmla="*/ 5356577 h 17509479"/>
              <a:gd name="connsiteX103" fmla="*/ 15357271 w 74090215"/>
              <a:gd name="connsiteY103" fmla="*/ 8265903 h 17509479"/>
              <a:gd name="connsiteX104" fmla="*/ 15510897 w 74090215"/>
              <a:gd name="connsiteY104" fmla="*/ 8399783 h 17509479"/>
              <a:gd name="connsiteX105" fmla="*/ 15513547 w 74090215"/>
              <a:gd name="connsiteY105" fmla="*/ 8398371 h 17509479"/>
              <a:gd name="connsiteX106" fmla="*/ 15659315 w 74090215"/>
              <a:gd name="connsiteY106" fmla="*/ 8551263 h 17509479"/>
              <a:gd name="connsiteX107" fmla="*/ 17050857 w 74090215"/>
              <a:gd name="connsiteY107" fmla="*/ 12152903 h 17509479"/>
              <a:gd name="connsiteX108" fmla="*/ 11694282 w 74090215"/>
              <a:gd name="connsiteY108" fmla="*/ 17509479 h 17509479"/>
              <a:gd name="connsiteX109" fmla="*/ 6337705 w 74090215"/>
              <a:gd name="connsiteY109" fmla="*/ 12152903 h 17509479"/>
              <a:gd name="connsiteX110" fmla="*/ 7729247 w 74090215"/>
              <a:gd name="connsiteY110" fmla="*/ 8551263 h 17509479"/>
              <a:gd name="connsiteX111" fmla="*/ 7875014 w 74090215"/>
              <a:gd name="connsiteY111" fmla="*/ 8398371 h 17509479"/>
              <a:gd name="connsiteX112" fmla="*/ 7877664 w 74090215"/>
              <a:gd name="connsiteY112" fmla="*/ 8399783 h 17509479"/>
              <a:gd name="connsiteX113" fmla="*/ 8031291 w 74090215"/>
              <a:gd name="connsiteY113" fmla="*/ 8265903 h 17509479"/>
              <a:gd name="connsiteX114" fmla="*/ 9308549 w 74090215"/>
              <a:gd name="connsiteY114" fmla="*/ 5356577 h 17509479"/>
              <a:gd name="connsiteX115" fmla="*/ 5356576 w 74090215"/>
              <a:gd name="connsiteY115" fmla="*/ 1404603 h 17509479"/>
              <a:gd name="connsiteX116" fmla="*/ 1404600 w 74090215"/>
              <a:gd name="connsiteY116" fmla="*/ 5356577 h 17509479"/>
              <a:gd name="connsiteX117" fmla="*/ 2842750 w 74090215"/>
              <a:gd name="connsiteY117" fmla="*/ 8406115 h 17509479"/>
              <a:gd name="connsiteX118" fmla="*/ 2849823 w 74090215"/>
              <a:gd name="connsiteY118" fmla="*/ 8411669 h 17509479"/>
              <a:gd name="connsiteX119" fmla="*/ 1537309 w 74090215"/>
              <a:gd name="connsiteY119" fmla="*/ 9111111 h 17509479"/>
              <a:gd name="connsiteX120" fmla="*/ 1391538 w 74090215"/>
              <a:gd name="connsiteY120" fmla="*/ 8958219 h 17509479"/>
              <a:gd name="connsiteX121" fmla="*/ 0 w 74090215"/>
              <a:gd name="connsiteY121" fmla="*/ 5356577 h 17509479"/>
              <a:gd name="connsiteX122" fmla="*/ 5356576 w 74090215"/>
              <a:gd name="connsiteY122" fmla="*/ 1 h 17509479"/>
              <a:gd name="connsiteX123" fmla="*/ 10713152 w 74090215"/>
              <a:gd name="connsiteY123" fmla="*/ 5356577 h 17509479"/>
              <a:gd name="connsiteX124" fmla="*/ 9321610 w 74090215"/>
              <a:gd name="connsiteY124" fmla="*/ 8958219 h 17509479"/>
              <a:gd name="connsiteX125" fmla="*/ 9175842 w 74090215"/>
              <a:gd name="connsiteY125" fmla="*/ 9111111 h 17509479"/>
              <a:gd name="connsiteX126" fmla="*/ 9173193 w 74090215"/>
              <a:gd name="connsiteY126" fmla="*/ 9109699 h 17509479"/>
              <a:gd name="connsiteX127" fmla="*/ 9019565 w 74090215"/>
              <a:gd name="connsiteY127" fmla="*/ 9243579 h 17509479"/>
              <a:gd name="connsiteX128" fmla="*/ 7742306 w 74090215"/>
              <a:gd name="connsiteY128" fmla="*/ 12152903 h 17509479"/>
              <a:gd name="connsiteX129" fmla="*/ 11694282 w 74090215"/>
              <a:gd name="connsiteY129" fmla="*/ 16104879 h 17509479"/>
              <a:gd name="connsiteX130" fmla="*/ 15646256 w 74090215"/>
              <a:gd name="connsiteY130" fmla="*/ 12152903 h 17509479"/>
              <a:gd name="connsiteX131" fmla="*/ 14368998 w 74090215"/>
              <a:gd name="connsiteY131" fmla="*/ 9243579 h 17509479"/>
              <a:gd name="connsiteX132" fmla="*/ 14215370 w 74090215"/>
              <a:gd name="connsiteY132" fmla="*/ 9109699 h 17509479"/>
              <a:gd name="connsiteX133" fmla="*/ 14212721 w 74090215"/>
              <a:gd name="connsiteY133" fmla="*/ 9111111 h 17509479"/>
              <a:gd name="connsiteX134" fmla="*/ 14066953 w 74090215"/>
              <a:gd name="connsiteY134" fmla="*/ 8958219 h 17509479"/>
              <a:gd name="connsiteX135" fmla="*/ 12675411 w 74090215"/>
              <a:gd name="connsiteY135" fmla="*/ 5356577 h 17509479"/>
              <a:gd name="connsiteX136" fmla="*/ 18031987 w 74090215"/>
              <a:gd name="connsiteY136" fmla="*/ 1 h 17509479"/>
              <a:gd name="connsiteX137" fmla="*/ 23388563 w 74090215"/>
              <a:gd name="connsiteY137" fmla="*/ 5356577 h 17509479"/>
              <a:gd name="connsiteX138" fmla="*/ 21997023 w 74090215"/>
              <a:gd name="connsiteY138" fmla="*/ 8958219 h 17509479"/>
              <a:gd name="connsiteX139" fmla="*/ 21851255 w 74090215"/>
              <a:gd name="connsiteY139" fmla="*/ 9111111 h 17509479"/>
              <a:gd name="connsiteX140" fmla="*/ 21848603 w 74090215"/>
              <a:gd name="connsiteY140" fmla="*/ 9109699 h 17509479"/>
              <a:gd name="connsiteX141" fmla="*/ 21694979 w 74090215"/>
              <a:gd name="connsiteY141" fmla="*/ 9243579 h 17509479"/>
              <a:gd name="connsiteX142" fmla="*/ 20417719 w 74090215"/>
              <a:gd name="connsiteY142" fmla="*/ 12152903 h 17509479"/>
              <a:gd name="connsiteX143" fmla="*/ 24369693 w 74090215"/>
              <a:gd name="connsiteY143" fmla="*/ 16104879 h 17509479"/>
              <a:gd name="connsiteX144" fmla="*/ 28321667 w 74090215"/>
              <a:gd name="connsiteY144" fmla="*/ 12152903 h 17509479"/>
              <a:gd name="connsiteX145" fmla="*/ 27044411 w 74090215"/>
              <a:gd name="connsiteY145" fmla="*/ 9243579 h 17509479"/>
              <a:gd name="connsiteX146" fmla="*/ 26890783 w 74090215"/>
              <a:gd name="connsiteY146" fmla="*/ 9109699 h 17509479"/>
              <a:gd name="connsiteX147" fmla="*/ 26888133 w 74090215"/>
              <a:gd name="connsiteY147" fmla="*/ 9111111 h 17509479"/>
              <a:gd name="connsiteX148" fmla="*/ 26742365 w 74090215"/>
              <a:gd name="connsiteY148" fmla="*/ 8958217 h 17509479"/>
              <a:gd name="connsiteX149" fmla="*/ 25350823 w 74090215"/>
              <a:gd name="connsiteY149" fmla="*/ 5356577 h 17509479"/>
              <a:gd name="connsiteX150" fmla="*/ 30707399 w 74090215"/>
              <a:gd name="connsiteY15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370391 w 74090215"/>
              <a:gd name="connsiteY4" fmla="*/ 9243579 h 17509479"/>
              <a:gd name="connsiteX5" fmla="*/ 33093131 w 74090215"/>
              <a:gd name="connsiteY5" fmla="*/ 12152903 h 17509479"/>
              <a:gd name="connsiteX6" fmla="*/ 37045103 w 74090215"/>
              <a:gd name="connsiteY6" fmla="*/ 16104879 h 17509479"/>
              <a:gd name="connsiteX7" fmla="*/ 40997079 w 74090215"/>
              <a:gd name="connsiteY7" fmla="*/ 12152903 h 17509479"/>
              <a:gd name="connsiteX8" fmla="*/ 39719815 w 74090215"/>
              <a:gd name="connsiteY8" fmla="*/ 9243579 h 17509479"/>
              <a:gd name="connsiteX9" fmla="*/ 39417775 w 74090215"/>
              <a:gd name="connsiteY9" fmla="*/ 8958217 h 17509479"/>
              <a:gd name="connsiteX10" fmla="*/ 38026231 w 74090215"/>
              <a:gd name="connsiteY10" fmla="*/ 5356577 h 17509479"/>
              <a:gd name="connsiteX11" fmla="*/ 43382807 w 74090215"/>
              <a:gd name="connsiteY11" fmla="*/ 0 h 17509479"/>
              <a:gd name="connsiteX12" fmla="*/ 48739383 w 74090215"/>
              <a:gd name="connsiteY12" fmla="*/ 5356577 h 17509479"/>
              <a:gd name="connsiteX13" fmla="*/ 47347843 w 74090215"/>
              <a:gd name="connsiteY13" fmla="*/ 8958217 h 17509479"/>
              <a:gd name="connsiteX14" fmla="*/ 47202075 w 74090215"/>
              <a:gd name="connsiteY14" fmla="*/ 9111111 h 17509479"/>
              <a:gd name="connsiteX15" fmla="*/ 47199427 w 74090215"/>
              <a:gd name="connsiteY15" fmla="*/ 9109699 h 17509479"/>
              <a:gd name="connsiteX16" fmla="*/ 47045799 w 74090215"/>
              <a:gd name="connsiteY16" fmla="*/ 9243579 h 17509479"/>
              <a:gd name="connsiteX17" fmla="*/ 45768539 w 74090215"/>
              <a:gd name="connsiteY17" fmla="*/ 12152903 h 17509479"/>
              <a:gd name="connsiteX18" fmla="*/ 49720515 w 74090215"/>
              <a:gd name="connsiteY18" fmla="*/ 16104879 h 17509479"/>
              <a:gd name="connsiteX19" fmla="*/ 53672487 w 74090215"/>
              <a:gd name="connsiteY19" fmla="*/ 12152903 h 17509479"/>
              <a:gd name="connsiteX20" fmla="*/ 52395227 w 74090215"/>
              <a:gd name="connsiteY20" fmla="*/ 9243579 h 17509479"/>
              <a:gd name="connsiteX21" fmla="*/ 52241603 w 74090215"/>
              <a:gd name="connsiteY21" fmla="*/ 9109701 h 17509479"/>
              <a:gd name="connsiteX22" fmla="*/ 52238955 w 74090215"/>
              <a:gd name="connsiteY22" fmla="*/ 9111111 h 17509479"/>
              <a:gd name="connsiteX23" fmla="*/ 52093187 w 74090215"/>
              <a:gd name="connsiteY23" fmla="*/ 8958217 h 17509479"/>
              <a:gd name="connsiteX24" fmla="*/ 50701643 w 74090215"/>
              <a:gd name="connsiteY24" fmla="*/ 5356577 h 17509479"/>
              <a:gd name="connsiteX25" fmla="*/ 56058219 w 74090215"/>
              <a:gd name="connsiteY25" fmla="*/ 0 h 17509479"/>
              <a:gd name="connsiteX26" fmla="*/ 61414799 w 74090215"/>
              <a:gd name="connsiteY26" fmla="*/ 5356577 h 17509479"/>
              <a:gd name="connsiteX27" fmla="*/ 60023255 w 74090215"/>
              <a:gd name="connsiteY27" fmla="*/ 8958217 h 17509479"/>
              <a:gd name="connsiteX28" fmla="*/ 59877487 w 74090215"/>
              <a:gd name="connsiteY28" fmla="*/ 9111111 h 17509479"/>
              <a:gd name="connsiteX29" fmla="*/ 59874839 w 74090215"/>
              <a:gd name="connsiteY29" fmla="*/ 9109699 h 17509479"/>
              <a:gd name="connsiteX30" fmla="*/ 59721211 w 74090215"/>
              <a:gd name="connsiteY30" fmla="*/ 9243579 h 17509479"/>
              <a:gd name="connsiteX31" fmla="*/ 58443951 w 74090215"/>
              <a:gd name="connsiteY31" fmla="*/ 12152903 h 17509479"/>
              <a:gd name="connsiteX32" fmla="*/ 62395927 w 74090215"/>
              <a:gd name="connsiteY32" fmla="*/ 16104879 h 17509479"/>
              <a:gd name="connsiteX33" fmla="*/ 66347903 w 74090215"/>
              <a:gd name="connsiteY33" fmla="*/ 12152903 h 17509479"/>
              <a:gd name="connsiteX34" fmla="*/ 65070643 w 74090215"/>
              <a:gd name="connsiteY34" fmla="*/ 9243579 h 17509479"/>
              <a:gd name="connsiteX35" fmla="*/ 64917015 w 74090215"/>
              <a:gd name="connsiteY35" fmla="*/ 9109699 h 17509479"/>
              <a:gd name="connsiteX36" fmla="*/ 64914367 w 74090215"/>
              <a:gd name="connsiteY36" fmla="*/ 9111111 h 17509479"/>
              <a:gd name="connsiteX37" fmla="*/ 64768599 w 74090215"/>
              <a:gd name="connsiteY37" fmla="*/ 8958217 h 17509479"/>
              <a:gd name="connsiteX38" fmla="*/ 63377055 w 74090215"/>
              <a:gd name="connsiteY38" fmla="*/ 5356577 h 17509479"/>
              <a:gd name="connsiteX39" fmla="*/ 68733639 w 74090215"/>
              <a:gd name="connsiteY39" fmla="*/ 0 h 17509479"/>
              <a:gd name="connsiteX40" fmla="*/ 74090215 w 74090215"/>
              <a:gd name="connsiteY40" fmla="*/ 5356577 h 17509479"/>
              <a:gd name="connsiteX41" fmla="*/ 72698671 w 74090215"/>
              <a:gd name="connsiteY41" fmla="*/ 8958217 h 17509479"/>
              <a:gd name="connsiteX42" fmla="*/ 72552903 w 74090215"/>
              <a:gd name="connsiteY42" fmla="*/ 9111111 h 17509479"/>
              <a:gd name="connsiteX43" fmla="*/ 71240391 w 74090215"/>
              <a:gd name="connsiteY43" fmla="*/ 8411667 h 17509479"/>
              <a:gd name="connsiteX44" fmla="*/ 71247455 w 74090215"/>
              <a:gd name="connsiteY44" fmla="*/ 8406113 h 17509479"/>
              <a:gd name="connsiteX45" fmla="*/ 72685607 w 74090215"/>
              <a:gd name="connsiteY45" fmla="*/ 5356577 h 17509479"/>
              <a:gd name="connsiteX46" fmla="*/ 68733639 w 74090215"/>
              <a:gd name="connsiteY46" fmla="*/ 1404601 h 17509479"/>
              <a:gd name="connsiteX47" fmla="*/ 64781659 w 74090215"/>
              <a:gd name="connsiteY47" fmla="*/ 5356577 h 17509479"/>
              <a:gd name="connsiteX48" fmla="*/ 66058919 w 74090215"/>
              <a:gd name="connsiteY48" fmla="*/ 8265901 h 17509479"/>
              <a:gd name="connsiteX49" fmla="*/ 66212543 w 74090215"/>
              <a:gd name="connsiteY49" fmla="*/ 8399781 h 17509479"/>
              <a:gd name="connsiteX50" fmla="*/ 66215191 w 74090215"/>
              <a:gd name="connsiteY50" fmla="*/ 8398371 h 17509479"/>
              <a:gd name="connsiteX51" fmla="*/ 66360963 w 74090215"/>
              <a:gd name="connsiteY51" fmla="*/ 8551263 h 17509479"/>
              <a:gd name="connsiteX52" fmla="*/ 67752503 w 74090215"/>
              <a:gd name="connsiteY52" fmla="*/ 12152903 h 17509479"/>
              <a:gd name="connsiteX53" fmla="*/ 62395927 w 74090215"/>
              <a:gd name="connsiteY53" fmla="*/ 17509479 h 17509479"/>
              <a:gd name="connsiteX54" fmla="*/ 57039351 w 74090215"/>
              <a:gd name="connsiteY54" fmla="*/ 12152903 h 17509479"/>
              <a:gd name="connsiteX55" fmla="*/ 58430891 w 74090215"/>
              <a:gd name="connsiteY55" fmla="*/ 8551263 h 17509479"/>
              <a:gd name="connsiteX56" fmla="*/ 58576659 w 74090215"/>
              <a:gd name="connsiteY56" fmla="*/ 8398371 h 17509479"/>
              <a:gd name="connsiteX57" fmla="*/ 58579307 w 74090215"/>
              <a:gd name="connsiteY57" fmla="*/ 8399783 h 17509479"/>
              <a:gd name="connsiteX58" fmla="*/ 58732935 w 74090215"/>
              <a:gd name="connsiteY58" fmla="*/ 8265901 h 17509479"/>
              <a:gd name="connsiteX59" fmla="*/ 60010195 w 74090215"/>
              <a:gd name="connsiteY59" fmla="*/ 5356577 h 17509479"/>
              <a:gd name="connsiteX60" fmla="*/ 56058219 w 74090215"/>
              <a:gd name="connsiteY60" fmla="*/ 1404601 h 17509479"/>
              <a:gd name="connsiteX61" fmla="*/ 52106247 w 74090215"/>
              <a:gd name="connsiteY61" fmla="*/ 5356577 h 17509479"/>
              <a:gd name="connsiteX62" fmla="*/ 53383507 w 74090215"/>
              <a:gd name="connsiteY62" fmla="*/ 8265901 h 17509479"/>
              <a:gd name="connsiteX63" fmla="*/ 53537131 w 74090215"/>
              <a:gd name="connsiteY63" fmla="*/ 8399781 h 17509479"/>
              <a:gd name="connsiteX64" fmla="*/ 53539779 w 74090215"/>
              <a:gd name="connsiteY64" fmla="*/ 8398371 h 17509479"/>
              <a:gd name="connsiteX65" fmla="*/ 53685547 w 74090215"/>
              <a:gd name="connsiteY65" fmla="*/ 8551263 h 17509479"/>
              <a:gd name="connsiteX66" fmla="*/ 55077091 w 74090215"/>
              <a:gd name="connsiteY66" fmla="*/ 12152903 h 17509479"/>
              <a:gd name="connsiteX67" fmla="*/ 49720515 w 74090215"/>
              <a:gd name="connsiteY67" fmla="*/ 17509479 h 17509479"/>
              <a:gd name="connsiteX68" fmla="*/ 44363935 w 74090215"/>
              <a:gd name="connsiteY68" fmla="*/ 12152903 h 17509479"/>
              <a:gd name="connsiteX69" fmla="*/ 45755479 w 74090215"/>
              <a:gd name="connsiteY69" fmla="*/ 8551263 h 17509479"/>
              <a:gd name="connsiteX70" fmla="*/ 45901247 w 74090215"/>
              <a:gd name="connsiteY70" fmla="*/ 8398371 h 17509479"/>
              <a:gd name="connsiteX71" fmla="*/ 45903895 w 74090215"/>
              <a:gd name="connsiteY71" fmla="*/ 8399783 h 17509479"/>
              <a:gd name="connsiteX72" fmla="*/ 46057527 w 74090215"/>
              <a:gd name="connsiteY72" fmla="*/ 8265901 h 17509479"/>
              <a:gd name="connsiteX73" fmla="*/ 47334783 w 74090215"/>
              <a:gd name="connsiteY73" fmla="*/ 5356577 h 17509479"/>
              <a:gd name="connsiteX74" fmla="*/ 43382807 w 74090215"/>
              <a:gd name="connsiteY74" fmla="*/ 1404601 h 17509479"/>
              <a:gd name="connsiteX75" fmla="*/ 39430831 w 74090215"/>
              <a:gd name="connsiteY75" fmla="*/ 5356577 h 17509479"/>
              <a:gd name="connsiteX76" fmla="*/ 40708095 w 74090215"/>
              <a:gd name="connsiteY76" fmla="*/ 8265901 h 17509479"/>
              <a:gd name="connsiteX77" fmla="*/ 41010135 w 74090215"/>
              <a:gd name="connsiteY77" fmla="*/ 8551263 h 17509479"/>
              <a:gd name="connsiteX78" fmla="*/ 42401679 w 74090215"/>
              <a:gd name="connsiteY78" fmla="*/ 12152903 h 17509479"/>
              <a:gd name="connsiteX79" fmla="*/ 37045103 w 74090215"/>
              <a:gd name="connsiteY79" fmla="*/ 17509479 h 17509479"/>
              <a:gd name="connsiteX80" fmla="*/ 31688529 w 74090215"/>
              <a:gd name="connsiteY80" fmla="*/ 12152903 h 17509479"/>
              <a:gd name="connsiteX81" fmla="*/ 33080067 w 74090215"/>
              <a:gd name="connsiteY81" fmla="*/ 8551263 h 17509479"/>
              <a:gd name="connsiteX82" fmla="*/ 33225839 w 74090215"/>
              <a:gd name="connsiteY82" fmla="*/ 8398371 h 17509479"/>
              <a:gd name="connsiteX83" fmla="*/ 33228483 w 74090215"/>
              <a:gd name="connsiteY83" fmla="*/ 8399783 h 17509479"/>
              <a:gd name="connsiteX84" fmla="*/ 33382111 w 74090215"/>
              <a:gd name="connsiteY84" fmla="*/ 8265901 h 17509479"/>
              <a:gd name="connsiteX85" fmla="*/ 34659375 w 74090215"/>
              <a:gd name="connsiteY85" fmla="*/ 5356577 h 17509479"/>
              <a:gd name="connsiteX86" fmla="*/ 30707399 w 74090215"/>
              <a:gd name="connsiteY86" fmla="*/ 1404601 h 17509479"/>
              <a:gd name="connsiteX87" fmla="*/ 26755425 w 74090215"/>
              <a:gd name="connsiteY87" fmla="*/ 5356577 h 17509479"/>
              <a:gd name="connsiteX88" fmla="*/ 28032683 w 74090215"/>
              <a:gd name="connsiteY88" fmla="*/ 8265901 h 17509479"/>
              <a:gd name="connsiteX89" fmla="*/ 28186311 w 74090215"/>
              <a:gd name="connsiteY89" fmla="*/ 8399783 h 17509479"/>
              <a:gd name="connsiteX90" fmla="*/ 28188957 w 74090215"/>
              <a:gd name="connsiteY90" fmla="*/ 8398371 h 17509479"/>
              <a:gd name="connsiteX91" fmla="*/ 28334727 w 74090215"/>
              <a:gd name="connsiteY91" fmla="*/ 8551263 h 17509479"/>
              <a:gd name="connsiteX92" fmla="*/ 29726271 w 74090215"/>
              <a:gd name="connsiteY92" fmla="*/ 12152903 h 17509479"/>
              <a:gd name="connsiteX93" fmla="*/ 24369693 w 74090215"/>
              <a:gd name="connsiteY93" fmla="*/ 17509479 h 17509479"/>
              <a:gd name="connsiteX94" fmla="*/ 19013117 w 74090215"/>
              <a:gd name="connsiteY94" fmla="*/ 12152903 h 17509479"/>
              <a:gd name="connsiteX95" fmla="*/ 20404659 w 74090215"/>
              <a:gd name="connsiteY95" fmla="*/ 8551263 h 17509479"/>
              <a:gd name="connsiteX96" fmla="*/ 20550427 w 74090215"/>
              <a:gd name="connsiteY96" fmla="*/ 8398371 h 17509479"/>
              <a:gd name="connsiteX97" fmla="*/ 20553075 w 74090215"/>
              <a:gd name="connsiteY97" fmla="*/ 8399783 h 17509479"/>
              <a:gd name="connsiteX98" fmla="*/ 20706703 w 74090215"/>
              <a:gd name="connsiteY98" fmla="*/ 8265903 h 17509479"/>
              <a:gd name="connsiteX99" fmla="*/ 21983965 w 74090215"/>
              <a:gd name="connsiteY99" fmla="*/ 5356577 h 17509479"/>
              <a:gd name="connsiteX100" fmla="*/ 18031987 w 74090215"/>
              <a:gd name="connsiteY100" fmla="*/ 1404603 h 17509479"/>
              <a:gd name="connsiteX101" fmla="*/ 14080013 w 74090215"/>
              <a:gd name="connsiteY101" fmla="*/ 5356577 h 17509479"/>
              <a:gd name="connsiteX102" fmla="*/ 15357271 w 74090215"/>
              <a:gd name="connsiteY102" fmla="*/ 8265903 h 17509479"/>
              <a:gd name="connsiteX103" fmla="*/ 15510897 w 74090215"/>
              <a:gd name="connsiteY103" fmla="*/ 8399783 h 17509479"/>
              <a:gd name="connsiteX104" fmla="*/ 15513547 w 74090215"/>
              <a:gd name="connsiteY104" fmla="*/ 8398371 h 17509479"/>
              <a:gd name="connsiteX105" fmla="*/ 15659315 w 74090215"/>
              <a:gd name="connsiteY105" fmla="*/ 8551263 h 17509479"/>
              <a:gd name="connsiteX106" fmla="*/ 17050857 w 74090215"/>
              <a:gd name="connsiteY106" fmla="*/ 12152903 h 17509479"/>
              <a:gd name="connsiteX107" fmla="*/ 11694282 w 74090215"/>
              <a:gd name="connsiteY107" fmla="*/ 17509479 h 17509479"/>
              <a:gd name="connsiteX108" fmla="*/ 6337705 w 74090215"/>
              <a:gd name="connsiteY108" fmla="*/ 12152903 h 17509479"/>
              <a:gd name="connsiteX109" fmla="*/ 7729247 w 74090215"/>
              <a:gd name="connsiteY109" fmla="*/ 8551263 h 17509479"/>
              <a:gd name="connsiteX110" fmla="*/ 7875014 w 74090215"/>
              <a:gd name="connsiteY110" fmla="*/ 8398371 h 17509479"/>
              <a:gd name="connsiteX111" fmla="*/ 7877664 w 74090215"/>
              <a:gd name="connsiteY111" fmla="*/ 8399783 h 17509479"/>
              <a:gd name="connsiteX112" fmla="*/ 8031291 w 74090215"/>
              <a:gd name="connsiteY112" fmla="*/ 8265903 h 17509479"/>
              <a:gd name="connsiteX113" fmla="*/ 9308549 w 74090215"/>
              <a:gd name="connsiteY113" fmla="*/ 5356577 h 17509479"/>
              <a:gd name="connsiteX114" fmla="*/ 5356576 w 74090215"/>
              <a:gd name="connsiteY114" fmla="*/ 1404603 h 17509479"/>
              <a:gd name="connsiteX115" fmla="*/ 1404600 w 74090215"/>
              <a:gd name="connsiteY115" fmla="*/ 5356577 h 17509479"/>
              <a:gd name="connsiteX116" fmla="*/ 2842750 w 74090215"/>
              <a:gd name="connsiteY116" fmla="*/ 8406115 h 17509479"/>
              <a:gd name="connsiteX117" fmla="*/ 2849823 w 74090215"/>
              <a:gd name="connsiteY117" fmla="*/ 8411669 h 17509479"/>
              <a:gd name="connsiteX118" fmla="*/ 1537309 w 74090215"/>
              <a:gd name="connsiteY118" fmla="*/ 9111111 h 17509479"/>
              <a:gd name="connsiteX119" fmla="*/ 1391538 w 74090215"/>
              <a:gd name="connsiteY119" fmla="*/ 8958219 h 17509479"/>
              <a:gd name="connsiteX120" fmla="*/ 0 w 74090215"/>
              <a:gd name="connsiteY120" fmla="*/ 5356577 h 17509479"/>
              <a:gd name="connsiteX121" fmla="*/ 5356576 w 74090215"/>
              <a:gd name="connsiteY121" fmla="*/ 1 h 17509479"/>
              <a:gd name="connsiteX122" fmla="*/ 10713152 w 74090215"/>
              <a:gd name="connsiteY122" fmla="*/ 5356577 h 17509479"/>
              <a:gd name="connsiteX123" fmla="*/ 9321610 w 74090215"/>
              <a:gd name="connsiteY123" fmla="*/ 8958219 h 17509479"/>
              <a:gd name="connsiteX124" fmla="*/ 9175842 w 74090215"/>
              <a:gd name="connsiteY124" fmla="*/ 9111111 h 17509479"/>
              <a:gd name="connsiteX125" fmla="*/ 9173193 w 74090215"/>
              <a:gd name="connsiteY125" fmla="*/ 9109699 h 17509479"/>
              <a:gd name="connsiteX126" fmla="*/ 9019565 w 74090215"/>
              <a:gd name="connsiteY126" fmla="*/ 9243579 h 17509479"/>
              <a:gd name="connsiteX127" fmla="*/ 7742306 w 74090215"/>
              <a:gd name="connsiteY127" fmla="*/ 12152903 h 17509479"/>
              <a:gd name="connsiteX128" fmla="*/ 11694282 w 74090215"/>
              <a:gd name="connsiteY128" fmla="*/ 16104879 h 17509479"/>
              <a:gd name="connsiteX129" fmla="*/ 15646256 w 74090215"/>
              <a:gd name="connsiteY129" fmla="*/ 12152903 h 17509479"/>
              <a:gd name="connsiteX130" fmla="*/ 14368998 w 74090215"/>
              <a:gd name="connsiteY130" fmla="*/ 9243579 h 17509479"/>
              <a:gd name="connsiteX131" fmla="*/ 14215370 w 74090215"/>
              <a:gd name="connsiteY131" fmla="*/ 9109699 h 17509479"/>
              <a:gd name="connsiteX132" fmla="*/ 14212721 w 74090215"/>
              <a:gd name="connsiteY132" fmla="*/ 9111111 h 17509479"/>
              <a:gd name="connsiteX133" fmla="*/ 14066953 w 74090215"/>
              <a:gd name="connsiteY133" fmla="*/ 8958219 h 17509479"/>
              <a:gd name="connsiteX134" fmla="*/ 12675411 w 74090215"/>
              <a:gd name="connsiteY134" fmla="*/ 5356577 h 17509479"/>
              <a:gd name="connsiteX135" fmla="*/ 18031987 w 74090215"/>
              <a:gd name="connsiteY135" fmla="*/ 1 h 17509479"/>
              <a:gd name="connsiteX136" fmla="*/ 23388563 w 74090215"/>
              <a:gd name="connsiteY136" fmla="*/ 5356577 h 17509479"/>
              <a:gd name="connsiteX137" fmla="*/ 21997023 w 74090215"/>
              <a:gd name="connsiteY137" fmla="*/ 8958219 h 17509479"/>
              <a:gd name="connsiteX138" fmla="*/ 21851255 w 74090215"/>
              <a:gd name="connsiteY138" fmla="*/ 9111111 h 17509479"/>
              <a:gd name="connsiteX139" fmla="*/ 21848603 w 74090215"/>
              <a:gd name="connsiteY139" fmla="*/ 9109699 h 17509479"/>
              <a:gd name="connsiteX140" fmla="*/ 21694979 w 74090215"/>
              <a:gd name="connsiteY140" fmla="*/ 9243579 h 17509479"/>
              <a:gd name="connsiteX141" fmla="*/ 20417719 w 74090215"/>
              <a:gd name="connsiteY141" fmla="*/ 12152903 h 17509479"/>
              <a:gd name="connsiteX142" fmla="*/ 24369693 w 74090215"/>
              <a:gd name="connsiteY142" fmla="*/ 16104879 h 17509479"/>
              <a:gd name="connsiteX143" fmla="*/ 28321667 w 74090215"/>
              <a:gd name="connsiteY143" fmla="*/ 12152903 h 17509479"/>
              <a:gd name="connsiteX144" fmla="*/ 27044411 w 74090215"/>
              <a:gd name="connsiteY144" fmla="*/ 9243579 h 17509479"/>
              <a:gd name="connsiteX145" fmla="*/ 26890783 w 74090215"/>
              <a:gd name="connsiteY145" fmla="*/ 9109699 h 17509479"/>
              <a:gd name="connsiteX146" fmla="*/ 26888133 w 74090215"/>
              <a:gd name="connsiteY146" fmla="*/ 9111111 h 17509479"/>
              <a:gd name="connsiteX147" fmla="*/ 26742365 w 74090215"/>
              <a:gd name="connsiteY147" fmla="*/ 8958217 h 17509479"/>
              <a:gd name="connsiteX148" fmla="*/ 25350823 w 74090215"/>
              <a:gd name="connsiteY148" fmla="*/ 5356577 h 17509479"/>
              <a:gd name="connsiteX149" fmla="*/ 30707399 w 74090215"/>
              <a:gd name="connsiteY14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228483 w 74090215"/>
              <a:gd name="connsiteY82" fmla="*/ 8399783 h 17509479"/>
              <a:gd name="connsiteX83" fmla="*/ 33382111 w 74090215"/>
              <a:gd name="connsiteY83" fmla="*/ 8265901 h 17509479"/>
              <a:gd name="connsiteX84" fmla="*/ 34659375 w 74090215"/>
              <a:gd name="connsiteY84" fmla="*/ 5356577 h 17509479"/>
              <a:gd name="connsiteX85" fmla="*/ 30707399 w 74090215"/>
              <a:gd name="connsiteY85" fmla="*/ 1404601 h 17509479"/>
              <a:gd name="connsiteX86" fmla="*/ 26755425 w 74090215"/>
              <a:gd name="connsiteY86" fmla="*/ 5356577 h 17509479"/>
              <a:gd name="connsiteX87" fmla="*/ 28032683 w 74090215"/>
              <a:gd name="connsiteY87" fmla="*/ 8265901 h 17509479"/>
              <a:gd name="connsiteX88" fmla="*/ 28186311 w 74090215"/>
              <a:gd name="connsiteY88" fmla="*/ 8399783 h 17509479"/>
              <a:gd name="connsiteX89" fmla="*/ 28188957 w 74090215"/>
              <a:gd name="connsiteY89" fmla="*/ 8398371 h 17509479"/>
              <a:gd name="connsiteX90" fmla="*/ 28334727 w 74090215"/>
              <a:gd name="connsiteY90" fmla="*/ 8551263 h 17509479"/>
              <a:gd name="connsiteX91" fmla="*/ 29726271 w 74090215"/>
              <a:gd name="connsiteY91" fmla="*/ 12152903 h 17509479"/>
              <a:gd name="connsiteX92" fmla="*/ 24369693 w 74090215"/>
              <a:gd name="connsiteY92" fmla="*/ 17509479 h 17509479"/>
              <a:gd name="connsiteX93" fmla="*/ 19013117 w 74090215"/>
              <a:gd name="connsiteY93" fmla="*/ 12152903 h 17509479"/>
              <a:gd name="connsiteX94" fmla="*/ 20404659 w 74090215"/>
              <a:gd name="connsiteY94" fmla="*/ 8551263 h 17509479"/>
              <a:gd name="connsiteX95" fmla="*/ 20550427 w 74090215"/>
              <a:gd name="connsiteY95" fmla="*/ 8398371 h 17509479"/>
              <a:gd name="connsiteX96" fmla="*/ 20553075 w 74090215"/>
              <a:gd name="connsiteY96" fmla="*/ 8399783 h 17509479"/>
              <a:gd name="connsiteX97" fmla="*/ 20706703 w 74090215"/>
              <a:gd name="connsiteY97" fmla="*/ 8265903 h 17509479"/>
              <a:gd name="connsiteX98" fmla="*/ 21983965 w 74090215"/>
              <a:gd name="connsiteY98" fmla="*/ 5356577 h 17509479"/>
              <a:gd name="connsiteX99" fmla="*/ 18031987 w 74090215"/>
              <a:gd name="connsiteY99" fmla="*/ 1404603 h 17509479"/>
              <a:gd name="connsiteX100" fmla="*/ 14080013 w 74090215"/>
              <a:gd name="connsiteY100" fmla="*/ 5356577 h 17509479"/>
              <a:gd name="connsiteX101" fmla="*/ 15357271 w 74090215"/>
              <a:gd name="connsiteY101" fmla="*/ 8265903 h 17509479"/>
              <a:gd name="connsiteX102" fmla="*/ 15510897 w 74090215"/>
              <a:gd name="connsiteY102" fmla="*/ 8399783 h 17509479"/>
              <a:gd name="connsiteX103" fmla="*/ 15513547 w 74090215"/>
              <a:gd name="connsiteY103" fmla="*/ 8398371 h 17509479"/>
              <a:gd name="connsiteX104" fmla="*/ 15659315 w 74090215"/>
              <a:gd name="connsiteY104" fmla="*/ 8551263 h 17509479"/>
              <a:gd name="connsiteX105" fmla="*/ 17050857 w 74090215"/>
              <a:gd name="connsiteY105" fmla="*/ 12152903 h 17509479"/>
              <a:gd name="connsiteX106" fmla="*/ 11694282 w 74090215"/>
              <a:gd name="connsiteY106" fmla="*/ 17509479 h 17509479"/>
              <a:gd name="connsiteX107" fmla="*/ 6337705 w 74090215"/>
              <a:gd name="connsiteY107" fmla="*/ 12152903 h 17509479"/>
              <a:gd name="connsiteX108" fmla="*/ 7729247 w 74090215"/>
              <a:gd name="connsiteY108" fmla="*/ 8551263 h 17509479"/>
              <a:gd name="connsiteX109" fmla="*/ 7875014 w 74090215"/>
              <a:gd name="connsiteY109" fmla="*/ 8398371 h 17509479"/>
              <a:gd name="connsiteX110" fmla="*/ 7877664 w 74090215"/>
              <a:gd name="connsiteY110" fmla="*/ 8399783 h 17509479"/>
              <a:gd name="connsiteX111" fmla="*/ 8031291 w 74090215"/>
              <a:gd name="connsiteY111" fmla="*/ 8265903 h 17509479"/>
              <a:gd name="connsiteX112" fmla="*/ 9308549 w 74090215"/>
              <a:gd name="connsiteY112" fmla="*/ 5356577 h 17509479"/>
              <a:gd name="connsiteX113" fmla="*/ 5356576 w 74090215"/>
              <a:gd name="connsiteY113" fmla="*/ 1404603 h 17509479"/>
              <a:gd name="connsiteX114" fmla="*/ 1404600 w 74090215"/>
              <a:gd name="connsiteY114" fmla="*/ 5356577 h 17509479"/>
              <a:gd name="connsiteX115" fmla="*/ 2842750 w 74090215"/>
              <a:gd name="connsiteY115" fmla="*/ 8406115 h 17509479"/>
              <a:gd name="connsiteX116" fmla="*/ 2849823 w 74090215"/>
              <a:gd name="connsiteY116" fmla="*/ 8411669 h 17509479"/>
              <a:gd name="connsiteX117" fmla="*/ 1537309 w 74090215"/>
              <a:gd name="connsiteY117" fmla="*/ 9111111 h 17509479"/>
              <a:gd name="connsiteX118" fmla="*/ 1391538 w 74090215"/>
              <a:gd name="connsiteY118" fmla="*/ 8958219 h 17509479"/>
              <a:gd name="connsiteX119" fmla="*/ 0 w 74090215"/>
              <a:gd name="connsiteY119" fmla="*/ 5356577 h 17509479"/>
              <a:gd name="connsiteX120" fmla="*/ 5356576 w 74090215"/>
              <a:gd name="connsiteY120" fmla="*/ 1 h 17509479"/>
              <a:gd name="connsiteX121" fmla="*/ 10713152 w 74090215"/>
              <a:gd name="connsiteY121" fmla="*/ 5356577 h 17509479"/>
              <a:gd name="connsiteX122" fmla="*/ 9321610 w 74090215"/>
              <a:gd name="connsiteY122" fmla="*/ 8958219 h 17509479"/>
              <a:gd name="connsiteX123" fmla="*/ 9175842 w 74090215"/>
              <a:gd name="connsiteY123" fmla="*/ 9111111 h 17509479"/>
              <a:gd name="connsiteX124" fmla="*/ 9173193 w 74090215"/>
              <a:gd name="connsiteY124" fmla="*/ 9109699 h 17509479"/>
              <a:gd name="connsiteX125" fmla="*/ 9019565 w 74090215"/>
              <a:gd name="connsiteY125" fmla="*/ 9243579 h 17509479"/>
              <a:gd name="connsiteX126" fmla="*/ 7742306 w 74090215"/>
              <a:gd name="connsiteY126" fmla="*/ 12152903 h 17509479"/>
              <a:gd name="connsiteX127" fmla="*/ 11694282 w 74090215"/>
              <a:gd name="connsiteY127" fmla="*/ 16104879 h 17509479"/>
              <a:gd name="connsiteX128" fmla="*/ 15646256 w 74090215"/>
              <a:gd name="connsiteY128" fmla="*/ 12152903 h 17509479"/>
              <a:gd name="connsiteX129" fmla="*/ 14368998 w 74090215"/>
              <a:gd name="connsiteY129" fmla="*/ 9243579 h 17509479"/>
              <a:gd name="connsiteX130" fmla="*/ 14215370 w 74090215"/>
              <a:gd name="connsiteY130" fmla="*/ 9109699 h 17509479"/>
              <a:gd name="connsiteX131" fmla="*/ 14212721 w 74090215"/>
              <a:gd name="connsiteY131" fmla="*/ 9111111 h 17509479"/>
              <a:gd name="connsiteX132" fmla="*/ 14066953 w 74090215"/>
              <a:gd name="connsiteY132" fmla="*/ 8958219 h 17509479"/>
              <a:gd name="connsiteX133" fmla="*/ 12675411 w 74090215"/>
              <a:gd name="connsiteY133" fmla="*/ 5356577 h 17509479"/>
              <a:gd name="connsiteX134" fmla="*/ 18031987 w 74090215"/>
              <a:gd name="connsiteY134" fmla="*/ 1 h 17509479"/>
              <a:gd name="connsiteX135" fmla="*/ 23388563 w 74090215"/>
              <a:gd name="connsiteY135" fmla="*/ 5356577 h 17509479"/>
              <a:gd name="connsiteX136" fmla="*/ 21997023 w 74090215"/>
              <a:gd name="connsiteY136" fmla="*/ 8958219 h 17509479"/>
              <a:gd name="connsiteX137" fmla="*/ 21851255 w 74090215"/>
              <a:gd name="connsiteY137" fmla="*/ 9111111 h 17509479"/>
              <a:gd name="connsiteX138" fmla="*/ 21848603 w 74090215"/>
              <a:gd name="connsiteY138" fmla="*/ 9109699 h 17509479"/>
              <a:gd name="connsiteX139" fmla="*/ 21694979 w 74090215"/>
              <a:gd name="connsiteY139" fmla="*/ 9243579 h 17509479"/>
              <a:gd name="connsiteX140" fmla="*/ 20417719 w 74090215"/>
              <a:gd name="connsiteY140" fmla="*/ 12152903 h 17509479"/>
              <a:gd name="connsiteX141" fmla="*/ 24369693 w 74090215"/>
              <a:gd name="connsiteY141" fmla="*/ 16104879 h 17509479"/>
              <a:gd name="connsiteX142" fmla="*/ 28321667 w 74090215"/>
              <a:gd name="connsiteY142" fmla="*/ 12152903 h 17509479"/>
              <a:gd name="connsiteX143" fmla="*/ 27044411 w 74090215"/>
              <a:gd name="connsiteY143" fmla="*/ 9243579 h 17509479"/>
              <a:gd name="connsiteX144" fmla="*/ 26890783 w 74090215"/>
              <a:gd name="connsiteY144" fmla="*/ 9109699 h 17509479"/>
              <a:gd name="connsiteX145" fmla="*/ 26888133 w 74090215"/>
              <a:gd name="connsiteY145" fmla="*/ 9111111 h 17509479"/>
              <a:gd name="connsiteX146" fmla="*/ 26742365 w 74090215"/>
              <a:gd name="connsiteY146" fmla="*/ 8958217 h 17509479"/>
              <a:gd name="connsiteX147" fmla="*/ 25350823 w 74090215"/>
              <a:gd name="connsiteY147" fmla="*/ 5356577 h 17509479"/>
              <a:gd name="connsiteX148" fmla="*/ 30707399 w 74090215"/>
              <a:gd name="connsiteY14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382111 w 74090215"/>
              <a:gd name="connsiteY82" fmla="*/ 8265901 h 17509479"/>
              <a:gd name="connsiteX83" fmla="*/ 34659375 w 74090215"/>
              <a:gd name="connsiteY83" fmla="*/ 5356577 h 17509479"/>
              <a:gd name="connsiteX84" fmla="*/ 30707399 w 74090215"/>
              <a:gd name="connsiteY84" fmla="*/ 1404601 h 17509479"/>
              <a:gd name="connsiteX85" fmla="*/ 26755425 w 74090215"/>
              <a:gd name="connsiteY85" fmla="*/ 5356577 h 17509479"/>
              <a:gd name="connsiteX86" fmla="*/ 28032683 w 74090215"/>
              <a:gd name="connsiteY86" fmla="*/ 8265901 h 17509479"/>
              <a:gd name="connsiteX87" fmla="*/ 28186311 w 74090215"/>
              <a:gd name="connsiteY87" fmla="*/ 8399783 h 17509479"/>
              <a:gd name="connsiteX88" fmla="*/ 28188957 w 74090215"/>
              <a:gd name="connsiteY88" fmla="*/ 8398371 h 17509479"/>
              <a:gd name="connsiteX89" fmla="*/ 28334727 w 74090215"/>
              <a:gd name="connsiteY89" fmla="*/ 8551263 h 17509479"/>
              <a:gd name="connsiteX90" fmla="*/ 29726271 w 74090215"/>
              <a:gd name="connsiteY90" fmla="*/ 12152903 h 17509479"/>
              <a:gd name="connsiteX91" fmla="*/ 24369693 w 74090215"/>
              <a:gd name="connsiteY91" fmla="*/ 17509479 h 17509479"/>
              <a:gd name="connsiteX92" fmla="*/ 19013117 w 74090215"/>
              <a:gd name="connsiteY92" fmla="*/ 12152903 h 17509479"/>
              <a:gd name="connsiteX93" fmla="*/ 20404659 w 74090215"/>
              <a:gd name="connsiteY93" fmla="*/ 8551263 h 17509479"/>
              <a:gd name="connsiteX94" fmla="*/ 20550427 w 74090215"/>
              <a:gd name="connsiteY94" fmla="*/ 8398371 h 17509479"/>
              <a:gd name="connsiteX95" fmla="*/ 20553075 w 74090215"/>
              <a:gd name="connsiteY95" fmla="*/ 8399783 h 17509479"/>
              <a:gd name="connsiteX96" fmla="*/ 20706703 w 74090215"/>
              <a:gd name="connsiteY96" fmla="*/ 8265903 h 17509479"/>
              <a:gd name="connsiteX97" fmla="*/ 21983965 w 74090215"/>
              <a:gd name="connsiteY97" fmla="*/ 5356577 h 17509479"/>
              <a:gd name="connsiteX98" fmla="*/ 18031987 w 74090215"/>
              <a:gd name="connsiteY98" fmla="*/ 1404603 h 17509479"/>
              <a:gd name="connsiteX99" fmla="*/ 14080013 w 74090215"/>
              <a:gd name="connsiteY99" fmla="*/ 5356577 h 17509479"/>
              <a:gd name="connsiteX100" fmla="*/ 15357271 w 74090215"/>
              <a:gd name="connsiteY100" fmla="*/ 8265903 h 17509479"/>
              <a:gd name="connsiteX101" fmla="*/ 15510897 w 74090215"/>
              <a:gd name="connsiteY101" fmla="*/ 8399783 h 17509479"/>
              <a:gd name="connsiteX102" fmla="*/ 15513547 w 74090215"/>
              <a:gd name="connsiteY102" fmla="*/ 8398371 h 17509479"/>
              <a:gd name="connsiteX103" fmla="*/ 15659315 w 74090215"/>
              <a:gd name="connsiteY103" fmla="*/ 8551263 h 17509479"/>
              <a:gd name="connsiteX104" fmla="*/ 17050857 w 74090215"/>
              <a:gd name="connsiteY104" fmla="*/ 12152903 h 17509479"/>
              <a:gd name="connsiteX105" fmla="*/ 11694282 w 74090215"/>
              <a:gd name="connsiteY105" fmla="*/ 17509479 h 17509479"/>
              <a:gd name="connsiteX106" fmla="*/ 6337705 w 74090215"/>
              <a:gd name="connsiteY106" fmla="*/ 12152903 h 17509479"/>
              <a:gd name="connsiteX107" fmla="*/ 7729247 w 74090215"/>
              <a:gd name="connsiteY107" fmla="*/ 8551263 h 17509479"/>
              <a:gd name="connsiteX108" fmla="*/ 7875014 w 74090215"/>
              <a:gd name="connsiteY108" fmla="*/ 8398371 h 17509479"/>
              <a:gd name="connsiteX109" fmla="*/ 7877664 w 74090215"/>
              <a:gd name="connsiteY109" fmla="*/ 8399783 h 17509479"/>
              <a:gd name="connsiteX110" fmla="*/ 8031291 w 74090215"/>
              <a:gd name="connsiteY110" fmla="*/ 8265903 h 17509479"/>
              <a:gd name="connsiteX111" fmla="*/ 9308549 w 74090215"/>
              <a:gd name="connsiteY111" fmla="*/ 5356577 h 17509479"/>
              <a:gd name="connsiteX112" fmla="*/ 5356576 w 74090215"/>
              <a:gd name="connsiteY112" fmla="*/ 1404603 h 17509479"/>
              <a:gd name="connsiteX113" fmla="*/ 1404600 w 74090215"/>
              <a:gd name="connsiteY113" fmla="*/ 5356577 h 17509479"/>
              <a:gd name="connsiteX114" fmla="*/ 2842750 w 74090215"/>
              <a:gd name="connsiteY114" fmla="*/ 8406115 h 17509479"/>
              <a:gd name="connsiteX115" fmla="*/ 2849823 w 74090215"/>
              <a:gd name="connsiteY115" fmla="*/ 8411669 h 17509479"/>
              <a:gd name="connsiteX116" fmla="*/ 1537309 w 74090215"/>
              <a:gd name="connsiteY116" fmla="*/ 9111111 h 17509479"/>
              <a:gd name="connsiteX117" fmla="*/ 1391538 w 74090215"/>
              <a:gd name="connsiteY117" fmla="*/ 8958219 h 17509479"/>
              <a:gd name="connsiteX118" fmla="*/ 0 w 74090215"/>
              <a:gd name="connsiteY118" fmla="*/ 5356577 h 17509479"/>
              <a:gd name="connsiteX119" fmla="*/ 5356576 w 74090215"/>
              <a:gd name="connsiteY119" fmla="*/ 1 h 17509479"/>
              <a:gd name="connsiteX120" fmla="*/ 10713152 w 74090215"/>
              <a:gd name="connsiteY120" fmla="*/ 5356577 h 17509479"/>
              <a:gd name="connsiteX121" fmla="*/ 9321610 w 74090215"/>
              <a:gd name="connsiteY121" fmla="*/ 8958219 h 17509479"/>
              <a:gd name="connsiteX122" fmla="*/ 9175842 w 74090215"/>
              <a:gd name="connsiteY122" fmla="*/ 9111111 h 17509479"/>
              <a:gd name="connsiteX123" fmla="*/ 9173193 w 74090215"/>
              <a:gd name="connsiteY123" fmla="*/ 9109699 h 17509479"/>
              <a:gd name="connsiteX124" fmla="*/ 9019565 w 74090215"/>
              <a:gd name="connsiteY124" fmla="*/ 9243579 h 17509479"/>
              <a:gd name="connsiteX125" fmla="*/ 7742306 w 74090215"/>
              <a:gd name="connsiteY125" fmla="*/ 12152903 h 17509479"/>
              <a:gd name="connsiteX126" fmla="*/ 11694282 w 74090215"/>
              <a:gd name="connsiteY126" fmla="*/ 16104879 h 17509479"/>
              <a:gd name="connsiteX127" fmla="*/ 15646256 w 74090215"/>
              <a:gd name="connsiteY127" fmla="*/ 12152903 h 17509479"/>
              <a:gd name="connsiteX128" fmla="*/ 14368998 w 74090215"/>
              <a:gd name="connsiteY128" fmla="*/ 9243579 h 17509479"/>
              <a:gd name="connsiteX129" fmla="*/ 14215370 w 74090215"/>
              <a:gd name="connsiteY129" fmla="*/ 9109699 h 17509479"/>
              <a:gd name="connsiteX130" fmla="*/ 14212721 w 74090215"/>
              <a:gd name="connsiteY130" fmla="*/ 9111111 h 17509479"/>
              <a:gd name="connsiteX131" fmla="*/ 14066953 w 74090215"/>
              <a:gd name="connsiteY131" fmla="*/ 8958219 h 17509479"/>
              <a:gd name="connsiteX132" fmla="*/ 12675411 w 74090215"/>
              <a:gd name="connsiteY132" fmla="*/ 5356577 h 17509479"/>
              <a:gd name="connsiteX133" fmla="*/ 18031987 w 74090215"/>
              <a:gd name="connsiteY133" fmla="*/ 1 h 17509479"/>
              <a:gd name="connsiteX134" fmla="*/ 23388563 w 74090215"/>
              <a:gd name="connsiteY134" fmla="*/ 5356577 h 17509479"/>
              <a:gd name="connsiteX135" fmla="*/ 21997023 w 74090215"/>
              <a:gd name="connsiteY135" fmla="*/ 8958219 h 17509479"/>
              <a:gd name="connsiteX136" fmla="*/ 21851255 w 74090215"/>
              <a:gd name="connsiteY136" fmla="*/ 9111111 h 17509479"/>
              <a:gd name="connsiteX137" fmla="*/ 21848603 w 74090215"/>
              <a:gd name="connsiteY137" fmla="*/ 9109699 h 17509479"/>
              <a:gd name="connsiteX138" fmla="*/ 21694979 w 74090215"/>
              <a:gd name="connsiteY138" fmla="*/ 9243579 h 17509479"/>
              <a:gd name="connsiteX139" fmla="*/ 20417719 w 74090215"/>
              <a:gd name="connsiteY139" fmla="*/ 12152903 h 17509479"/>
              <a:gd name="connsiteX140" fmla="*/ 24369693 w 74090215"/>
              <a:gd name="connsiteY140" fmla="*/ 16104879 h 17509479"/>
              <a:gd name="connsiteX141" fmla="*/ 28321667 w 74090215"/>
              <a:gd name="connsiteY141" fmla="*/ 12152903 h 17509479"/>
              <a:gd name="connsiteX142" fmla="*/ 27044411 w 74090215"/>
              <a:gd name="connsiteY142" fmla="*/ 9243579 h 17509479"/>
              <a:gd name="connsiteX143" fmla="*/ 26890783 w 74090215"/>
              <a:gd name="connsiteY143" fmla="*/ 9109699 h 17509479"/>
              <a:gd name="connsiteX144" fmla="*/ 26888133 w 74090215"/>
              <a:gd name="connsiteY144" fmla="*/ 9111111 h 17509479"/>
              <a:gd name="connsiteX145" fmla="*/ 26742365 w 74090215"/>
              <a:gd name="connsiteY145" fmla="*/ 8958217 h 17509479"/>
              <a:gd name="connsiteX146" fmla="*/ 25350823 w 74090215"/>
              <a:gd name="connsiteY146" fmla="*/ 5356577 h 17509479"/>
              <a:gd name="connsiteX147" fmla="*/ 30707399 w 74090215"/>
              <a:gd name="connsiteY14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188957 w 74090215"/>
              <a:gd name="connsiteY87" fmla="*/ 8398371 h 17509479"/>
              <a:gd name="connsiteX88" fmla="*/ 28334727 w 74090215"/>
              <a:gd name="connsiteY88" fmla="*/ 8551263 h 17509479"/>
              <a:gd name="connsiteX89" fmla="*/ 29726271 w 74090215"/>
              <a:gd name="connsiteY89" fmla="*/ 12152903 h 17509479"/>
              <a:gd name="connsiteX90" fmla="*/ 24369693 w 74090215"/>
              <a:gd name="connsiteY90" fmla="*/ 17509479 h 17509479"/>
              <a:gd name="connsiteX91" fmla="*/ 19013117 w 74090215"/>
              <a:gd name="connsiteY91" fmla="*/ 12152903 h 17509479"/>
              <a:gd name="connsiteX92" fmla="*/ 20404659 w 74090215"/>
              <a:gd name="connsiteY92" fmla="*/ 8551263 h 17509479"/>
              <a:gd name="connsiteX93" fmla="*/ 20550427 w 74090215"/>
              <a:gd name="connsiteY93" fmla="*/ 8398371 h 17509479"/>
              <a:gd name="connsiteX94" fmla="*/ 20553075 w 74090215"/>
              <a:gd name="connsiteY94" fmla="*/ 8399783 h 17509479"/>
              <a:gd name="connsiteX95" fmla="*/ 20706703 w 74090215"/>
              <a:gd name="connsiteY95" fmla="*/ 8265903 h 17509479"/>
              <a:gd name="connsiteX96" fmla="*/ 21983965 w 74090215"/>
              <a:gd name="connsiteY96" fmla="*/ 5356577 h 17509479"/>
              <a:gd name="connsiteX97" fmla="*/ 18031987 w 74090215"/>
              <a:gd name="connsiteY97" fmla="*/ 1404603 h 17509479"/>
              <a:gd name="connsiteX98" fmla="*/ 14080013 w 74090215"/>
              <a:gd name="connsiteY98" fmla="*/ 5356577 h 17509479"/>
              <a:gd name="connsiteX99" fmla="*/ 15357271 w 74090215"/>
              <a:gd name="connsiteY99" fmla="*/ 8265903 h 17509479"/>
              <a:gd name="connsiteX100" fmla="*/ 15510897 w 74090215"/>
              <a:gd name="connsiteY100" fmla="*/ 8399783 h 17509479"/>
              <a:gd name="connsiteX101" fmla="*/ 15513547 w 74090215"/>
              <a:gd name="connsiteY101" fmla="*/ 8398371 h 17509479"/>
              <a:gd name="connsiteX102" fmla="*/ 15659315 w 74090215"/>
              <a:gd name="connsiteY102" fmla="*/ 8551263 h 17509479"/>
              <a:gd name="connsiteX103" fmla="*/ 17050857 w 74090215"/>
              <a:gd name="connsiteY103" fmla="*/ 12152903 h 17509479"/>
              <a:gd name="connsiteX104" fmla="*/ 11694282 w 74090215"/>
              <a:gd name="connsiteY104" fmla="*/ 17509479 h 17509479"/>
              <a:gd name="connsiteX105" fmla="*/ 6337705 w 74090215"/>
              <a:gd name="connsiteY105" fmla="*/ 12152903 h 17509479"/>
              <a:gd name="connsiteX106" fmla="*/ 7729247 w 74090215"/>
              <a:gd name="connsiteY106" fmla="*/ 8551263 h 17509479"/>
              <a:gd name="connsiteX107" fmla="*/ 7875014 w 74090215"/>
              <a:gd name="connsiteY107" fmla="*/ 8398371 h 17509479"/>
              <a:gd name="connsiteX108" fmla="*/ 7877664 w 74090215"/>
              <a:gd name="connsiteY108" fmla="*/ 8399783 h 17509479"/>
              <a:gd name="connsiteX109" fmla="*/ 8031291 w 74090215"/>
              <a:gd name="connsiteY109" fmla="*/ 8265903 h 17509479"/>
              <a:gd name="connsiteX110" fmla="*/ 9308549 w 74090215"/>
              <a:gd name="connsiteY110" fmla="*/ 5356577 h 17509479"/>
              <a:gd name="connsiteX111" fmla="*/ 5356576 w 74090215"/>
              <a:gd name="connsiteY111" fmla="*/ 1404603 h 17509479"/>
              <a:gd name="connsiteX112" fmla="*/ 1404600 w 74090215"/>
              <a:gd name="connsiteY112" fmla="*/ 5356577 h 17509479"/>
              <a:gd name="connsiteX113" fmla="*/ 2842750 w 74090215"/>
              <a:gd name="connsiteY113" fmla="*/ 8406115 h 17509479"/>
              <a:gd name="connsiteX114" fmla="*/ 2849823 w 74090215"/>
              <a:gd name="connsiteY114" fmla="*/ 8411669 h 17509479"/>
              <a:gd name="connsiteX115" fmla="*/ 1537309 w 74090215"/>
              <a:gd name="connsiteY115" fmla="*/ 9111111 h 17509479"/>
              <a:gd name="connsiteX116" fmla="*/ 1391538 w 74090215"/>
              <a:gd name="connsiteY116" fmla="*/ 8958219 h 17509479"/>
              <a:gd name="connsiteX117" fmla="*/ 0 w 74090215"/>
              <a:gd name="connsiteY117" fmla="*/ 5356577 h 17509479"/>
              <a:gd name="connsiteX118" fmla="*/ 5356576 w 74090215"/>
              <a:gd name="connsiteY118" fmla="*/ 1 h 17509479"/>
              <a:gd name="connsiteX119" fmla="*/ 10713152 w 74090215"/>
              <a:gd name="connsiteY119" fmla="*/ 5356577 h 17509479"/>
              <a:gd name="connsiteX120" fmla="*/ 9321610 w 74090215"/>
              <a:gd name="connsiteY120" fmla="*/ 8958219 h 17509479"/>
              <a:gd name="connsiteX121" fmla="*/ 9175842 w 74090215"/>
              <a:gd name="connsiteY121" fmla="*/ 9111111 h 17509479"/>
              <a:gd name="connsiteX122" fmla="*/ 9173193 w 74090215"/>
              <a:gd name="connsiteY122" fmla="*/ 9109699 h 17509479"/>
              <a:gd name="connsiteX123" fmla="*/ 9019565 w 74090215"/>
              <a:gd name="connsiteY123" fmla="*/ 9243579 h 17509479"/>
              <a:gd name="connsiteX124" fmla="*/ 7742306 w 74090215"/>
              <a:gd name="connsiteY124" fmla="*/ 12152903 h 17509479"/>
              <a:gd name="connsiteX125" fmla="*/ 11694282 w 74090215"/>
              <a:gd name="connsiteY125" fmla="*/ 16104879 h 17509479"/>
              <a:gd name="connsiteX126" fmla="*/ 15646256 w 74090215"/>
              <a:gd name="connsiteY126" fmla="*/ 12152903 h 17509479"/>
              <a:gd name="connsiteX127" fmla="*/ 14368998 w 74090215"/>
              <a:gd name="connsiteY127" fmla="*/ 9243579 h 17509479"/>
              <a:gd name="connsiteX128" fmla="*/ 14215370 w 74090215"/>
              <a:gd name="connsiteY128" fmla="*/ 9109699 h 17509479"/>
              <a:gd name="connsiteX129" fmla="*/ 14212721 w 74090215"/>
              <a:gd name="connsiteY129" fmla="*/ 9111111 h 17509479"/>
              <a:gd name="connsiteX130" fmla="*/ 14066953 w 74090215"/>
              <a:gd name="connsiteY130" fmla="*/ 8958219 h 17509479"/>
              <a:gd name="connsiteX131" fmla="*/ 12675411 w 74090215"/>
              <a:gd name="connsiteY131" fmla="*/ 5356577 h 17509479"/>
              <a:gd name="connsiteX132" fmla="*/ 18031987 w 74090215"/>
              <a:gd name="connsiteY132" fmla="*/ 1 h 17509479"/>
              <a:gd name="connsiteX133" fmla="*/ 23388563 w 74090215"/>
              <a:gd name="connsiteY133" fmla="*/ 5356577 h 17509479"/>
              <a:gd name="connsiteX134" fmla="*/ 21997023 w 74090215"/>
              <a:gd name="connsiteY134" fmla="*/ 8958219 h 17509479"/>
              <a:gd name="connsiteX135" fmla="*/ 21851255 w 74090215"/>
              <a:gd name="connsiteY135" fmla="*/ 9111111 h 17509479"/>
              <a:gd name="connsiteX136" fmla="*/ 21848603 w 74090215"/>
              <a:gd name="connsiteY136" fmla="*/ 9109699 h 17509479"/>
              <a:gd name="connsiteX137" fmla="*/ 21694979 w 74090215"/>
              <a:gd name="connsiteY137" fmla="*/ 9243579 h 17509479"/>
              <a:gd name="connsiteX138" fmla="*/ 20417719 w 74090215"/>
              <a:gd name="connsiteY138" fmla="*/ 12152903 h 17509479"/>
              <a:gd name="connsiteX139" fmla="*/ 24369693 w 74090215"/>
              <a:gd name="connsiteY139" fmla="*/ 16104879 h 17509479"/>
              <a:gd name="connsiteX140" fmla="*/ 28321667 w 74090215"/>
              <a:gd name="connsiteY140" fmla="*/ 12152903 h 17509479"/>
              <a:gd name="connsiteX141" fmla="*/ 27044411 w 74090215"/>
              <a:gd name="connsiteY141" fmla="*/ 9243579 h 17509479"/>
              <a:gd name="connsiteX142" fmla="*/ 26890783 w 74090215"/>
              <a:gd name="connsiteY142" fmla="*/ 9109699 h 17509479"/>
              <a:gd name="connsiteX143" fmla="*/ 26888133 w 74090215"/>
              <a:gd name="connsiteY143" fmla="*/ 9111111 h 17509479"/>
              <a:gd name="connsiteX144" fmla="*/ 26742365 w 74090215"/>
              <a:gd name="connsiteY144" fmla="*/ 8958217 h 17509479"/>
              <a:gd name="connsiteX145" fmla="*/ 25350823 w 74090215"/>
              <a:gd name="connsiteY145" fmla="*/ 5356577 h 17509479"/>
              <a:gd name="connsiteX146" fmla="*/ 30707399 w 74090215"/>
              <a:gd name="connsiteY14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334727 w 74090215"/>
              <a:gd name="connsiteY87" fmla="*/ 8551263 h 17509479"/>
              <a:gd name="connsiteX88" fmla="*/ 29726271 w 74090215"/>
              <a:gd name="connsiteY88" fmla="*/ 12152903 h 17509479"/>
              <a:gd name="connsiteX89" fmla="*/ 24369693 w 74090215"/>
              <a:gd name="connsiteY89" fmla="*/ 17509479 h 17509479"/>
              <a:gd name="connsiteX90" fmla="*/ 19013117 w 74090215"/>
              <a:gd name="connsiteY90" fmla="*/ 12152903 h 17509479"/>
              <a:gd name="connsiteX91" fmla="*/ 20404659 w 74090215"/>
              <a:gd name="connsiteY91" fmla="*/ 8551263 h 17509479"/>
              <a:gd name="connsiteX92" fmla="*/ 20550427 w 74090215"/>
              <a:gd name="connsiteY92" fmla="*/ 8398371 h 17509479"/>
              <a:gd name="connsiteX93" fmla="*/ 20553075 w 74090215"/>
              <a:gd name="connsiteY93" fmla="*/ 8399783 h 17509479"/>
              <a:gd name="connsiteX94" fmla="*/ 20706703 w 74090215"/>
              <a:gd name="connsiteY94" fmla="*/ 8265903 h 17509479"/>
              <a:gd name="connsiteX95" fmla="*/ 21983965 w 74090215"/>
              <a:gd name="connsiteY95" fmla="*/ 5356577 h 17509479"/>
              <a:gd name="connsiteX96" fmla="*/ 18031987 w 74090215"/>
              <a:gd name="connsiteY96" fmla="*/ 1404603 h 17509479"/>
              <a:gd name="connsiteX97" fmla="*/ 14080013 w 74090215"/>
              <a:gd name="connsiteY97" fmla="*/ 5356577 h 17509479"/>
              <a:gd name="connsiteX98" fmla="*/ 15357271 w 74090215"/>
              <a:gd name="connsiteY98" fmla="*/ 8265903 h 17509479"/>
              <a:gd name="connsiteX99" fmla="*/ 15510897 w 74090215"/>
              <a:gd name="connsiteY99" fmla="*/ 8399783 h 17509479"/>
              <a:gd name="connsiteX100" fmla="*/ 15513547 w 74090215"/>
              <a:gd name="connsiteY100" fmla="*/ 8398371 h 17509479"/>
              <a:gd name="connsiteX101" fmla="*/ 15659315 w 74090215"/>
              <a:gd name="connsiteY101" fmla="*/ 8551263 h 17509479"/>
              <a:gd name="connsiteX102" fmla="*/ 17050857 w 74090215"/>
              <a:gd name="connsiteY102" fmla="*/ 12152903 h 17509479"/>
              <a:gd name="connsiteX103" fmla="*/ 11694282 w 74090215"/>
              <a:gd name="connsiteY103" fmla="*/ 17509479 h 17509479"/>
              <a:gd name="connsiteX104" fmla="*/ 6337705 w 74090215"/>
              <a:gd name="connsiteY104" fmla="*/ 12152903 h 17509479"/>
              <a:gd name="connsiteX105" fmla="*/ 7729247 w 74090215"/>
              <a:gd name="connsiteY105" fmla="*/ 8551263 h 17509479"/>
              <a:gd name="connsiteX106" fmla="*/ 7875014 w 74090215"/>
              <a:gd name="connsiteY106" fmla="*/ 8398371 h 17509479"/>
              <a:gd name="connsiteX107" fmla="*/ 7877664 w 74090215"/>
              <a:gd name="connsiteY107" fmla="*/ 8399783 h 17509479"/>
              <a:gd name="connsiteX108" fmla="*/ 8031291 w 74090215"/>
              <a:gd name="connsiteY108" fmla="*/ 8265903 h 17509479"/>
              <a:gd name="connsiteX109" fmla="*/ 9308549 w 74090215"/>
              <a:gd name="connsiteY109" fmla="*/ 5356577 h 17509479"/>
              <a:gd name="connsiteX110" fmla="*/ 5356576 w 74090215"/>
              <a:gd name="connsiteY110" fmla="*/ 1404603 h 17509479"/>
              <a:gd name="connsiteX111" fmla="*/ 1404600 w 74090215"/>
              <a:gd name="connsiteY111" fmla="*/ 5356577 h 17509479"/>
              <a:gd name="connsiteX112" fmla="*/ 2842750 w 74090215"/>
              <a:gd name="connsiteY112" fmla="*/ 8406115 h 17509479"/>
              <a:gd name="connsiteX113" fmla="*/ 2849823 w 74090215"/>
              <a:gd name="connsiteY113" fmla="*/ 8411669 h 17509479"/>
              <a:gd name="connsiteX114" fmla="*/ 1537309 w 74090215"/>
              <a:gd name="connsiteY114" fmla="*/ 9111111 h 17509479"/>
              <a:gd name="connsiteX115" fmla="*/ 1391538 w 74090215"/>
              <a:gd name="connsiteY115" fmla="*/ 8958219 h 17509479"/>
              <a:gd name="connsiteX116" fmla="*/ 0 w 74090215"/>
              <a:gd name="connsiteY116" fmla="*/ 5356577 h 17509479"/>
              <a:gd name="connsiteX117" fmla="*/ 5356576 w 74090215"/>
              <a:gd name="connsiteY117" fmla="*/ 1 h 17509479"/>
              <a:gd name="connsiteX118" fmla="*/ 10713152 w 74090215"/>
              <a:gd name="connsiteY118" fmla="*/ 5356577 h 17509479"/>
              <a:gd name="connsiteX119" fmla="*/ 9321610 w 74090215"/>
              <a:gd name="connsiteY119" fmla="*/ 8958219 h 17509479"/>
              <a:gd name="connsiteX120" fmla="*/ 9175842 w 74090215"/>
              <a:gd name="connsiteY120" fmla="*/ 9111111 h 17509479"/>
              <a:gd name="connsiteX121" fmla="*/ 9173193 w 74090215"/>
              <a:gd name="connsiteY121" fmla="*/ 9109699 h 17509479"/>
              <a:gd name="connsiteX122" fmla="*/ 9019565 w 74090215"/>
              <a:gd name="connsiteY122" fmla="*/ 9243579 h 17509479"/>
              <a:gd name="connsiteX123" fmla="*/ 7742306 w 74090215"/>
              <a:gd name="connsiteY123" fmla="*/ 12152903 h 17509479"/>
              <a:gd name="connsiteX124" fmla="*/ 11694282 w 74090215"/>
              <a:gd name="connsiteY124" fmla="*/ 16104879 h 17509479"/>
              <a:gd name="connsiteX125" fmla="*/ 15646256 w 74090215"/>
              <a:gd name="connsiteY125" fmla="*/ 12152903 h 17509479"/>
              <a:gd name="connsiteX126" fmla="*/ 14368998 w 74090215"/>
              <a:gd name="connsiteY126" fmla="*/ 9243579 h 17509479"/>
              <a:gd name="connsiteX127" fmla="*/ 14215370 w 74090215"/>
              <a:gd name="connsiteY127" fmla="*/ 9109699 h 17509479"/>
              <a:gd name="connsiteX128" fmla="*/ 14212721 w 74090215"/>
              <a:gd name="connsiteY128" fmla="*/ 9111111 h 17509479"/>
              <a:gd name="connsiteX129" fmla="*/ 14066953 w 74090215"/>
              <a:gd name="connsiteY129" fmla="*/ 8958219 h 17509479"/>
              <a:gd name="connsiteX130" fmla="*/ 12675411 w 74090215"/>
              <a:gd name="connsiteY130" fmla="*/ 5356577 h 17509479"/>
              <a:gd name="connsiteX131" fmla="*/ 18031987 w 74090215"/>
              <a:gd name="connsiteY131" fmla="*/ 1 h 17509479"/>
              <a:gd name="connsiteX132" fmla="*/ 23388563 w 74090215"/>
              <a:gd name="connsiteY132" fmla="*/ 5356577 h 17509479"/>
              <a:gd name="connsiteX133" fmla="*/ 21997023 w 74090215"/>
              <a:gd name="connsiteY133" fmla="*/ 8958219 h 17509479"/>
              <a:gd name="connsiteX134" fmla="*/ 21851255 w 74090215"/>
              <a:gd name="connsiteY134" fmla="*/ 9111111 h 17509479"/>
              <a:gd name="connsiteX135" fmla="*/ 21848603 w 74090215"/>
              <a:gd name="connsiteY135" fmla="*/ 9109699 h 17509479"/>
              <a:gd name="connsiteX136" fmla="*/ 21694979 w 74090215"/>
              <a:gd name="connsiteY136" fmla="*/ 9243579 h 17509479"/>
              <a:gd name="connsiteX137" fmla="*/ 20417719 w 74090215"/>
              <a:gd name="connsiteY137" fmla="*/ 12152903 h 17509479"/>
              <a:gd name="connsiteX138" fmla="*/ 24369693 w 74090215"/>
              <a:gd name="connsiteY138" fmla="*/ 16104879 h 17509479"/>
              <a:gd name="connsiteX139" fmla="*/ 28321667 w 74090215"/>
              <a:gd name="connsiteY139" fmla="*/ 12152903 h 17509479"/>
              <a:gd name="connsiteX140" fmla="*/ 27044411 w 74090215"/>
              <a:gd name="connsiteY140" fmla="*/ 9243579 h 17509479"/>
              <a:gd name="connsiteX141" fmla="*/ 26890783 w 74090215"/>
              <a:gd name="connsiteY141" fmla="*/ 9109699 h 17509479"/>
              <a:gd name="connsiteX142" fmla="*/ 26888133 w 74090215"/>
              <a:gd name="connsiteY142" fmla="*/ 9111111 h 17509479"/>
              <a:gd name="connsiteX143" fmla="*/ 26742365 w 74090215"/>
              <a:gd name="connsiteY143" fmla="*/ 8958217 h 17509479"/>
              <a:gd name="connsiteX144" fmla="*/ 25350823 w 74090215"/>
              <a:gd name="connsiteY144" fmla="*/ 5356577 h 17509479"/>
              <a:gd name="connsiteX145" fmla="*/ 30707399 w 74090215"/>
              <a:gd name="connsiteY14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513547 w 74090215"/>
              <a:gd name="connsiteY99" fmla="*/ 8398371 h 17509479"/>
              <a:gd name="connsiteX100" fmla="*/ 15659315 w 74090215"/>
              <a:gd name="connsiteY100" fmla="*/ 8551263 h 17509479"/>
              <a:gd name="connsiteX101" fmla="*/ 17050857 w 74090215"/>
              <a:gd name="connsiteY101" fmla="*/ 12152903 h 17509479"/>
              <a:gd name="connsiteX102" fmla="*/ 11694282 w 74090215"/>
              <a:gd name="connsiteY102" fmla="*/ 17509479 h 17509479"/>
              <a:gd name="connsiteX103" fmla="*/ 6337705 w 74090215"/>
              <a:gd name="connsiteY103" fmla="*/ 12152903 h 17509479"/>
              <a:gd name="connsiteX104" fmla="*/ 7729247 w 74090215"/>
              <a:gd name="connsiteY104" fmla="*/ 8551263 h 17509479"/>
              <a:gd name="connsiteX105" fmla="*/ 7875014 w 74090215"/>
              <a:gd name="connsiteY105" fmla="*/ 8398371 h 17509479"/>
              <a:gd name="connsiteX106" fmla="*/ 7877664 w 74090215"/>
              <a:gd name="connsiteY106" fmla="*/ 8399783 h 17509479"/>
              <a:gd name="connsiteX107" fmla="*/ 8031291 w 74090215"/>
              <a:gd name="connsiteY107" fmla="*/ 8265903 h 17509479"/>
              <a:gd name="connsiteX108" fmla="*/ 9308549 w 74090215"/>
              <a:gd name="connsiteY108" fmla="*/ 5356577 h 17509479"/>
              <a:gd name="connsiteX109" fmla="*/ 5356576 w 74090215"/>
              <a:gd name="connsiteY109" fmla="*/ 1404603 h 17509479"/>
              <a:gd name="connsiteX110" fmla="*/ 1404600 w 74090215"/>
              <a:gd name="connsiteY110" fmla="*/ 5356577 h 17509479"/>
              <a:gd name="connsiteX111" fmla="*/ 2842750 w 74090215"/>
              <a:gd name="connsiteY111" fmla="*/ 8406115 h 17509479"/>
              <a:gd name="connsiteX112" fmla="*/ 2849823 w 74090215"/>
              <a:gd name="connsiteY112" fmla="*/ 8411669 h 17509479"/>
              <a:gd name="connsiteX113" fmla="*/ 1537309 w 74090215"/>
              <a:gd name="connsiteY113" fmla="*/ 9111111 h 17509479"/>
              <a:gd name="connsiteX114" fmla="*/ 1391538 w 74090215"/>
              <a:gd name="connsiteY114" fmla="*/ 8958219 h 17509479"/>
              <a:gd name="connsiteX115" fmla="*/ 0 w 74090215"/>
              <a:gd name="connsiteY115" fmla="*/ 5356577 h 17509479"/>
              <a:gd name="connsiteX116" fmla="*/ 5356576 w 74090215"/>
              <a:gd name="connsiteY116" fmla="*/ 1 h 17509479"/>
              <a:gd name="connsiteX117" fmla="*/ 10713152 w 74090215"/>
              <a:gd name="connsiteY117" fmla="*/ 5356577 h 17509479"/>
              <a:gd name="connsiteX118" fmla="*/ 9321610 w 74090215"/>
              <a:gd name="connsiteY118" fmla="*/ 8958219 h 17509479"/>
              <a:gd name="connsiteX119" fmla="*/ 9175842 w 74090215"/>
              <a:gd name="connsiteY119" fmla="*/ 9111111 h 17509479"/>
              <a:gd name="connsiteX120" fmla="*/ 9173193 w 74090215"/>
              <a:gd name="connsiteY120" fmla="*/ 9109699 h 17509479"/>
              <a:gd name="connsiteX121" fmla="*/ 9019565 w 74090215"/>
              <a:gd name="connsiteY121" fmla="*/ 9243579 h 17509479"/>
              <a:gd name="connsiteX122" fmla="*/ 7742306 w 74090215"/>
              <a:gd name="connsiteY122" fmla="*/ 12152903 h 17509479"/>
              <a:gd name="connsiteX123" fmla="*/ 11694282 w 74090215"/>
              <a:gd name="connsiteY123" fmla="*/ 16104879 h 17509479"/>
              <a:gd name="connsiteX124" fmla="*/ 15646256 w 74090215"/>
              <a:gd name="connsiteY124" fmla="*/ 12152903 h 17509479"/>
              <a:gd name="connsiteX125" fmla="*/ 14368998 w 74090215"/>
              <a:gd name="connsiteY125" fmla="*/ 9243579 h 17509479"/>
              <a:gd name="connsiteX126" fmla="*/ 14215370 w 74090215"/>
              <a:gd name="connsiteY126" fmla="*/ 9109699 h 17509479"/>
              <a:gd name="connsiteX127" fmla="*/ 14212721 w 74090215"/>
              <a:gd name="connsiteY127" fmla="*/ 9111111 h 17509479"/>
              <a:gd name="connsiteX128" fmla="*/ 14066953 w 74090215"/>
              <a:gd name="connsiteY128" fmla="*/ 8958219 h 17509479"/>
              <a:gd name="connsiteX129" fmla="*/ 12675411 w 74090215"/>
              <a:gd name="connsiteY129" fmla="*/ 5356577 h 17509479"/>
              <a:gd name="connsiteX130" fmla="*/ 18031987 w 74090215"/>
              <a:gd name="connsiteY130" fmla="*/ 1 h 17509479"/>
              <a:gd name="connsiteX131" fmla="*/ 23388563 w 74090215"/>
              <a:gd name="connsiteY131" fmla="*/ 5356577 h 17509479"/>
              <a:gd name="connsiteX132" fmla="*/ 21997023 w 74090215"/>
              <a:gd name="connsiteY132" fmla="*/ 8958219 h 17509479"/>
              <a:gd name="connsiteX133" fmla="*/ 21851255 w 74090215"/>
              <a:gd name="connsiteY133" fmla="*/ 9111111 h 17509479"/>
              <a:gd name="connsiteX134" fmla="*/ 21848603 w 74090215"/>
              <a:gd name="connsiteY134" fmla="*/ 9109699 h 17509479"/>
              <a:gd name="connsiteX135" fmla="*/ 21694979 w 74090215"/>
              <a:gd name="connsiteY135" fmla="*/ 9243579 h 17509479"/>
              <a:gd name="connsiteX136" fmla="*/ 20417719 w 74090215"/>
              <a:gd name="connsiteY136" fmla="*/ 12152903 h 17509479"/>
              <a:gd name="connsiteX137" fmla="*/ 24369693 w 74090215"/>
              <a:gd name="connsiteY137" fmla="*/ 16104879 h 17509479"/>
              <a:gd name="connsiteX138" fmla="*/ 28321667 w 74090215"/>
              <a:gd name="connsiteY138" fmla="*/ 12152903 h 17509479"/>
              <a:gd name="connsiteX139" fmla="*/ 27044411 w 74090215"/>
              <a:gd name="connsiteY139" fmla="*/ 9243579 h 17509479"/>
              <a:gd name="connsiteX140" fmla="*/ 26890783 w 74090215"/>
              <a:gd name="connsiteY140" fmla="*/ 9109699 h 17509479"/>
              <a:gd name="connsiteX141" fmla="*/ 26888133 w 74090215"/>
              <a:gd name="connsiteY141" fmla="*/ 9111111 h 17509479"/>
              <a:gd name="connsiteX142" fmla="*/ 26742365 w 74090215"/>
              <a:gd name="connsiteY142" fmla="*/ 8958217 h 17509479"/>
              <a:gd name="connsiteX143" fmla="*/ 25350823 w 74090215"/>
              <a:gd name="connsiteY143" fmla="*/ 5356577 h 17509479"/>
              <a:gd name="connsiteX144" fmla="*/ 30707399 w 74090215"/>
              <a:gd name="connsiteY14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659315 w 74090215"/>
              <a:gd name="connsiteY99" fmla="*/ 8551263 h 17509479"/>
              <a:gd name="connsiteX100" fmla="*/ 17050857 w 74090215"/>
              <a:gd name="connsiteY100" fmla="*/ 12152903 h 17509479"/>
              <a:gd name="connsiteX101" fmla="*/ 11694282 w 74090215"/>
              <a:gd name="connsiteY101" fmla="*/ 17509479 h 17509479"/>
              <a:gd name="connsiteX102" fmla="*/ 6337705 w 74090215"/>
              <a:gd name="connsiteY102" fmla="*/ 12152903 h 17509479"/>
              <a:gd name="connsiteX103" fmla="*/ 7729247 w 74090215"/>
              <a:gd name="connsiteY103" fmla="*/ 8551263 h 17509479"/>
              <a:gd name="connsiteX104" fmla="*/ 7875014 w 74090215"/>
              <a:gd name="connsiteY104" fmla="*/ 8398371 h 17509479"/>
              <a:gd name="connsiteX105" fmla="*/ 7877664 w 74090215"/>
              <a:gd name="connsiteY105" fmla="*/ 8399783 h 17509479"/>
              <a:gd name="connsiteX106" fmla="*/ 8031291 w 74090215"/>
              <a:gd name="connsiteY106" fmla="*/ 8265903 h 17509479"/>
              <a:gd name="connsiteX107" fmla="*/ 9308549 w 74090215"/>
              <a:gd name="connsiteY107" fmla="*/ 5356577 h 17509479"/>
              <a:gd name="connsiteX108" fmla="*/ 5356576 w 74090215"/>
              <a:gd name="connsiteY108" fmla="*/ 1404603 h 17509479"/>
              <a:gd name="connsiteX109" fmla="*/ 1404600 w 74090215"/>
              <a:gd name="connsiteY109" fmla="*/ 5356577 h 17509479"/>
              <a:gd name="connsiteX110" fmla="*/ 2842750 w 74090215"/>
              <a:gd name="connsiteY110" fmla="*/ 8406115 h 17509479"/>
              <a:gd name="connsiteX111" fmla="*/ 2849823 w 74090215"/>
              <a:gd name="connsiteY111" fmla="*/ 8411669 h 17509479"/>
              <a:gd name="connsiteX112" fmla="*/ 1537309 w 74090215"/>
              <a:gd name="connsiteY112" fmla="*/ 9111111 h 17509479"/>
              <a:gd name="connsiteX113" fmla="*/ 1391538 w 74090215"/>
              <a:gd name="connsiteY113" fmla="*/ 8958219 h 17509479"/>
              <a:gd name="connsiteX114" fmla="*/ 0 w 74090215"/>
              <a:gd name="connsiteY114" fmla="*/ 5356577 h 17509479"/>
              <a:gd name="connsiteX115" fmla="*/ 5356576 w 74090215"/>
              <a:gd name="connsiteY115" fmla="*/ 1 h 17509479"/>
              <a:gd name="connsiteX116" fmla="*/ 10713152 w 74090215"/>
              <a:gd name="connsiteY116" fmla="*/ 5356577 h 17509479"/>
              <a:gd name="connsiteX117" fmla="*/ 9321610 w 74090215"/>
              <a:gd name="connsiteY117" fmla="*/ 8958219 h 17509479"/>
              <a:gd name="connsiteX118" fmla="*/ 9175842 w 74090215"/>
              <a:gd name="connsiteY118" fmla="*/ 9111111 h 17509479"/>
              <a:gd name="connsiteX119" fmla="*/ 9173193 w 74090215"/>
              <a:gd name="connsiteY119" fmla="*/ 9109699 h 17509479"/>
              <a:gd name="connsiteX120" fmla="*/ 9019565 w 74090215"/>
              <a:gd name="connsiteY120" fmla="*/ 9243579 h 17509479"/>
              <a:gd name="connsiteX121" fmla="*/ 7742306 w 74090215"/>
              <a:gd name="connsiteY121" fmla="*/ 12152903 h 17509479"/>
              <a:gd name="connsiteX122" fmla="*/ 11694282 w 74090215"/>
              <a:gd name="connsiteY122" fmla="*/ 16104879 h 17509479"/>
              <a:gd name="connsiteX123" fmla="*/ 15646256 w 74090215"/>
              <a:gd name="connsiteY123" fmla="*/ 12152903 h 17509479"/>
              <a:gd name="connsiteX124" fmla="*/ 14368998 w 74090215"/>
              <a:gd name="connsiteY124" fmla="*/ 9243579 h 17509479"/>
              <a:gd name="connsiteX125" fmla="*/ 14215370 w 74090215"/>
              <a:gd name="connsiteY125" fmla="*/ 9109699 h 17509479"/>
              <a:gd name="connsiteX126" fmla="*/ 14212721 w 74090215"/>
              <a:gd name="connsiteY126" fmla="*/ 9111111 h 17509479"/>
              <a:gd name="connsiteX127" fmla="*/ 14066953 w 74090215"/>
              <a:gd name="connsiteY127" fmla="*/ 8958219 h 17509479"/>
              <a:gd name="connsiteX128" fmla="*/ 12675411 w 74090215"/>
              <a:gd name="connsiteY128" fmla="*/ 5356577 h 17509479"/>
              <a:gd name="connsiteX129" fmla="*/ 18031987 w 74090215"/>
              <a:gd name="connsiteY129" fmla="*/ 1 h 17509479"/>
              <a:gd name="connsiteX130" fmla="*/ 23388563 w 74090215"/>
              <a:gd name="connsiteY130" fmla="*/ 5356577 h 17509479"/>
              <a:gd name="connsiteX131" fmla="*/ 21997023 w 74090215"/>
              <a:gd name="connsiteY131" fmla="*/ 8958219 h 17509479"/>
              <a:gd name="connsiteX132" fmla="*/ 21851255 w 74090215"/>
              <a:gd name="connsiteY132" fmla="*/ 9111111 h 17509479"/>
              <a:gd name="connsiteX133" fmla="*/ 21848603 w 74090215"/>
              <a:gd name="connsiteY133" fmla="*/ 9109699 h 17509479"/>
              <a:gd name="connsiteX134" fmla="*/ 21694979 w 74090215"/>
              <a:gd name="connsiteY134" fmla="*/ 9243579 h 17509479"/>
              <a:gd name="connsiteX135" fmla="*/ 20417719 w 74090215"/>
              <a:gd name="connsiteY135" fmla="*/ 12152903 h 17509479"/>
              <a:gd name="connsiteX136" fmla="*/ 24369693 w 74090215"/>
              <a:gd name="connsiteY136" fmla="*/ 16104879 h 17509479"/>
              <a:gd name="connsiteX137" fmla="*/ 28321667 w 74090215"/>
              <a:gd name="connsiteY137" fmla="*/ 12152903 h 17509479"/>
              <a:gd name="connsiteX138" fmla="*/ 27044411 w 74090215"/>
              <a:gd name="connsiteY138" fmla="*/ 9243579 h 17509479"/>
              <a:gd name="connsiteX139" fmla="*/ 26890783 w 74090215"/>
              <a:gd name="connsiteY139" fmla="*/ 9109699 h 17509479"/>
              <a:gd name="connsiteX140" fmla="*/ 26888133 w 74090215"/>
              <a:gd name="connsiteY140" fmla="*/ 9111111 h 17509479"/>
              <a:gd name="connsiteX141" fmla="*/ 26742365 w 74090215"/>
              <a:gd name="connsiteY141" fmla="*/ 8958217 h 17509479"/>
              <a:gd name="connsiteX142" fmla="*/ 25350823 w 74090215"/>
              <a:gd name="connsiteY142" fmla="*/ 5356577 h 17509479"/>
              <a:gd name="connsiteX143" fmla="*/ 30707399 w 74090215"/>
              <a:gd name="connsiteY14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212721 w 74090215"/>
              <a:gd name="connsiteY125" fmla="*/ 9111111 h 17509479"/>
              <a:gd name="connsiteX126" fmla="*/ 14066953 w 74090215"/>
              <a:gd name="connsiteY126" fmla="*/ 8958219 h 17509479"/>
              <a:gd name="connsiteX127" fmla="*/ 12675411 w 74090215"/>
              <a:gd name="connsiteY127" fmla="*/ 5356577 h 17509479"/>
              <a:gd name="connsiteX128" fmla="*/ 18031987 w 74090215"/>
              <a:gd name="connsiteY128" fmla="*/ 1 h 17509479"/>
              <a:gd name="connsiteX129" fmla="*/ 23388563 w 74090215"/>
              <a:gd name="connsiteY129" fmla="*/ 5356577 h 17509479"/>
              <a:gd name="connsiteX130" fmla="*/ 21997023 w 74090215"/>
              <a:gd name="connsiteY130" fmla="*/ 8958219 h 17509479"/>
              <a:gd name="connsiteX131" fmla="*/ 21851255 w 74090215"/>
              <a:gd name="connsiteY131" fmla="*/ 9111111 h 17509479"/>
              <a:gd name="connsiteX132" fmla="*/ 21848603 w 74090215"/>
              <a:gd name="connsiteY132" fmla="*/ 9109699 h 17509479"/>
              <a:gd name="connsiteX133" fmla="*/ 21694979 w 74090215"/>
              <a:gd name="connsiteY133" fmla="*/ 9243579 h 17509479"/>
              <a:gd name="connsiteX134" fmla="*/ 20417719 w 74090215"/>
              <a:gd name="connsiteY134" fmla="*/ 12152903 h 17509479"/>
              <a:gd name="connsiteX135" fmla="*/ 24369693 w 74090215"/>
              <a:gd name="connsiteY135" fmla="*/ 16104879 h 17509479"/>
              <a:gd name="connsiteX136" fmla="*/ 28321667 w 74090215"/>
              <a:gd name="connsiteY136" fmla="*/ 12152903 h 17509479"/>
              <a:gd name="connsiteX137" fmla="*/ 27044411 w 74090215"/>
              <a:gd name="connsiteY137" fmla="*/ 9243579 h 17509479"/>
              <a:gd name="connsiteX138" fmla="*/ 26890783 w 74090215"/>
              <a:gd name="connsiteY138" fmla="*/ 9109699 h 17509479"/>
              <a:gd name="connsiteX139" fmla="*/ 26888133 w 74090215"/>
              <a:gd name="connsiteY139" fmla="*/ 9111111 h 17509479"/>
              <a:gd name="connsiteX140" fmla="*/ 26742365 w 74090215"/>
              <a:gd name="connsiteY140" fmla="*/ 8958217 h 17509479"/>
              <a:gd name="connsiteX141" fmla="*/ 25350823 w 74090215"/>
              <a:gd name="connsiteY141" fmla="*/ 5356577 h 17509479"/>
              <a:gd name="connsiteX142" fmla="*/ 30707399 w 74090215"/>
              <a:gd name="connsiteY14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066953 w 74090215"/>
              <a:gd name="connsiteY125" fmla="*/ 8958219 h 17509479"/>
              <a:gd name="connsiteX126" fmla="*/ 12675411 w 74090215"/>
              <a:gd name="connsiteY126" fmla="*/ 5356577 h 17509479"/>
              <a:gd name="connsiteX127" fmla="*/ 18031987 w 74090215"/>
              <a:gd name="connsiteY127" fmla="*/ 1 h 17509479"/>
              <a:gd name="connsiteX128" fmla="*/ 23388563 w 74090215"/>
              <a:gd name="connsiteY128" fmla="*/ 5356577 h 17509479"/>
              <a:gd name="connsiteX129" fmla="*/ 21997023 w 74090215"/>
              <a:gd name="connsiteY129" fmla="*/ 8958219 h 17509479"/>
              <a:gd name="connsiteX130" fmla="*/ 21851255 w 74090215"/>
              <a:gd name="connsiteY130" fmla="*/ 9111111 h 17509479"/>
              <a:gd name="connsiteX131" fmla="*/ 21848603 w 74090215"/>
              <a:gd name="connsiteY131" fmla="*/ 9109699 h 17509479"/>
              <a:gd name="connsiteX132" fmla="*/ 21694979 w 74090215"/>
              <a:gd name="connsiteY132" fmla="*/ 9243579 h 17509479"/>
              <a:gd name="connsiteX133" fmla="*/ 20417719 w 74090215"/>
              <a:gd name="connsiteY133" fmla="*/ 12152903 h 17509479"/>
              <a:gd name="connsiteX134" fmla="*/ 24369693 w 74090215"/>
              <a:gd name="connsiteY134" fmla="*/ 16104879 h 17509479"/>
              <a:gd name="connsiteX135" fmla="*/ 28321667 w 74090215"/>
              <a:gd name="connsiteY135" fmla="*/ 12152903 h 17509479"/>
              <a:gd name="connsiteX136" fmla="*/ 27044411 w 74090215"/>
              <a:gd name="connsiteY136" fmla="*/ 9243579 h 17509479"/>
              <a:gd name="connsiteX137" fmla="*/ 26890783 w 74090215"/>
              <a:gd name="connsiteY137" fmla="*/ 9109699 h 17509479"/>
              <a:gd name="connsiteX138" fmla="*/ 26888133 w 74090215"/>
              <a:gd name="connsiteY138" fmla="*/ 9111111 h 17509479"/>
              <a:gd name="connsiteX139" fmla="*/ 26742365 w 74090215"/>
              <a:gd name="connsiteY139" fmla="*/ 8958217 h 17509479"/>
              <a:gd name="connsiteX140" fmla="*/ 25350823 w 74090215"/>
              <a:gd name="connsiteY140" fmla="*/ 5356577 h 17509479"/>
              <a:gd name="connsiteX141" fmla="*/ 30707399 w 74090215"/>
              <a:gd name="connsiteY14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066953 w 74090215"/>
              <a:gd name="connsiteY124" fmla="*/ 8958219 h 17509479"/>
              <a:gd name="connsiteX125" fmla="*/ 12675411 w 74090215"/>
              <a:gd name="connsiteY125" fmla="*/ 5356577 h 17509479"/>
              <a:gd name="connsiteX126" fmla="*/ 18031987 w 74090215"/>
              <a:gd name="connsiteY126" fmla="*/ 1 h 17509479"/>
              <a:gd name="connsiteX127" fmla="*/ 23388563 w 74090215"/>
              <a:gd name="connsiteY127" fmla="*/ 5356577 h 17509479"/>
              <a:gd name="connsiteX128" fmla="*/ 21997023 w 74090215"/>
              <a:gd name="connsiteY128" fmla="*/ 8958219 h 17509479"/>
              <a:gd name="connsiteX129" fmla="*/ 21851255 w 74090215"/>
              <a:gd name="connsiteY129" fmla="*/ 9111111 h 17509479"/>
              <a:gd name="connsiteX130" fmla="*/ 21848603 w 74090215"/>
              <a:gd name="connsiteY130" fmla="*/ 9109699 h 17509479"/>
              <a:gd name="connsiteX131" fmla="*/ 21694979 w 74090215"/>
              <a:gd name="connsiteY131" fmla="*/ 9243579 h 17509479"/>
              <a:gd name="connsiteX132" fmla="*/ 20417719 w 74090215"/>
              <a:gd name="connsiteY132" fmla="*/ 12152903 h 17509479"/>
              <a:gd name="connsiteX133" fmla="*/ 24369693 w 74090215"/>
              <a:gd name="connsiteY133" fmla="*/ 16104879 h 17509479"/>
              <a:gd name="connsiteX134" fmla="*/ 28321667 w 74090215"/>
              <a:gd name="connsiteY134" fmla="*/ 12152903 h 17509479"/>
              <a:gd name="connsiteX135" fmla="*/ 27044411 w 74090215"/>
              <a:gd name="connsiteY135" fmla="*/ 9243579 h 17509479"/>
              <a:gd name="connsiteX136" fmla="*/ 26890783 w 74090215"/>
              <a:gd name="connsiteY136" fmla="*/ 9109699 h 17509479"/>
              <a:gd name="connsiteX137" fmla="*/ 26888133 w 74090215"/>
              <a:gd name="connsiteY137" fmla="*/ 9111111 h 17509479"/>
              <a:gd name="connsiteX138" fmla="*/ 26742365 w 74090215"/>
              <a:gd name="connsiteY138" fmla="*/ 8958217 h 17509479"/>
              <a:gd name="connsiteX139" fmla="*/ 25350823 w 74090215"/>
              <a:gd name="connsiteY139" fmla="*/ 5356577 h 17509479"/>
              <a:gd name="connsiteX140" fmla="*/ 30707399 w 74090215"/>
              <a:gd name="connsiteY14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019565 w 74090215"/>
              <a:gd name="connsiteY118" fmla="*/ 9243579 h 17509479"/>
              <a:gd name="connsiteX119" fmla="*/ 7742306 w 74090215"/>
              <a:gd name="connsiteY119" fmla="*/ 12152903 h 17509479"/>
              <a:gd name="connsiteX120" fmla="*/ 11694282 w 74090215"/>
              <a:gd name="connsiteY120" fmla="*/ 16104879 h 17509479"/>
              <a:gd name="connsiteX121" fmla="*/ 15646256 w 74090215"/>
              <a:gd name="connsiteY121" fmla="*/ 12152903 h 17509479"/>
              <a:gd name="connsiteX122" fmla="*/ 14368998 w 74090215"/>
              <a:gd name="connsiteY122" fmla="*/ 9243579 h 17509479"/>
              <a:gd name="connsiteX123" fmla="*/ 14066953 w 74090215"/>
              <a:gd name="connsiteY123" fmla="*/ 8958219 h 17509479"/>
              <a:gd name="connsiteX124" fmla="*/ 12675411 w 74090215"/>
              <a:gd name="connsiteY124" fmla="*/ 5356577 h 17509479"/>
              <a:gd name="connsiteX125" fmla="*/ 18031987 w 74090215"/>
              <a:gd name="connsiteY125" fmla="*/ 1 h 17509479"/>
              <a:gd name="connsiteX126" fmla="*/ 23388563 w 74090215"/>
              <a:gd name="connsiteY126" fmla="*/ 5356577 h 17509479"/>
              <a:gd name="connsiteX127" fmla="*/ 21997023 w 74090215"/>
              <a:gd name="connsiteY127" fmla="*/ 8958219 h 17509479"/>
              <a:gd name="connsiteX128" fmla="*/ 21851255 w 74090215"/>
              <a:gd name="connsiteY128" fmla="*/ 9111111 h 17509479"/>
              <a:gd name="connsiteX129" fmla="*/ 21848603 w 74090215"/>
              <a:gd name="connsiteY129" fmla="*/ 9109699 h 17509479"/>
              <a:gd name="connsiteX130" fmla="*/ 21694979 w 74090215"/>
              <a:gd name="connsiteY130" fmla="*/ 9243579 h 17509479"/>
              <a:gd name="connsiteX131" fmla="*/ 20417719 w 74090215"/>
              <a:gd name="connsiteY131" fmla="*/ 12152903 h 17509479"/>
              <a:gd name="connsiteX132" fmla="*/ 24369693 w 74090215"/>
              <a:gd name="connsiteY132" fmla="*/ 16104879 h 17509479"/>
              <a:gd name="connsiteX133" fmla="*/ 28321667 w 74090215"/>
              <a:gd name="connsiteY133" fmla="*/ 12152903 h 17509479"/>
              <a:gd name="connsiteX134" fmla="*/ 27044411 w 74090215"/>
              <a:gd name="connsiteY134" fmla="*/ 9243579 h 17509479"/>
              <a:gd name="connsiteX135" fmla="*/ 26890783 w 74090215"/>
              <a:gd name="connsiteY135" fmla="*/ 9109699 h 17509479"/>
              <a:gd name="connsiteX136" fmla="*/ 26888133 w 74090215"/>
              <a:gd name="connsiteY136" fmla="*/ 9111111 h 17509479"/>
              <a:gd name="connsiteX137" fmla="*/ 26742365 w 74090215"/>
              <a:gd name="connsiteY137" fmla="*/ 8958217 h 17509479"/>
              <a:gd name="connsiteX138" fmla="*/ 25350823 w 74090215"/>
              <a:gd name="connsiteY138" fmla="*/ 5356577 h 17509479"/>
              <a:gd name="connsiteX139" fmla="*/ 30707399 w 74090215"/>
              <a:gd name="connsiteY13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019565 w 74090215"/>
              <a:gd name="connsiteY117" fmla="*/ 9243579 h 17509479"/>
              <a:gd name="connsiteX118" fmla="*/ 7742306 w 74090215"/>
              <a:gd name="connsiteY118" fmla="*/ 12152903 h 17509479"/>
              <a:gd name="connsiteX119" fmla="*/ 11694282 w 74090215"/>
              <a:gd name="connsiteY119" fmla="*/ 16104879 h 17509479"/>
              <a:gd name="connsiteX120" fmla="*/ 15646256 w 74090215"/>
              <a:gd name="connsiteY120" fmla="*/ 12152903 h 17509479"/>
              <a:gd name="connsiteX121" fmla="*/ 14368998 w 74090215"/>
              <a:gd name="connsiteY121" fmla="*/ 9243579 h 17509479"/>
              <a:gd name="connsiteX122" fmla="*/ 14066953 w 74090215"/>
              <a:gd name="connsiteY122" fmla="*/ 8958219 h 17509479"/>
              <a:gd name="connsiteX123" fmla="*/ 12675411 w 74090215"/>
              <a:gd name="connsiteY123" fmla="*/ 5356577 h 17509479"/>
              <a:gd name="connsiteX124" fmla="*/ 18031987 w 74090215"/>
              <a:gd name="connsiteY124" fmla="*/ 1 h 17509479"/>
              <a:gd name="connsiteX125" fmla="*/ 23388563 w 74090215"/>
              <a:gd name="connsiteY125" fmla="*/ 5356577 h 17509479"/>
              <a:gd name="connsiteX126" fmla="*/ 21997023 w 74090215"/>
              <a:gd name="connsiteY126" fmla="*/ 8958219 h 17509479"/>
              <a:gd name="connsiteX127" fmla="*/ 21851255 w 74090215"/>
              <a:gd name="connsiteY127" fmla="*/ 9111111 h 17509479"/>
              <a:gd name="connsiteX128" fmla="*/ 21848603 w 74090215"/>
              <a:gd name="connsiteY128" fmla="*/ 9109699 h 17509479"/>
              <a:gd name="connsiteX129" fmla="*/ 21694979 w 74090215"/>
              <a:gd name="connsiteY129" fmla="*/ 9243579 h 17509479"/>
              <a:gd name="connsiteX130" fmla="*/ 20417719 w 74090215"/>
              <a:gd name="connsiteY130" fmla="*/ 12152903 h 17509479"/>
              <a:gd name="connsiteX131" fmla="*/ 24369693 w 74090215"/>
              <a:gd name="connsiteY131" fmla="*/ 16104879 h 17509479"/>
              <a:gd name="connsiteX132" fmla="*/ 28321667 w 74090215"/>
              <a:gd name="connsiteY132" fmla="*/ 12152903 h 17509479"/>
              <a:gd name="connsiteX133" fmla="*/ 27044411 w 74090215"/>
              <a:gd name="connsiteY133" fmla="*/ 9243579 h 17509479"/>
              <a:gd name="connsiteX134" fmla="*/ 26890783 w 74090215"/>
              <a:gd name="connsiteY134" fmla="*/ 9109699 h 17509479"/>
              <a:gd name="connsiteX135" fmla="*/ 26888133 w 74090215"/>
              <a:gd name="connsiteY135" fmla="*/ 9111111 h 17509479"/>
              <a:gd name="connsiteX136" fmla="*/ 26742365 w 74090215"/>
              <a:gd name="connsiteY136" fmla="*/ 8958217 h 17509479"/>
              <a:gd name="connsiteX137" fmla="*/ 25350823 w 74090215"/>
              <a:gd name="connsiteY137" fmla="*/ 5356577 h 17509479"/>
              <a:gd name="connsiteX138" fmla="*/ 30707399 w 74090215"/>
              <a:gd name="connsiteY13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8031291 w 74090215"/>
              <a:gd name="connsiteY104" fmla="*/ 8265903 h 17509479"/>
              <a:gd name="connsiteX105" fmla="*/ 9308549 w 74090215"/>
              <a:gd name="connsiteY105" fmla="*/ 5356577 h 17509479"/>
              <a:gd name="connsiteX106" fmla="*/ 5356576 w 74090215"/>
              <a:gd name="connsiteY106" fmla="*/ 1404603 h 17509479"/>
              <a:gd name="connsiteX107" fmla="*/ 1404600 w 74090215"/>
              <a:gd name="connsiteY107" fmla="*/ 5356577 h 17509479"/>
              <a:gd name="connsiteX108" fmla="*/ 2842750 w 74090215"/>
              <a:gd name="connsiteY108" fmla="*/ 8406115 h 17509479"/>
              <a:gd name="connsiteX109" fmla="*/ 2849823 w 74090215"/>
              <a:gd name="connsiteY109" fmla="*/ 8411669 h 17509479"/>
              <a:gd name="connsiteX110" fmla="*/ 1537309 w 74090215"/>
              <a:gd name="connsiteY110" fmla="*/ 9111111 h 17509479"/>
              <a:gd name="connsiteX111" fmla="*/ 1391538 w 74090215"/>
              <a:gd name="connsiteY111" fmla="*/ 8958219 h 17509479"/>
              <a:gd name="connsiteX112" fmla="*/ 0 w 74090215"/>
              <a:gd name="connsiteY112" fmla="*/ 5356577 h 17509479"/>
              <a:gd name="connsiteX113" fmla="*/ 5356576 w 74090215"/>
              <a:gd name="connsiteY113" fmla="*/ 1 h 17509479"/>
              <a:gd name="connsiteX114" fmla="*/ 10713152 w 74090215"/>
              <a:gd name="connsiteY114" fmla="*/ 5356577 h 17509479"/>
              <a:gd name="connsiteX115" fmla="*/ 9321610 w 74090215"/>
              <a:gd name="connsiteY115" fmla="*/ 8958219 h 17509479"/>
              <a:gd name="connsiteX116" fmla="*/ 9019565 w 74090215"/>
              <a:gd name="connsiteY116" fmla="*/ 9243579 h 17509479"/>
              <a:gd name="connsiteX117" fmla="*/ 7742306 w 74090215"/>
              <a:gd name="connsiteY117" fmla="*/ 12152903 h 17509479"/>
              <a:gd name="connsiteX118" fmla="*/ 11694282 w 74090215"/>
              <a:gd name="connsiteY118" fmla="*/ 16104879 h 17509479"/>
              <a:gd name="connsiteX119" fmla="*/ 15646256 w 74090215"/>
              <a:gd name="connsiteY119" fmla="*/ 12152903 h 17509479"/>
              <a:gd name="connsiteX120" fmla="*/ 14368998 w 74090215"/>
              <a:gd name="connsiteY120" fmla="*/ 9243579 h 17509479"/>
              <a:gd name="connsiteX121" fmla="*/ 14066953 w 74090215"/>
              <a:gd name="connsiteY121" fmla="*/ 8958219 h 17509479"/>
              <a:gd name="connsiteX122" fmla="*/ 12675411 w 74090215"/>
              <a:gd name="connsiteY122" fmla="*/ 5356577 h 17509479"/>
              <a:gd name="connsiteX123" fmla="*/ 18031987 w 74090215"/>
              <a:gd name="connsiteY123" fmla="*/ 1 h 17509479"/>
              <a:gd name="connsiteX124" fmla="*/ 23388563 w 74090215"/>
              <a:gd name="connsiteY124" fmla="*/ 5356577 h 17509479"/>
              <a:gd name="connsiteX125" fmla="*/ 21997023 w 74090215"/>
              <a:gd name="connsiteY125" fmla="*/ 8958219 h 17509479"/>
              <a:gd name="connsiteX126" fmla="*/ 21851255 w 74090215"/>
              <a:gd name="connsiteY126" fmla="*/ 9111111 h 17509479"/>
              <a:gd name="connsiteX127" fmla="*/ 21848603 w 74090215"/>
              <a:gd name="connsiteY127" fmla="*/ 9109699 h 17509479"/>
              <a:gd name="connsiteX128" fmla="*/ 21694979 w 74090215"/>
              <a:gd name="connsiteY128" fmla="*/ 9243579 h 17509479"/>
              <a:gd name="connsiteX129" fmla="*/ 20417719 w 74090215"/>
              <a:gd name="connsiteY129" fmla="*/ 12152903 h 17509479"/>
              <a:gd name="connsiteX130" fmla="*/ 24369693 w 74090215"/>
              <a:gd name="connsiteY130" fmla="*/ 16104879 h 17509479"/>
              <a:gd name="connsiteX131" fmla="*/ 28321667 w 74090215"/>
              <a:gd name="connsiteY131" fmla="*/ 12152903 h 17509479"/>
              <a:gd name="connsiteX132" fmla="*/ 27044411 w 74090215"/>
              <a:gd name="connsiteY132" fmla="*/ 9243579 h 17509479"/>
              <a:gd name="connsiteX133" fmla="*/ 26890783 w 74090215"/>
              <a:gd name="connsiteY133" fmla="*/ 9109699 h 17509479"/>
              <a:gd name="connsiteX134" fmla="*/ 26888133 w 74090215"/>
              <a:gd name="connsiteY134" fmla="*/ 9111111 h 17509479"/>
              <a:gd name="connsiteX135" fmla="*/ 26742365 w 74090215"/>
              <a:gd name="connsiteY135" fmla="*/ 8958217 h 17509479"/>
              <a:gd name="connsiteX136" fmla="*/ 25350823 w 74090215"/>
              <a:gd name="connsiteY136" fmla="*/ 5356577 h 17509479"/>
              <a:gd name="connsiteX137" fmla="*/ 30707399 w 74090215"/>
              <a:gd name="connsiteY13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848603 w 74090215"/>
              <a:gd name="connsiteY126" fmla="*/ 9109699 h 17509479"/>
              <a:gd name="connsiteX127" fmla="*/ 21694979 w 74090215"/>
              <a:gd name="connsiteY127" fmla="*/ 9243579 h 17509479"/>
              <a:gd name="connsiteX128" fmla="*/ 20417719 w 74090215"/>
              <a:gd name="connsiteY128" fmla="*/ 12152903 h 17509479"/>
              <a:gd name="connsiteX129" fmla="*/ 24369693 w 74090215"/>
              <a:gd name="connsiteY129" fmla="*/ 16104879 h 17509479"/>
              <a:gd name="connsiteX130" fmla="*/ 28321667 w 74090215"/>
              <a:gd name="connsiteY130" fmla="*/ 12152903 h 17509479"/>
              <a:gd name="connsiteX131" fmla="*/ 27044411 w 74090215"/>
              <a:gd name="connsiteY131" fmla="*/ 9243579 h 17509479"/>
              <a:gd name="connsiteX132" fmla="*/ 26890783 w 74090215"/>
              <a:gd name="connsiteY132" fmla="*/ 9109699 h 17509479"/>
              <a:gd name="connsiteX133" fmla="*/ 26888133 w 74090215"/>
              <a:gd name="connsiteY133" fmla="*/ 9111111 h 17509479"/>
              <a:gd name="connsiteX134" fmla="*/ 26742365 w 74090215"/>
              <a:gd name="connsiteY134" fmla="*/ 8958217 h 17509479"/>
              <a:gd name="connsiteX135" fmla="*/ 25350823 w 74090215"/>
              <a:gd name="connsiteY135" fmla="*/ 5356577 h 17509479"/>
              <a:gd name="connsiteX136" fmla="*/ 30707399 w 74090215"/>
              <a:gd name="connsiteY13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694979 w 74090215"/>
              <a:gd name="connsiteY126" fmla="*/ 9243579 h 17509479"/>
              <a:gd name="connsiteX127" fmla="*/ 20417719 w 74090215"/>
              <a:gd name="connsiteY127" fmla="*/ 12152903 h 17509479"/>
              <a:gd name="connsiteX128" fmla="*/ 24369693 w 74090215"/>
              <a:gd name="connsiteY128" fmla="*/ 16104879 h 17509479"/>
              <a:gd name="connsiteX129" fmla="*/ 28321667 w 74090215"/>
              <a:gd name="connsiteY129" fmla="*/ 12152903 h 17509479"/>
              <a:gd name="connsiteX130" fmla="*/ 27044411 w 74090215"/>
              <a:gd name="connsiteY130" fmla="*/ 9243579 h 17509479"/>
              <a:gd name="connsiteX131" fmla="*/ 26890783 w 74090215"/>
              <a:gd name="connsiteY131" fmla="*/ 9109699 h 17509479"/>
              <a:gd name="connsiteX132" fmla="*/ 26888133 w 74090215"/>
              <a:gd name="connsiteY132" fmla="*/ 9111111 h 17509479"/>
              <a:gd name="connsiteX133" fmla="*/ 26742365 w 74090215"/>
              <a:gd name="connsiteY133" fmla="*/ 8958217 h 17509479"/>
              <a:gd name="connsiteX134" fmla="*/ 25350823 w 74090215"/>
              <a:gd name="connsiteY134" fmla="*/ 5356577 h 17509479"/>
              <a:gd name="connsiteX135" fmla="*/ 30707399 w 74090215"/>
              <a:gd name="connsiteY13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694979 w 74090215"/>
              <a:gd name="connsiteY125" fmla="*/ 9243579 h 17509479"/>
              <a:gd name="connsiteX126" fmla="*/ 20417719 w 74090215"/>
              <a:gd name="connsiteY126" fmla="*/ 12152903 h 17509479"/>
              <a:gd name="connsiteX127" fmla="*/ 24369693 w 74090215"/>
              <a:gd name="connsiteY127" fmla="*/ 16104879 h 17509479"/>
              <a:gd name="connsiteX128" fmla="*/ 28321667 w 74090215"/>
              <a:gd name="connsiteY128" fmla="*/ 12152903 h 17509479"/>
              <a:gd name="connsiteX129" fmla="*/ 27044411 w 74090215"/>
              <a:gd name="connsiteY129" fmla="*/ 9243579 h 17509479"/>
              <a:gd name="connsiteX130" fmla="*/ 26890783 w 74090215"/>
              <a:gd name="connsiteY130" fmla="*/ 9109699 h 17509479"/>
              <a:gd name="connsiteX131" fmla="*/ 26888133 w 74090215"/>
              <a:gd name="connsiteY131" fmla="*/ 9111111 h 17509479"/>
              <a:gd name="connsiteX132" fmla="*/ 26742365 w 74090215"/>
              <a:gd name="connsiteY132" fmla="*/ 8958217 h 17509479"/>
              <a:gd name="connsiteX133" fmla="*/ 25350823 w 74090215"/>
              <a:gd name="connsiteY133" fmla="*/ 5356577 h 17509479"/>
              <a:gd name="connsiteX134" fmla="*/ 30707399 w 74090215"/>
              <a:gd name="connsiteY13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706703 w 74090215"/>
              <a:gd name="connsiteY92" fmla="*/ 8265903 h 17509479"/>
              <a:gd name="connsiteX93" fmla="*/ 21983965 w 74090215"/>
              <a:gd name="connsiteY93" fmla="*/ 5356577 h 17509479"/>
              <a:gd name="connsiteX94" fmla="*/ 18031987 w 74090215"/>
              <a:gd name="connsiteY94" fmla="*/ 1404603 h 17509479"/>
              <a:gd name="connsiteX95" fmla="*/ 14080013 w 74090215"/>
              <a:gd name="connsiteY95" fmla="*/ 5356577 h 17509479"/>
              <a:gd name="connsiteX96" fmla="*/ 15357271 w 74090215"/>
              <a:gd name="connsiteY96" fmla="*/ 8265903 h 17509479"/>
              <a:gd name="connsiteX97" fmla="*/ 15659315 w 74090215"/>
              <a:gd name="connsiteY97" fmla="*/ 8551263 h 17509479"/>
              <a:gd name="connsiteX98" fmla="*/ 17050857 w 74090215"/>
              <a:gd name="connsiteY98" fmla="*/ 12152903 h 17509479"/>
              <a:gd name="connsiteX99" fmla="*/ 11694282 w 74090215"/>
              <a:gd name="connsiteY99" fmla="*/ 17509479 h 17509479"/>
              <a:gd name="connsiteX100" fmla="*/ 6337705 w 74090215"/>
              <a:gd name="connsiteY100" fmla="*/ 12152903 h 17509479"/>
              <a:gd name="connsiteX101" fmla="*/ 7729247 w 74090215"/>
              <a:gd name="connsiteY101" fmla="*/ 8551263 h 17509479"/>
              <a:gd name="connsiteX102" fmla="*/ 8031291 w 74090215"/>
              <a:gd name="connsiteY102" fmla="*/ 8265903 h 17509479"/>
              <a:gd name="connsiteX103" fmla="*/ 9308549 w 74090215"/>
              <a:gd name="connsiteY103" fmla="*/ 5356577 h 17509479"/>
              <a:gd name="connsiteX104" fmla="*/ 5356576 w 74090215"/>
              <a:gd name="connsiteY104" fmla="*/ 1404603 h 17509479"/>
              <a:gd name="connsiteX105" fmla="*/ 1404600 w 74090215"/>
              <a:gd name="connsiteY105" fmla="*/ 5356577 h 17509479"/>
              <a:gd name="connsiteX106" fmla="*/ 2842750 w 74090215"/>
              <a:gd name="connsiteY106" fmla="*/ 8406115 h 17509479"/>
              <a:gd name="connsiteX107" fmla="*/ 2849823 w 74090215"/>
              <a:gd name="connsiteY107" fmla="*/ 8411669 h 17509479"/>
              <a:gd name="connsiteX108" fmla="*/ 1537309 w 74090215"/>
              <a:gd name="connsiteY108" fmla="*/ 9111111 h 17509479"/>
              <a:gd name="connsiteX109" fmla="*/ 1391538 w 74090215"/>
              <a:gd name="connsiteY109" fmla="*/ 8958219 h 17509479"/>
              <a:gd name="connsiteX110" fmla="*/ 0 w 74090215"/>
              <a:gd name="connsiteY110" fmla="*/ 5356577 h 17509479"/>
              <a:gd name="connsiteX111" fmla="*/ 5356576 w 74090215"/>
              <a:gd name="connsiteY111" fmla="*/ 1 h 17509479"/>
              <a:gd name="connsiteX112" fmla="*/ 10713152 w 74090215"/>
              <a:gd name="connsiteY112" fmla="*/ 5356577 h 17509479"/>
              <a:gd name="connsiteX113" fmla="*/ 9321610 w 74090215"/>
              <a:gd name="connsiteY113" fmla="*/ 8958219 h 17509479"/>
              <a:gd name="connsiteX114" fmla="*/ 9019565 w 74090215"/>
              <a:gd name="connsiteY114" fmla="*/ 9243579 h 17509479"/>
              <a:gd name="connsiteX115" fmla="*/ 7742306 w 74090215"/>
              <a:gd name="connsiteY115" fmla="*/ 12152903 h 17509479"/>
              <a:gd name="connsiteX116" fmla="*/ 11694282 w 74090215"/>
              <a:gd name="connsiteY116" fmla="*/ 16104879 h 17509479"/>
              <a:gd name="connsiteX117" fmla="*/ 15646256 w 74090215"/>
              <a:gd name="connsiteY117" fmla="*/ 12152903 h 17509479"/>
              <a:gd name="connsiteX118" fmla="*/ 14368998 w 74090215"/>
              <a:gd name="connsiteY118" fmla="*/ 9243579 h 17509479"/>
              <a:gd name="connsiteX119" fmla="*/ 14066953 w 74090215"/>
              <a:gd name="connsiteY119" fmla="*/ 8958219 h 17509479"/>
              <a:gd name="connsiteX120" fmla="*/ 12675411 w 74090215"/>
              <a:gd name="connsiteY120" fmla="*/ 5356577 h 17509479"/>
              <a:gd name="connsiteX121" fmla="*/ 18031987 w 74090215"/>
              <a:gd name="connsiteY121" fmla="*/ 1 h 17509479"/>
              <a:gd name="connsiteX122" fmla="*/ 23388563 w 74090215"/>
              <a:gd name="connsiteY122" fmla="*/ 5356577 h 17509479"/>
              <a:gd name="connsiteX123" fmla="*/ 21997023 w 74090215"/>
              <a:gd name="connsiteY123" fmla="*/ 8958219 h 17509479"/>
              <a:gd name="connsiteX124" fmla="*/ 21694979 w 74090215"/>
              <a:gd name="connsiteY124" fmla="*/ 9243579 h 17509479"/>
              <a:gd name="connsiteX125" fmla="*/ 20417719 w 74090215"/>
              <a:gd name="connsiteY125" fmla="*/ 12152903 h 17509479"/>
              <a:gd name="connsiteX126" fmla="*/ 24369693 w 74090215"/>
              <a:gd name="connsiteY126" fmla="*/ 16104879 h 17509479"/>
              <a:gd name="connsiteX127" fmla="*/ 28321667 w 74090215"/>
              <a:gd name="connsiteY127" fmla="*/ 12152903 h 17509479"/>
              <a:gd name="connsiteX128" fmla="*/ 27044411 w 74090215"/>
              <a:gd name="connsiteY128" fmla="*/ 9243579 h 17509479"/>
              <a:gd name="connsiteX129" fmla="*/ 26890783 w 74090215"/>
              <a:gd name="connsiteY129" fmla="*/ 9109699 h 17509479"/>
              <a:gd name="connsiteX130" fmla="*/ 26888133 w 74090215"/>
              <a:gd name="connsiteY130" fmla="*/ 9111111 h 17509479"/>
              <a:gd name="connsiteX131" fmla="*/ 26742365 w 74090215"/>
              <a:gd name="connsiteY131" fmla="*/ 8958217 h 17509479"/>
              <a:gd name="connsiteX132" fmla="*/ 25350823 w 74090215"/>
              <a:gd name="connsiteY132" fmla="*/ 5356577 h 17509479"/>
              <a:gd name="connsiteX133" fmla="*/ 30707399 w 74090215"/>
              <a:gd name="connsiteY13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888133 w 74090215"/>
              <a:gd name="connsiteY129" fmla="*/ 9111111 h 17509479"/>
              <a:gd name="connsiteX130" fmla="*/ 26742365 w 74090215"/>
              <a:gd name="connsiteY130" fmla="*/ 8958217 h 17509479"/>
              <a:gd name="connsiteX131" fmla="*/ 25350823 w 74090215"/>
              <a:gd name="connsiteY131" fmla="*/ 5356577 h 17509479"/>
              <a:gd name="connsiteX132" fmla="*/ 30707399 w 74090215"/>
              <a:gd name="connsiteY13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742365 w 74090215"/>
              <a:gd name="connsiteY129" fmla="*/ 8958217 h 17509479"/>
              <a:gd name="connsiteX130" fmla="*/ 25350823 w 74090215"/>
              <a:gd name="connsiteY130" fmla="*/ 5356577 h 17509479"/>
              <a:gd name="connsiteX131" fmla="*/ 30707399 w 74090215"/>
              <a:gd name="connsiteY13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742365 w 74090215"/>
              <a:gd name="connsiteY128" fmla="*/ 8958217 h 17509479"/>
              <a:gd name="connsiteX129" fmla="*/ 25350823 w 74090215"/>
              <a:gd name="connsiteY129" fmla="*/ 5356577 h 17509479"/>
              <a:gd name="connsiteX130" fmla="*/ 30707399 w 74090215"/>
              <a:gd name="connsiteY13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6057527 w 74090215"/>
              <a:gd name="connsiteY70" fmla="*/ 8265901 h 17509479"/>
              <a:gd name="connsiteX71" fmla="*/ 47334783 w 74090215"/>
              <a:gd name="connsiteY71" fmla="*/ 5356577 h 17509479"/>
              <a:gd name="connsiteX72" fmla="*/ 43382807 w 74090215"/>
              <a:gd name="connsiteY72" fmla="*/ 1404601 h 17509479"/>
              <a:gd name="connsiteX73" fmla="*/ 39430831 w 74090215"/>
              <a:gd name="connsiteY73" fmla="*/ 5356577 h 17509479"/>
              <a:gd name="connsiteX74" fmla="*/ 40708095 w 74090215"/>
              <a:gd name="connsiteY74" fmla="*/ 8265901 h 17509479"/>
              <a:gd name="connsiteX75" fmla="*/ 41010135 w 74090215"/>
              <a:gd name="connsiteY75" fmla="*/ 8551263 h 17509479"/>
              <a:gd name="connsiteX76" fmla="*/ 42401679 w 74090215"/>
              <a:gd name="connsiteY76" fmla="*/ 12152903 h 17509479"/>
              <a:gd name="connsiteX77" fmla="*/ 37045103 w 74090215"/>
              <a:gd name="connsiteY77" fmla="*/ 17509479 h 17509479"/>
              <a:gd name="connsiteX78" fmla="*/ 31688529 w 74090215"/>
              <a:gd name="connsiteY78" fmla="*/ 12152903 h 17509479"/>
              <a:gd name="connsiteX79" fmla="*/ 33080067 w 74090215"/>
              <a:gd name="connsiteY79" fmla="*/ 8551263 h 17509479"/>
              <a:gd name="connsiteX80" fmla="*/ 33382111 w 74090215"/>
              <a:gd name="connsiteY80" fmla="*/ 8265901 h 17509479"/>
              <a:gd name="connsiteX81" fmla="*/ 34659375 w 74090215"/>
              <a:gd name="connsiteY81" fmla="*/ 5356577 h 17509479"/>
              <a:gd name="connsiteX82" fmla="*/ 30707399 w 74090215"/>
              <a:gd name="connsiteY82" fmla="*/ 1404601 h 17509479"/>
              <a:gd name="connsiteX83" fmla="*/ 26755425 w 74090215"/>
              <a:gd name="connsiteY83" fmla="*/ 5356577 h 17509479"/>
              <a:gd name="connsiteX84" fmla="*/ 28032683 w 74090215"/>
              <a:gd name="connsiteY84" fmla="*/ 8265901 h 17509479"/>
              <a:gd name="connsiteX85" fmla="*/ 28334727 w 74090215"/>
              <a:gd name="connsiteY85" fmla="*/ 8551263 h 17509479"/>
              <a:gd name="connsiteX86" fmla="*/ 29726271 w 74090215"/>
              <a:gd name="connsiteY86" fmla="*/ 12152903 h 17509479"/>
              <a:gd name="connsiteX87" fmla="*/ 24369693 w 74090215"/>
              <a:gd name="connsiteY87" fmla="*/ 17509479 h 17509479"/>
              <a:gd name="connsiteX88" fmla="*/ 19013117 w 74090215"/>
              <a:gd name="connsiteY88" fmla="*/ 12152903 h 17509479"/>
              <a:gd name="connsiteX89" fmla="*/ 20404659 w 74090215"/>
              <a:gd name="connsiteY89" fmla="*/ 8551263 h 17509479"/>
              <a:gd name="connsiteX90" fmla="*/ 20706703 w 74090215"/>
              <a:gd name="connsiteY90" fmla="*/ 8265903 h 17509479"/>
              <a:gd name="connsiteX91" fmla="*/ 21983965 w 74090215"/>
              <a:gd name="connsiteY91" fmla="*/ 5356577 h 17509479"/>
              <a:gd name="connsiteX92" fmla="*/ 18031987 w 74090215"/>
              <a:gd name="connsiteY92" fmla="*/ 1404603 h 17509479"/>
              <a:gd name="connsiteX93" fmla="*/ 14080013 w 74090215"/>
              <a:gd name="connsiteY93" fmla="*/ 5356577 h 17509479"/>
              <a:gd name="connsiteX94" fmla="*/ 15357271 w 74090215"/>
              <a:gd name="connsiteY94" fmla="*/ 8265903 h 17509479"/>
              <a:gd name="connsiteX95" fmla="*/ 15659315 w 74090215"/>
              <a:gd name="connsiteY95" fmla="*/ 8551263 h 17509479"/>
              <a:gd name="connsiteX96" fmla="*/ 17050857 w 74090215"/>
              <a:gd name="connsiteY96" fmla="*/ 12152903 h 17509479"/>
              <a:gd name="connsiteX97" fmla="*/ 11694282 w 74090215"/>
              <a:gd name="connsiteY97" fmla="*/ 17509479 h 17509479"/>
              <a:gd name="connsiteX98" fmla="*/ 6337705 w 74090215"/>
              <a:gd name="connsiteY98" fmla="*/ 12152903 h 17509479"/>
              <a:gd name="connsiteX99" fmla="*/ 7729247 w 74090215"/>
              <a:gd name="connsiteY99" fmla="*/ 8551263 h 17509479"/>
              <a:gd name="connsiteX100" fmla="*/ 8031291 w 74090215"/>
              <a:gd name="connsiteY100" fmla="*/ 8265903 h 17509479"/>
              <a:gd name="connsiteX101" fmla="*/ 9308549 w 74090215"/>
              <a:gd name="connsiteY101" fmla="*/ 5356577 h 17509479"/>
              <a:gd name="connsiteX102" fmla="*/ 5356576 w 74090215"/>
              <a:gd name="connsiteY102" fmla="*/ 1404603 h 17509479"/>
              <a:gd name="connsiteX103" fmla="*/ 1404600 w 74090215"/>
              <a:gd name="connsiteY103" fmla="*/ 5356577 h 17509479"/>
              <a:gd name="connsiteX104" fmla="*/ 2842750 w 74090215"/>
              <a:gd name="connsiteY104" fmla="*/ 8406115 h 17509479"/>
              <a:gd name="connsiteX105" fmla="*/ 2849823 w 74090215"/>
              <a:gd name="connsiteY105" fmla="*/ 8411669 h 17509479"/>
              <a:gd name="connsiteX106" fmla="*/ 1537309 w 74090215"/>
              <a:gd name="connsiteY106" fmla="*/ 9111111 h 17509479"/>
              <a:gd name="connsiteX107" fmla="*/ 1391538 w 74090215"/>
              <a:gd name="connsiteY107" fmla="*/ 8958219 h 17509479"/>
              <a:gd name="connsiteX108" fmla="*/ 0 w 74090215"/>
              <a:gd name="connsiteY108" fmla="*/ 5356577 h 17509479"/>
              <a:gd name="connsiteX109" fmla="*/ 5356576 w 74090215"/>
              <a:gd name="connsiteY109" fmla="*/ 1 h 17509479"/>
              <a:gd name="connsiteX110" fmla="*/ 10713152 w 74090215"/>
              <a:gd name="connsiteY110" fmla="*/ 5356577 h 17509479"/>
              <a:gd name="connsiteX111" fmla="*/ 9321610 w 74090215"/>
              <a:gd name="connsiteY111" fmla="*/ 8958219 h 17509479"/>
              <a:gd name="connsiteX112" fmla="*/ 9019565 w 74090215"/>
              <a:gd name="connsiteY112" fmla="*/ 9243579 h 17509479"/>
              <a:gd name="connsiteX113" fmla="*/ 7742306 w 74090215"/>
              <a:gd name="connsiteY113" fmla="*/ 12152903 h 17509479"/>
              <a:gd name="connsiteX114" fmla="*/ 11694282 w 74090215"/>
              <a:gd name="connsiteY114" fmla="*/ 16104879 h 17509479"/>
              <a:gd name="connsiteX115" fmla="*/ 15646256 w 74090215"/>
              <a:gd name="connsiteY115" fmla="*/ 12152903 h 17509479"/>
              <a:gd name="connsiteX116" fmla="*/ 14368998 w 74090215"/>
              <a:gd name="connsiteY116" fmla="*/ 9243579 h 17509479"/>
              <a:gd name="connsiteX117" fmla="*/ 14066953 w 74090215"/>
              <a:gd name="connsiteY117" fmla="*/ 8958219 h 17509479"/>
              <a:gd name="connsiteX118" fmla="*/ 12675411 w 74090215"/>
              <a:gd name="connsiteY118" fmla="*/ 5356577 h 17509479"/>
              <a:gd name="connsiteX119" fmla="*/ 18031987 w 74090215"/>
              <a:gd name="connsiteY119" fmla="*/ 1 h 17509479"/>
              <a:gd name="connsiteX120" fmla="*/ 23388563 w 74090215"/>
              <a:gd name="connsiteY120" fmla="*/ 5356577 h 17509479"/>
              <a:gd name="connsiteX121" fmla="*/ 21997023 w 74090215"/>
              <a:gd name="connsiteY121" fmla="*/ 8958219 h 17509479"/>
              <a:gd name="connsiteX122" fmla="*/ 21694979 w 74090215"/>
              <a:gd name="connsiteY122" fmla="*/ 9243579 h 17509479"/>
              <a:gd name="connsiteX123" fmla="*/ 20417719 w 74090215"/>
              <a:gd name="connsiteY123" fmla="*/ 12152903 h 17509479"/>
              <a:gd name="connsiteX124" fmla="*/ 24369693 w 74090215"/>
              <a:gd name="connsiteY124" fmla="*/ 16104879 h 17509479"/>
              <a:gd name="connsiteX125" fmla="*/ 28321667 w 74090215"/>
              <a:gd name="connsiteY125" fmla="*/ 12152903 h 17509479"/>
              <a:gd name="connsiteX126" fmla="*/ 27044411 w 74090215"/>
              <a:gd name="connsiteY126" fmla="*/ 9243579 h 17509479"/>
              <a:gd name="connsiteX127" fmla="*/ 26742365 w 74090215"/>
              <a:gd name="connsiteY127" fmla="*/ 8958217 h 17509479"/>
              <a:gd name="connsiteX128" fmla="*/ 25350823 w 74090215"/>
              <a:gd name="connsiteY128" fmla="*/ 5356577 h 17509479"/>
              <a:gd name="connsiteX129" fmla="*/ 30707399 w 74090215"/>
              <a:gd name="connsiteY12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6057527 w 74090215"/>
              <a:gd name="connsiteY69" fmla="*/ 8265901 h 17509479"/>
              <a:gd name="connsiteX70" fmla="*/ 47334783 w 74090215"/>
              <a:gd name="connsiteY70" fmla="*/ 5356577 h 17509479"/>
              <a:gd name="connsiteX71" fmla="*/ 43382807 w 74090215"/>
              <a:gd name="connsiteY71" fmla="*/ 1404601 h 17509479"/>
              <a:gd name="connsiteX72" fmla="*/ 39430831 w 74090215"/>
              <a:gd name="connsiteY72" fmla="*/ 5356577 h 17509479"/>
              <a:gd name="connsiteX73" fmla="*/ 40708095 w 74090215"/>
              <a:gd name="connsiteY73" fmla="*/ 8265901 h 17509479"/>
              <a:gd name="connsiteX74" fmla="*/ 41010135 w 74090215"/>
              <a:gd name="connsiteY74" fmla="*/ 8551263 h 17509479"/>
              <a:gd name="connsiteX75" fmla="*/ 42401679 w 74090215"/>
              <a:gd name="connsiteY75" fmla="*/ 12152903 h 17509479"/>
              <a:gd name="connsiteX76" fmla="*/ 37045103 w 74090215"/>
              <a:gd name="connsiteY76" fmla="*/ 17509479 h 17509479"/>
              <a:gd name="connsiteX77" fmla="*/ 31688529 w 74090215"/>
              <a:gd name="connsiteY77" fmla="*/ 12152903 h 17509479"/>
              <a:gd name="connsiteX78" fmla="*/ 33080067 w 74090215"/>
              <a:gd name="connsiteY78" fmla="*/ 8551263 h 17509479"/>
              <a:gd name="connsiteX79" fmla="*/ 33382111 w 74090215"/>
              <a:gd name="connsiteY79" fmla="*/ 8265901 h 17509479"/>
              <a:gd name="connsiteX80" fmla="*/ 34659375 w 74090215"/>
              <a:gd name="connsiteY80" fmla="*/ 5356577 h 17509479"/>
              <a:gd name="connsiteX81" fmla="*/ 30707399 w 74090215"/>
              <a:gd name="connsiteY81" fmla="*/ 1404601 h 17509479"/>
              <a:gd name="connsiteX82" fmla="*/ 26755425 w 74090215"/>
              <a:gd name="connsiteY82" fmla="*/ 5356577 h 17509479"/>
              <a:gd name="connsiteX83" fmla="*/ 28032683 w 74090215"/>
              <a:gd name="connsiteY83" fmla="*/ 8265901 h 17509479"/>
              <a:gd name="connsiteX84" fmla="*/ 28334727 w 74090215"/>
              <a:gd name="connsiteY84" fmla="*/ 8551263 h 17509479"/>
              <a:gd name="connsiteX85" fmla="*/ 29726271 w 74090215"/>
              <a:gd name="connsiteY85" fmla="*/ 12152903 h 17509479"/>
              <a:gd name="connsiteX86" fmla="*/ 24369693 w 74090215"/>
              <a:gd name="connsiteY86" fmla="*/ 17509479 h 17509479"/>
              <a:gd name="connsiteX87" fmla="*/ 19013117 w 74090215"/>
              <a:gd name="connsiteY87" fmla="*/ 12152903 h 17509479"/>
              <a:gd name="connsiteX88" fmla="*/ 20404659 w 74090215"/>
              <a:gd name="connsiteY88" fmla="*/ 8551263 h 17509479"/>
              <a:gd name="connsiteX89" fmla="*/ 20706703 w 74090215"/>
              <a:gd name="connsiteY89" fmla="*/ 8265903 h 17509479"/>
              <a:gd name="connsiteX90" fmla="*/ 21983965 w 74090215"/>
              <a:gd name="connsiteY90" fmla="*/ 5356577 h 17509479"/>
              <a:gd name="connsiteX91" fmla="*/ 18031987 w 74090215"/>
              <a:gd name="connsiteY91" fmla="*/ 1404603 h 17509479"/>
              <a:gd name="connsiteX92" fmla="*/ 14080013 w 74090215"/>
              <a:gd name="connsiteY92" fmla="*/ 5356577 h 17509479"/>
              <a:gd name="connsiteX93" fmla="*/ 15357271 w 74090215"/>
              <a:gd name="connsiteY93" fmla="*/ 8265903 h 17509479"/>
              <a:gd name="connsiteX94" fmla="*/ 15659315 w 74090215"/>
              <a:gd name="connsiteY94" fmla="*/ 8551263 h 17509479"/>
              <a:gd name="connsiteX95" fmla="*/ 17050857 w 74090215"/>
              <a:gd name="connsiteY95" fmla="*/ 12152903 h 17509479"/>
              <a:gd name="connsiteX96" fmla="*/ 11694282 w 74090215"/>
              <a:gd name="connsiteY96" fmla="*/ 17509479 h 17509479"/>
              <a:gd name="connsiteX97" fmla="*/ 6337705 w 74090215"/>
              <a:gd name="connsiteY97" fmla="*/ 12152903 h 17509479"/>
              <a:gd name="connsiteX98" fmla="*/ 7729247 w 74090215"/>
              <a:gd name="connsiteY98" fmla="*/ 8551263 h 17509479"/>
              <a:gd name="connsiteX99" fmla="*/ 8031291 w 74090215"/>
              <a:gd name="connsiteY99" fmla="*/ 8265903 h 17509479"/>
              <a:gd name="connsiteX100" fmla="*/ 9308549 w 74090215"/>
              <a:gd name="connsiteY100" fmla="*/ 5356577 h 17509479"/>
              <a:gd name="connsiteX101" fmla="*/ 5356576 w 74090215"/>
              <a:gd name="connsiteY101" fmla="*/ 1404603 h 17509479"/>
              <a:gd name="connsiteX102" fmla="*/ 1404600 w 74090215"/>
              <a:gd name="connsiteY102" fmla="*/ 5356577 h 17509479"/>
              <a:gd name="connsiteX103" fmla="*/ 2842750 w 74090215"/>
              <a:gd name="connsiteY103" fmla="*/ 8406115 h 17509479"/>
              <a:gd name="connsiteX104" fmla="*/ 2849823 w 74090215"/>
              <a:gd name="connsiteY104" fmla="*/ 8411669 h 17509479"/>
              <a:gd name="connsiteX105" fmla="*/ 1537309 w 74090215"/>
              <a:gd name="connsiteY105" fmla="*/ 9111111 h 17509479"/>
              <a:gd name="connsiteX106" fmla="*/ 1391538 w 74090215"/>
              <a:gd name="connsiteY106" fmla="*/ 8958219 h 17509479"/>
              <a:gd name="connsiteX107" fmla="*/ 0 w 74090215"/>
              <a:gd name="connsiteY107" fmla="*/ 5356577 h 17509479"/>
              <a:gd name="connsiteX108" fmla="*/ 5356576 w 74090215"/>
              <a:gd name="connsiteY108" fmla="*/ 1 h 17509479"/>
              <a:gd name="connsiteX109" fmla="*/ 10713152 w 74090215"/>
              <a:gd name="connsiteY109" fmla="*/ 5356577 h 17509479"/>
              <a:gd name="connsiteX110" fmla="*/ 9321610 w 74090215"/>
              <a:gd name="connsiteY110" fmla="*/ 8958219 h 17509479"/>
              <a:gd name="connsiteX111" fmla="*/ 9019565 w 74090215"/>
              <a:gd name="connsiteY111" fmla="*/ 9243579 h 17509479"/>
              <a:gd name="connsiteX112" fmla="*/ 7742306 w 74090215"/>
              <a:gd name="connsiteY112" fmla="*/ 12152903 h 17509479"/>
              <a:gd name="connsiteX113" fmla="*/ 11694282 w 74090215"/>
              <a:gd name="connsiteY113" fmla="*/ 16104879 h 17509479"/>
              <a:gd name="connsiteX114" fmla="*/ 15646256 w 74090215"/>
              <a:gd name="connsiteY114" fmla="*/ 12152903 h 17509479"/>
              <a:gd name="connsiteX115" fmla="*/ 14368998 w 74090215"/>
              <a:gd name="connsiteY115" fmla="*/ 9243579 h 17509479"/>
              <a:gd name="connsiteX116" fmla="*/ 14066953 w 74090215"/>
              <a:gd name="connsiteY116" fmla="*/ 8958219 h 17509479"/>
              <a:gd name="connsiteX117" fmla="*/ 12675411 w 74090215"/>
              <a:gd name="connsiteY117" fmla="*/ 5356577 h 17509479"/>
              <a:gd name="connsiteX118" fmla="*/ 18031987 w 74090215"/>
              <a:gd name="connsiteY118" fmla="*/ 1 h 17509479"/>
              <a:gd name="connsiteX119" fmla="*/ 23388563 w 74090215"/>
              <a:gd name="connsiteY119" fmla="*/ 5356577 h 17509479"/>
              <a:gd name="connsiteX120" fmla="*/ 21997023 w 74090215"/>
              <a:gd name="connsiteY120" fmla="*/ 8958219 h 17509479"/>
              <a:gd name="connsiteX121" fmla="*/ 21694979 w 74090215"/>
              <a:gd name="connsiteY121" fmla="*/ 9243579 h 17509479"/>
              <a:gd name="connsiteX122" fmla="*/ 20417719 w 74090215"/>
              <a:gd name="connsiteY122" fmla="*/ 12152903 h 17509479"/>
              <a:gd name="connsiteX123" fmla="*/ 24369693 w 74090215"/>
              <a:gd name="connsiteY123" fmla="*/ 16104879 h 17509479"/>
              <a:gd name="connsiteX124" fmla="*/ 28321667 w 74090215"/>
              <a:gd name="connsiteY124" fmla="*/ 12152903 h 17509479"/>
              <a:gd name="connsiteX125" fmla="*/ 27044411 w 74090215"/>
              <a:gd name="connsiteY125" fmla="*/ 9243579 h 17509479"/>
              <a:gd name="connsiteX126" fmla="*/ 26742365 w 74090215"/>
              <a:gd name="connsiteY126" fmla="*/ 8958217 h 17509479"/>
              <a:gd name="connsiteX127" fmla="*/ 25350823 w 74090215"/>
              <a:gd name="connsiteY127" fmla="*/ 5356577 h 17509479"/>
              <a:gd name="connsiteX128" fmla="*/ 30707399 w 74090215"/>
              <a:gd name="connsiteY12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045799 w 74090215"/>
              <a:gd name="connsiteY14" fmla="*/ 9243579 h 17509479"/>
              <a:gd name="connsiteX15" fmla="*/ 45768539 w 74090215"/>
              <a:gd name="connsiteY15" fmla="*/ 12152903 h 17509479"/>
              <a:gd name="connsiteX16" fmla="*/ 49720515 w 74090215"/>
              <a:gd name="connsiteY16" fmla="*/ 16104879 h 17509479"/>
              <a:gd name="connsiteX17" fmla="*/ 53672487 w 74090215"/>
              <a:gd name="connsiteY17" fmla="*/ 12152903 h 17509479"/>
              <a:gd name="connsiteX18" fmla="*/ 52395227 w 74090215"/>
              <a:gd name="connsiteY18" fmla="*/ 9243579 h 17509479"/>
              <a:gd name="connsiteX19" fmla="*/ 52241603 w 74090215"/>
              <a:gd name="connsiteY19" fmla="*/ 9109701 h 17509479"/>
              <a:gd name="connsiteX20" fmla="*/ 52238955 w 74090215"/>
              <a:gd name="connsiteY20" fmla="*/ 9111111 h 17509479"/>
              <a:gd name="connsiteX21" fmla="*/ 52093187 w 74090215"/>
              <a:gd name="connsiteY21" fmla="*/ 8958217 h 17509479"/>
              <a:gd name="connsiteX22" fmla="*/ 50701643 w 74090215"/>
              <a:gd name="connsiteY22" fmla="*/ 5356577 h 17509479"/>
              <a:gd name="connsiteX23" fmla="*/ 56058219 w 74090215"/>
              <a:gd name="connsiteY23" fmla="*/ 0 h 17509479"/>
              <a:gd name="connsiteX24" fmla="*/ 61414799 w 74090215"/>
              <a:gd name="connsiteY24" fmla="*/ 5356577 h 17509479"/>
              <a:gd name="connsiteX25" fmla="*/ 60023255 w 74090215"/>
              <a:gd name="connsiteY25" fmla="*/ 8958217 h 17509479"/>
              <a:gd name="connsiteX26" fmla="*/ 59877487 w 74090215"/>
              <a:gd name="connsiteY26" fmla="*/ 9111111 h 17509479"/>
              <a:gd name="connsiteX27" fmla="*/ 59874839 w 74090215"/>
              <a:gd name="connsiteY27" fmla="*/ 9109699 h 17509479"/>
              <a:gd name="connsiteX28" fmla="*/ 59721211 w 74090215"/>
              <a:gd name="connsiteY28" fmla="*/ 9243579 h 17509479"/>
              <a:gd name="connsiteX29" fmla="*/ 58443951 w 74090215"/>
              <a:gd name="connsiteY29" fmla="*/ 12152903 h 17509479"/>
              <a:gd name="connsiteX30" fmla="*/ 62395927 w 74090215"/>
              <a:gd name="connsiteY30" fmla="*/ 16104879 h 17509479"/>
              <a:gd name="connsiteX31" fmla="*/ 66347903 w 74090215"/>
              <a:gd name="connsiteY31" fmla="*/ 12152903 h 17509479"/>
              <a:gd name="connsiteX32" fmla="*/ 65070643 w 74090215"/>
              <a:gd name="connsiteY32" fmla="*/ 9243579 h 17509479"/>
              <a:gd name="connsiteX33" fmla="*/ 64917015 w 74090215"/>
              <a:gd name="connsiteY33" fmla="*/ 9109699 h 17509479"/>
              <a:gd name="connsiteX34" fmla="*/ 64914367 w 74090215"/>
              <a:gd name="connsiteY34" fmla="*/ 9111111 h 17509479"/>
              <a:gd name="connsiteX35" fmla="*/ 64768599 w 74090215"/>
              <a:gd name="connsiteY35" fmla="*/ 8958217 h 17509479"/>
              <a:gd name="connsiteX36" fmla="*/ 63377055 w 74090215"/>
              <a:gd name="connsiteY36" fmla="*/ 5356577 h 17509479"/>
              <a:gd name="connsiteX37" fmla="*/ 68733639 w 74090215"/>
              <a:gd name="connsiteY37" fmla="*/ 0 h 17509479"/>
              <a:gd name="connsiteX38" fmla="*/ 74090215 w 74090215"/>
              <a:gd name="connsiteY38" fmla="*/ 5356577 h 17509479"/>
              <a:gd name="connsiteX39" fmla="*/ 72698671 w 74090215"/>
              <a:gd name="connsiteY39" fmla="*/ 8958217 h 17509479"/>
              <a:gd name="connsiteX40" fmla="*/ 72552903 w 74090215"/>
              <a:gd name="connsiteY40" fmla="*/ 9111111 h 17509479"/>
              <a:gd name="connsiteX41" fmla="*/ 71240391 w 74090215"/>
              <a:gd name="connsiteY41" fmla="*/ 8411667 h 17509479"/>
              <a:gd name="connsiteX42" fmla="*/ 71247455 w 74090215"/>
              <a:gd name="connsiteY42" fmla="*/ 8406113 h 17509479"/>
              <a:gd name="connsiteX43" fmla="*/ 72685607 w 74090215"/>
              <a:gd name="connsiteY43" fmla="*/ 5356577 h 17509479"/>
              <a:gd name="connsiteX44" fmla="*/ 68733639 w 74090215"/>
              <a:gd name="connsiteY44" fmla="*/ 1404601 h 17509479"/>
              <a:gd name="connsiteX45" fmla="*/ 64781659 w 74090215"/>
              <a:gd name="connsiteY45" fmla="*/ 5356577 h 17509479"/>
              <a:gd name="connsiteX46" fmla="*/ 66058919 w 74090215"/>
              <a:gd name="connsiteY46" fmla="*/ 8265901 h 17509479"/>
              <a:gd name="connsiteX47" fmla="*/ 66212543 w 74090215"/>
              <a:gd name="connsiteY47" fmla="*/ 8399781 h 17509479"/>
              <a:gd name="connsiteX48" fmla="*/ 66215191 w 74090215"/>
              <a:gd name="connsiteY48" fmla="*/ 8398371 h 17509479"/>
              <a:gd name="connsiteX49" fmla="*/ 66360963 w 74090215"/>
              <a:gd name="connsiteY49" fmla="*/ 8551263 h 17509479"/>
              <a:gd name="connsiteX50" fmla="*/ 67752503 w 74090215"/>
              <a:gd name="connsiteY50" fmla="*/ 12152903 h 17509479"/>
              <a:gd name="connsiteX51" fmla="*/ 62395927 w 74090215"/>
              <a:gd name="connsiteY51" fmla="*/ 17509479 h 17509479"/>
              <a:gd name="connsiteX52" fmla="*/ 57039351 w 74090215"/>
              <a:gd name="connsiteY52" fmla="*/ 12152903 h 17509479"/>
              <a:gd name="connsiteX53" fmla="*/ 58430891 w 74090215"/>
              <a:gd name="connsiteY53" fmla="*/ 8551263 h 17509479"/>
              <a:gd name="connsiteX54" fmla="*/ 58576659 w 74090215"/>
              <a:gd name="connsiteY54" fmla="*/ 8398371 h 17509479"/>
              <a:gd name="connsiteX55" fmla="*/ 58579307 w 74090215"/>
              <a:gd name="connsiteY55" fmla="*/ 8399783 h 17509479"/>
              <a:gd name="connsiteX56" fmla="*/ 58732935 w 74090215"/>
              <a:gd name="connsiteY56" fmla="*/ 8265901 h 17509479"/>
              <a:gd name="connsiteX57" fmla="*/ 60010195 w 74090215"/>
              <a:gd name="connsiteY57" fmla="*/ 5356577 h 17509479"/>
              <a:gd name="connsiteX58" fmla="*/ 56058219 w 74090215"/>
              <a:gd name="connsiteY58" fmla="*/ 1404601 h 17509479"/>
              <a:gd name="connsiteX59" fmla="*/ 52106247 w 74090215"/>
              <a:gd name="connsiteY59" fmla="*/ 5356577 h 17509479"/>
              <a:gd name="connsiteX60" fmla="*/ 53383507 w 74090215"/>
              <a:gd name="connsiteY60" fmla="*/ 8265901 h 17509479"/>
              <a:gd name="connsiteX61" fmla="*/ 53537131 w 74090215"/>
              <a:gd name="connsiteY61" fmla="*/ 8399781 h 17509479"/>
              <a:gd name="connsiteX62" fmla="*/ 53539779 w 74090215"/>
              <a:gd name="connsiteY62" fmla="*/ 8398371 h 17509479"/>
              <a:gd name="connsiteX63" fmla="*/ 53685547 w 74090215"/>
              <a:gd name="connsiteY63" fmla="*/ 8551263 h 17509479"/>
              <a:gd name="connsiteX64" fmla="*/ 55077091 w 74090215"/>
              <a:gd name="connsiteY64" fmla="*/ 12152903 h 17509479"/>
              <a:gd name="connsiteX65" fmla="*/ 49720515 w 74090215"/>
              <a:gd name="connsiteY65" fmla="*/ 17509479 h 17509479"/>
              <a:gd name="connsiteX66" fmla="*/ 44363935 w 74090215"/>
              <a:gd name="connsiteY66" fmla="*/ 12152903 h 17509479"/>
              <a:gd name="connsiteX67" fmla="*/ 45755479 w 74090215"/>
              <a:gd name="connsiteY67" fmla="*/ 8551263 h 17509479"/>
              <a:gd name="connsiteX68" fmla="*/ 46057527 w 74090215"/>
              <a:gd name="connsiteY68" fmla="*/ 8265901 h 17509479"/>
              <a:gd name="connsiteX69" fmla="*/ 47334783 w 74090215"/>
              <a:gd name="connsiteY69" fmla="*/ 5356577 h 17509479"/>
              <a:gd name="connsiteX70" fmla="*/ 43382807 w 74090215"/>
              <a:gd name="connsiteY70" fmla="*/ 1404601 h 17509479"/>
              <a:gd name="connsiteX71" fmla="*/ 39430831 w 74090215"/>
              <a:gd name="connsiteY71" fmla="*/ 5356577 h 17509479"/>
              <a:gd name="connsiteX72" fmla="*/ 40708095 w 74090215"/>
              <a:gd name="connsiteY72" fmla="*/ 8265901 h 17509479"/>
              <a:gd name="connsiteX73" fmla="*/ 41010135 w 74090215"/>
              <a:gd name="connsiteY73" fmla="*/ 8551263 h 17509479"/>
              <a:gd name="connsiteX74" fmla="*/ 42401679 w 74090215"/>
              <a:gd name="connsiteY74" fmla="*/ 12152903 h 17509479"/>
              <a:gd name="connsiteX75" fmla="*/ 37045103 w 74090215"/>
              <a:gd name="connsiteY75" fmla="*/ 17509479 h 17509479"/>
              <a:gd name="connsiteX76" fmla="*/ 31688529 w 74090215"/>
              <a:gd name="connsiteY76" fmla="*/ 12152903 h 17509479"/>
              <a:gd name="connsiteX77" fmla="*/ 33080067 w 74090215"/>
              <a:gd name="connsiteY77" fmla="*/ 8551263 h 17509479"/>
              <a:gd name="connsiteX78" fmla="*/ 33382111 w 74090215"/>
              <a:gd name="connsiteY78" fmla="*/ 8265901 h 17509479"/>
              <a:gd name="connsiteX79" fmla="*/ 34659375 w 74090215"/>
              <a:gd name="connsiteY79" fmla="*/ 5356577 h 17509479"/>
              <a:gd name="connsiteX80" fmla="*/ 30707399 w 74090215"/>
              <a:gd name="connsiteY80" fmla="*/ 1404601 h 17509479"/>
              <a:gd name="connsiteX81" fmla="*/ 26755425 w 74090215"/>
              <a:gd name="connsiteY81" fmla="*/ 5356577 h 17509479"/>
              <a:gd name="connsiteX82" fmla="*/ 28032683 w 74090215"/>
              <a:gd name="connsiteY82" fmla="*/ 8265901 h 17509479"/>
              <a:gd name="connsiteX83" fmla="*/ 28334727 w 74090215"/>
              <a:gd name="connsiteY83" fmla="*/ 8551263 h 17509479"/>
              <a:gd name="connsiteX84" fmla="*/ 29726271 w 74090215"/>
              <a:gd name="connsiteY84" fmla="*/ 12152903 h 17509479"/>
              <a:gd name="connsiteX85" fmla="*/ 24369693 w 74090215"/>
              <a:gd name="connsiteY85" fmla="*/ 17509479 h 17509479"/>
              <a:gd name="connsiteX86" fmla="*/ 19013117 w 74090215"/>
              <a:gd name="connsiteY86" fmla="*/ 12152903 h 17509479"/>
              <a:gd name="connsiteX87" fmla="*/ 20404659 w 74090215"/>
              <a:gd name="connsiteY87" fmla="*/ 8551263 h 17509479"/>
              <a:gd name="connsiteX88" fmla="*/ 20706703 w 74090215"/>
              <a:gd name="connsiteY88" fmla="*/ 8265903 h 17509479"/>
              <a:gd name="connsiteX89" fmla="*/ 21983965 w 74090215"/>
              <a:gd name="connsiteY89" fmla="*/ 5356577 h 17509479"/>
              <a:gd name="connsiteX90" fmla="*/ 18031987 w 74090215"/>
              <a:gd name="connsiteY90" fmla="*/ 1404603 h 17509479"/>
              <a:gd name="connsiteX91" fmla="*/ 14080013 w 74090215"/>
              <a:gd name="connsiteY91" fmla="*/ 5356577 h 17509479"/>
              <a:gd name="connsiteX92" fmla="*/ 15357271 w 74090215"/>
              <a:gd name="connsiteY92" fmla="*/ 8265903 h 17509479"/>
              <a:gd name="connsiteX93" fmla="*/ 15659315 w 74090215"/>
              <a:gd name="connsiteY93" fmla="*/ 8551263 h 17509479"/>
              <a:gd name="connsiteX94" fmla="*/ 17050857 w 74090215"/>
              <a:gd name="connsiteY94" fmla="*/ 12152903 h 17509479"/>
              <a:gd name="connsiteX95" fmla="*/ 11694282 w 74090215"/>
              <a:gd name="connsiteY95" fmla="*/ 17509479 h 17509479"/>
              <a:gd name="connsiteX96" fmla="*/ 6337705 w 74090215"/>
              <a:gd name="connsiteY96" fmla="*/ 12152903 h 17509479"/>
              <a:gd name="connsiteX97" fmla="*/ 7729247 w 74090215"/>
              <a:gd name="connsiteY97" fmla="*/ 8551263 h 17509479"/>
              <a:gd name="connsiteX98" fmla="*/ 8031291 w 74090215"/>
              <a:gd name="connsiteY98" fmla="*/ 8265903 h 17509479"/>
              <a:gd name="connsiteX99" fmla="*/ 9308549 w 74090215"/>
              <a:gd name="connsiteY99" fmla="*/ 5356577 h 17509479"/>
              <a:gd name="connsiteX100" fmla="*/ 5356576 w 74090215"/>
              <a:gd name="connsiteY100" fmla="*/ 1404603 h 17509479"/>
              <a:gd name="connsiteX101" fmla="*/ 1404600 w 74090215"/>
              <a:gd name="connsiteY101" fmla="*/ 5356577 h 17509479"/>
              <a:gd name="connsiteX102" fmla="*/ 2842750 w 74090215"/>
              <a:gd name="connsiteY102" fmla="*/ 8406115 h 17509479"/>
              <a:gd name="connsiteX103" fmla="*/ 2849823 w 74090215"/>
              <a:gd name="connsiteY103" fmla="*/ 8411669 h 17509479"/>
              <a:gd name="connsiteX104" fmla="*/ 1537309 w 74090215"/>
              <a:gd name="connsiteY104" fmla="*/ 9111111 h 17509479"/>
              <a:gd name="connsiteX105" fmla="*/ 1391538 w 74090215"/>
              <a:gd name="connsiteY105" fmla="*/ 8958219 h 17509479"/>
              <a:gd name="connsiteX106" fmla="*/ 0 w 74090215"/>
              <a:gd name="connsiteY106" fmla="*/ 5356577 h 17509479"/>
              <a:gd name="connsiteX107" fmla="*/ 5356576 w 74090215"/>
              <a:gd name="connsiteY107" fmla="*/ 1 h 17509479"/>
              <a:gd name="connsiteX108" fmla="*/ 10713152 w 74090215"/>
              <a:gd name="connsiteY108" fmla="*/ 5356577 h 17509479"/>
              <a:gd name="connsiteX109" fmla="*/ 9321610 w 74090215"/>
              <a:gd name="connsiteY109" fmla="*/ 8958219 h 17509479"/>
              <a:gd name="connsiteX110" fmla="*/ 9019565 w 74090215"/>
              <a:gd name="connsiteY110" fmla="*/ 9243579 h 17509479"/>
              <a:gd name="connsiteX111" fmla="*/ 7742306 w 74090215"/>
              <a:gd name="connsiteY111" fmla="*/ 12152903 h 17509479"/>
              <a:gd name="connsiteX112" fmla="*/ 11694282 w 74090215"/>
              <a:gd name="connsiteY112" fmla="*/ 16104879 h 17509479"/>
              <a:gd name="connsiteX113" fmla="*/ 15646256 w 74090215"/>
              <a:gd name="connsiteY113" fmla="*/ 12152903 h 17509479"/>
              <a:gd name="connsiteX114" fmla="*/ 14368998 w 74090215"/>
              <a:gd name="connsiteY114" fmla="*/ 9243579 h 17509479"/>
              <a:gd name="connsiteX115" fmla="*/ 14066953 w 74090215"/>
              <a:gd name="connsiteY115" fmla="*/ 8958219 h 17509479"/>
              <a:gd name="connsiteX116" fmla="*/ 12675411 w 74090215"/>
              <a:gd name="connsiteY116" fmla="*/ 5356577 h 17509479"/>
              <a:gd name="connsiteX117" fmla="*/ 18031987 w 74090215"/>
              <a:gd name="connsiteY117" fmla="*/ 1 h 17509479"/>
              <a:gd name="connsiteX118" fmla="*/ 23388563 w 74090215"/>
              <a:gd name="connsiteY118" fmla="*/ 5356577 h 17509479"/>
              <a:gd name="connsiteX119" fmla="*/ 21997023 w 74090215"/>
              <a:gd name="connsiteY119" fmla="*/ 8958219 h 17509479"/>
              <a:gd name="connsiteX120" fmla="*/ 21694979 w 74090215"/>
              <a:gd name="connsiteY120" fmla="*/ 9243579 h 17509479"/>
              <a:gd name="connsiteX121" fmla="*/ 20417719 w 74090215"/>
              <a:gd name="connsiteY121" fmla="*/ 12152903 h 17509479"/>
              <a:gd name="connsiteX122" fmla="*/ 24369693 w 74090215"/>
              <a:gd name="connsiteY122" fmla="*/ 16104879 h 17509479"/>
              <a:gd name="connsiteX123" fmla="*/ 28321667 w 74090215"/>
              <a:gd name="connsiteY123" fmla="*/ 12152903 h 17509479"/>
              <a:gd name="connsiteX124" fmla="*/ 27044411 w 74090215"/>
              <a:gd name="connsiteY124" fmla="*/ 9243579 h 17509479"/>
              <a:gd name="connsiteX125" fmla="*/ 26742365 w 74090215"/>
              <a:gd name="connsiteY125" fmla="*/ 8958217 h 17509479"/>
              <a:gd name="connsiteX126" fmla="*/ 25350823 w 74090215"/>
              <a:gd name="connsiteY126" fmla="*/ 5356577 h 17509479"/>
              <a:gd name="connsiteX127" fmla="*/ 30707399 w 74090215"/>
              <a:gd name="connsiteY12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238955 w 74090215"/>
              <a:gd name="connsiteY19" fmla="*/ 9111111 h 17509479"/>
              <a:gd name="connsiteX20" fmla="*/ 52093187 w 74090215"/>
              <a:gd name="connsiteY20" fmla="*/ 8958217 h 17509479"/>
              <a:gd name="connsiteX21" fmla="*/ 50701643 w 74090215"/>
              <a:gd name="connsiteY21" fmla="*/ 5356577 h 17509479"/>
              <a:gd name="connsiteX22" fmla="*/ 56058219 w 74090215"/>
              <a:gd name="connsiteY22" fmla="*/ 0 h 17509479"/>
              <a:gd name="connsiteX23" fmla="*/ 61414799 w 74090215"/>
              <a:gd name="connsiteY23" fmla="*/ 5356577 h 17509479"/>
              <a:gd name="connsiteX24" fmla="*/ 60023255 w 74090215"/>
              <a:gd name="connsiteY24" fmla="*/ 8958217 h 17509479"/>
              <a:gd name="connsiteX25" fmla="*/ 59877487 w 74090215"/>
              <a:gd name="connsiteY25" fmla="*/ 9111111 h 17509479"/>
              <a:gd name="connsiteX26" fmla="*/ 59874839 w 74090215"/>
              <a:gd name="connsiteY26" fmla="*/ 9109699 h 17509479"/>
              <a:gd name="connsiteX27" fmla="*/ 59721211 w 74090215"/>
              <a:gd name="connsiteY27" fmla="*/ 9243579 h 17509479"/>
              <a:gd name="connsiteX28" fmla="*/ 58443951 w 74090215"/>
              <a:gd name="connsiteY28" fmla="*/ 12152903 h 17509479"/>
              <a:gd name="connsiteX29" fmla="*/ 62395927 w 74090215"/>
              <a:gd name="connsiteY29" fmla="*/ 16104879 h 17509479"/>
              <a:gd name="connsiteX30" fmla="*/ 66347903 w 74090215"/>
              <a:gd name="connsiteY30" fmla="*/ 12152903 h 17509479"/>
              <a:gd name="connsiteX31" fmla="*/ 65070643 w 74090215"/>
              <a:gd name="connsiteY31" fmla="*/ 9243579 h 17509479"/>
              <a:gd name="connsiteX32" fmla="*/ 64917015 w 74090215"/>
              <a:gd name="connsiteY32" fmla="*/ 9109699 h 17509479"/>
              <a:gd name="connsiteX33" fmla="*/ 64914367 w 74090215"/>
              <a:gd name="connsiteY33" fmla="*/ 9111111 h 17509479"/>
              <a:gd name="connsiteX34" fmla="*/ 64768599 w 74090215"/>
              <a:gd name="connsiteY34" fmla="*/ 8958217 h 17509479"/>
              <a:gd name="connsiteX35" fmla="*/ 63377055 w 74090215"/>
              <a:gd name="connsiteY35" fmla="*/ 5356577 h 17509479"/>
              <a:gd name="connsiteX36" fmla="*/ 68733639 w 74090215"/>
              <a:gd name="connsiteY36" fmla="*/ 0 h 17509479"/>
              <a:gd name="connsiteX37" fmla="*/ 74090215 w 74090215"/>
              <a:gd name="connsiteY37" fmla="*/ 5356577 h 17509479"/>
              <a:gd name="connsiteX38" fmla="*/ 72698671 w 74090215"/>
              <a:gd name="connsiteY38" fmla="*/ 8958217 h 17509479"/>
              <a:gd name="connsiteX39" fmla="*/ 72552903 w 74090215"/>
              <a:gd name="connsiteY39" fmla="*/ 9111111 h 17509479"/>
              <a:gd name="connsiteX40" fmla="*/ 71240391 w 74090215"/>
              <a:gd name="connsiteY40" fmla="*/ 8411667 h 17509479"/>
              <a:gd name="connsiteX41" fmla="*/ 71247455 w 74090215"/>
              <a:gd name="connsiteY41" fmla="*/ 8406113 h 17509479"/>
              <a:gd name="connsiteX42" fmla="*/ 72685607 w 74090215"/>
              <a:gd name="connsiteY42" fmla="*/ 5356577 h 17509479"/>
              <a:gd name="connsiteX43" fmla="*/ 68733639 w 74090215"/>
              <a:gd name="connsiteY43" fmla="*/ 1404601 h 17509479"/>
              <a:gd name="connsiteX44" fmla="*/ 64781659 w 74090215"/>
              <a:gd name="connsiteY44" fmla="*/ 5356577 h 17509479"/>
              <a:gd name="connsiteX45" fmla="*/ 66058919 w 74090215"/>
              <a:gd name="connsiteY45" fmla="*/ 8265901 h 17509479"/>
              <a:gd name="connsiteX46" fmla="*/ 66212543 w 74090215"/>
              <a:gd name="connsiteY46" fmla="*/ 8399781 h 17509479"/>
              <a:gd name="connsiteX47" fmla="*/ 66215191 w 74090215"/>
              <a:gd name="connsiteY47" fmla="*/ 8398371 h 17509479"/>
              <a:gd name="connsiteX48" fmla="*/ 66360963 w 74090215"/>
              <a:gd name="connsiteY48" fmla="*/ 8551263 h 17509479"/>
              <a:gd name="connsiteX49" fmla="*/ 67752503 w 74090215"/>
              <a:gd name="connsiteY49" fmla="*/ 12152903 h 17509479"/>
              <a:gd name="connsiteX50" fmla="*/ 62395927 w 74090215"/>
              <a:gd name="connsiteY50" fmla="*/ 17509479 h 17509479"/>
              <a:gd name="connsiteX51" fmla="*/ 57039351 w 74090215"/>
              <a:gd name="connsiteY51" fmla="*/ 12152903 h 17509479"/>
              <a:gd name="connsiteX52" fmla="*/ 58430891 w 74090215"/>
              <a:gd name="connsiteY52" fmla="*/ 8551263 h 17509479"/>
              <a:gd name="connsiteX53" fmla="*/ 58576659 w 74090215"/>
              <a:gd name="connsiteY53" fmla="*/ 8398371 h 17509479"/>
              <a:gd name="connsiteX54" fmla="*/ 58579307 w 74090215"/>
              <a:gd name="connsiteY54" fmla="*/ 8399783 h 17509479"/>
              <a:gd name="connsiteX55" fmla="*/ 58732935 w 74090215"/>
              <a:gd name="connsiteY55" fmla="*/ 8265901 h 17509479"/>
              <a:gd name="connsiteX56" fmla="*/ 60010195 w 74090215"/>
              <a:gd name="connsiteY56" fmla="*/ 5356577 h 17509479"/>
              <a:gd name="connsiteX57" fmla="*/ 56058219 w 74090215"/>
              <a:gd name="connsiteY57" fmla="*/ 1404601 h 17509479"/>
              <a:gd name="connsiteX58" fmla="*/ 52106247 w 74090215"/>
              <a:gd name="connsiteY58" fmla="*/ 5356577 h 17509479"/>
              <a:gd name="connsiteX59" fmla="*/ 53383507 w 74090215"/>
              <a:gd name="connsiteY59" fmla="*/ 8265901 h 17509479"/>
              <a:gd name="connsiteX60" fmla="*/ 53537131 w 74090215"/>
              <a:gd name="connsiteY60" fmla="*/ 8399781 h 17509479"/>
              <a:gd name="connsiteX61" fmla="*/ 53539779 w 74090215"/>
              <a:gd name="connsiteY61" fmla="*/ 8398371 h 17509479"/>
              <a:gd name="connsiteX62" fmla="*/ 53685547 w 74090215"/>
              <a:gd name="connsiteY62" fmla="*/ 8551263 h 17509479"/>
              <a:gd name="connsiteX63" fmla="*/ 55077091 w 74090215"/>
              <a:gd name="connsiteY63" fmla="*/ 12152903 h 17509479"/>
              <a:gd name="connsiteX64" fmla="*/ 49720515 w 74090215"/>
              <a:gd name="connsiteY64" fmla="*/ 17509479 h 17509479"/>
              <a:gd name="connsiteX65" fmla="*/ 44363935 w 74090215"/>
              <a:gd name="connsiteY65" fmla="*/ 12152903 h 17509479"/>
              <a:gd name="connsiteX66" fmla="*/ 45755479 w 74090215"/>
              <a:gd name="connsiteY66" fmla="*/ 8551263 h 17509479"/>
              <a:gd name="connsiteX67" fmla="*/ 46057527 w 74090215"/>
              <a:gd name="connsiteY67" fmla="*/ 8265901 h 17509479"/>
              <a:gd name="connsiteX68" fmla="*/ 47334783 w 74090215"/>
              <a:gd name="connsiteY68" fmla="*/ 5356577 h 17509479"/>
              <a:gd name="connsiteX69" fmla="*/ 43382807 w 74090215"/>
              <a:gd name="connsiteY69" fmla="*/ 1404601 h 17509479"/>
              <a:gd name="connsiteX70" fmla="*/ 39430831 w 74090215"/>
              <a:gd name="connsiteY70" fmla="*/ 5356577 h 17509479"/>
              <a:gd name="connsiteX71" fmla="*/ 40708095 w 74090215"/>
              <a:gd name="connsiteY71" fmla="*/ 8265901 h 17509479"/>
              <a:gd name="connsiteX72" fmla="*/ 41010135 w 74090215"/>
              <a:gd name="connsiteY72" fmla="*/ 8551263 h 17509479"/>
              <a:gd name="connsiteX73" fmla="*/ 42401679 w 74090215"/>
              <a:gd name="connsiteY73" fmla="*/ 12152903 h 17509479"/>
              <a:gd name="connsiteX74" fmla="*/ 37045103 w 74090215"/>
              <a:gd name="connsiteY74" fmla="*/ 17509479 h 17509479"/>
              <a:gd name="connsiteX75" fmla="*/ 31688529 w 74090215"/>
              <a:gd name="connsiteY75" fmla="*/ 12152903 h 17509479"/>
              <a:gd name="connsiteX76" fmla="*/ 33080067 w 74090215"/>
              <a:gd name="connsiteY76" fmla="*/ 8551263 h 17509479"/>
              <a:gd name="connsiteX77" fmla="*/ 33382111 w 74090215"/>
              <a:gd name="connsiteY77" fmla="*/ 8265901 h 17509479"/>
              <a:gd name="connsiteX78" fmla="*/ 34659375 w 74090215"/>
              <a:gd name="connsiteY78" fmla="*/ 5356577 h 17509479"/>
              <a:gd name="connsiteX79" fmla="*/ 30707399 w 74090215"/>
              <a:gd name="connsiteY79" fmla="*/ 1404601 h 17509479"/>
              <a:gd name="connsiteX80" fmla="*/ 26755425 w 74090215"/>
              <a:gd name="connsiteY80" fmla="*/ 5356577 h 17509479"/>
              <a:gd name="connsiteX81" fmla="*/ 28032683 w 74090215"/>
              <a:gd name="connsiteY81" fmla="*/ 8265901 h 17509479"/>
              <a:gd name="connsiteX82" fmla="*/ 28334727 w 74090215"/>
              <a:gd name="connsiteY82" fmla="*/ 8551263 h 17509479"/>
              <a:gd name="connsiteX83" fmla="*/ 29726271 w 74090215"/>
              <a:gd name="connsiteY83" fmla="*/ 12152903 h 17509479"/>
              <a:gd name="connsiteX84" fmla="*/ 24369693 w 74090215"/>
              <a:gd name="connsiteY84" fmla="*/ 17509479 h 17509479"/>
              <a:gd name="connsiteX85" fmla="*/ 19013117 w 74090215"/>
              <a:gd name="connsiteY85" fmla="*/ 12152903 h 17509479"/>
              <a:gd name="connsiteX86" fmla="*/ 20404659 w 74090215"/>
              <a:gd name="connsiteY86" fmla="*/ 8551263 h 17509479"/>
              <a:gd name="connsiteX87" fmla="*/ 20706703 w 74090215"/>
              <a:gd name="connsiteY87" fmla="*/ 8265903 h 17509479"/>
              <a:gd name="connsiteX88" fmla="*/ 21983965 w 74090215"/>
              <a:gd name="connsiteY88" fmla="*/ 5356577 h 17509479"/>
              <a:gd name="connsiteX89" fmla="*/ 18031987 w 74090215"/>
              <a:gd name="connsiteY89" fmla="*/ 1404603 h 17509479"/>
              <a:gd name="connsiteX90" fmla="*/ 14080013 w 74090215"/>
              <a:gd name="connsiteY90" fmla="*/ 5356577 h 17509479"/>
              <a:gd name="connsiteX91" fmla="*/ 15357271 w 74090215"/>
              <a:gd name="connsiteY91" fmla="*/ 8265903 h 17509479"/>
              <a:gd name="connsiteX92" fmla="*/ 15659315 w 74090215"/>
              <a:gd name="connsiteY92" fmla="*/ 8551263 h 17509479"/>
              <a:gd name="connsiteX93" fmla="*/ 17050857 w 74090215"/>
              <a:gd name="connsiteY93" fmla="*/ 12152903 h 17509479"/>
              <a:gd name="connsiteX94" fmla="*/ 11694282 w 74090215"/>
              <a:gd name="connsiteY94" fmla="*/ 17509479 h 17509479"/>
              <a:gd name="connsiteX95" fmla="*/ 6337705 w 74090215"/>
              <a:gd name="connsiteY95" fmla="*/ 12152903 h 17509479"/>
              <a:gd name="connsiteX96" fmla="*/ 7729247 w 74090215"/>
              <a:gd name="connsiteY96" fmla="*/ 8551263 h 17509479"/>
              <a:gd name="connsiteX97" fmla="*/ 8031291 w 74090215"/>
              <a:gd name="connsiteY97" fmla="*/ 8265903 h 17509479"/>
              <a:gd name="connsiteX98" fmla="*/ 9308549 w 74090215"/>
              <a:gd name="connsiteY98" fmla="*/ 5356577 h 17509479"/>
              <a:gd name="connsiteX99" fmla="*/ 5356576 w 74090215"/>
              <a:gd name="connsiteY99" fmla="*/ 1404603 h 17509479"/>
              <a:gd name="connsiteX100" fmla="*/ 1404600 w 74090215"/>
              <a:gd name="connsiteY100" fmla="*/ 5356577 h 17509479"/>
              <a:gd name="connsiteX101" fmla="*/ 2842750 w 74090215"/>
              <a:gd name="connsiteY101" fmla="*/ 8406115 h 17509479"/>
              <a:gd name="connsiteX102" fmla="*/ 2849823 w 74090215"/>
              <a:gd name="connsiteY102" fmla="*/ 8411669 h 17509479"/>
              <a:gd name="connsiteX103" fmla="*/ 1537309 w 74090215"/>
              <a:gd name="connsiteY103" fmla="*/ 9111111 h 17509479"/>
              <a:gd name="connsiteX104" fmla="*/ 1391538 w 74090215"/>
              <a:gd name="connsiteY104" fmla="*/ 8958219 h 17509479"/>
              <a:gd name="connsiteX105" fmla="*/ 0 w 74090215"/>
              <a:gd name="connsiteY105" fmla="*/ 5356577 h 17509479"/>
              <a:gd name="connsiteX106" fmla="*/ 5356576 w 74090215"/>
              <a:gd name="connsiteY106" fmla="*/ 1 h 17509479"/>
              <a:gd name="connsiteX107" fmla="*/ 10713152 w 74090215"/>
              <a:gd name="connsiteY107" fmla="*/ 5356577 h 17509479"/>
              <a:gd name="connsiteX108" fmla="*/ 9321610 w 74090215"/>
              <a:gd name="connsiteY108" fmla="*/ 8958219 h 17509479"/>
              <a:gd name="connsiteX109" fmla="*/ 9019565 w 74090215"/>
              <a:gd name="connsiteY109" fmla="*/ 9243579 h 17509479"/>
              <a:gd name="connsiteX110" fmla="*/ 7742306 w 74090215"/>
              <a:gd name="connsiteY110" fmla="*/ 12152903 h 17509479"/>
              <a:gd name="connsiteX111" fmla="*/ 11694282 w 74090215"/>
              <a:gd name="connsiteY111" fmla="*/ 16104879 h 17509479"/>
              <a:gd name="connsiteX112" fmla="*/ 15646256 w 74090215"/>
              <a:gd name="connsiteY112" fmla="*/ 12152903 h 17509479"/>
              <a:gd name="connsiteX113" fmla="*/ 14368998 w 74090215"/>
              <a:gd name="connsiteY113" fmla="*/ 9243579 h 17509479"/>
              <a:gd name="connsiteX114" fmla="*/ 14066953 w 74090215"/>
              <a:gd name="connsiteY114" fmla="*/ 8958219 h 17509479"/>
              <a:gd name="connsiteX115" fmla="*/ 12675411 w 74090215"/>
              <a:gd name="connsiteY115" fmla="*/ 5356577 h 17509479"/>
              <a:gd name="connsiteX116" fmla="*/ 18031987 w 74090215"/>
              <a:gd name="connsiteY116" fmla="*/ 1 h 17509479"/>
              <a:gd name="connsiteX117" fmla="*/ 23388563 w 74090215"/>
              <a:gd name="connsiteY117" fmla="*/ 5356577 h 17509479"/>
              <a:gd name="connsiteX118" fmla="*/ 21997023 w 74090215"/>
              <a:gd name="connsiteY118" fmla="*/ 8958219 h 17509479"/>
              <a:gd name="connsiteX119" fmla="*/ 21694979 w 74090215"/>
              <a:gd name="connsiteY119" fmla="*/ 9243579 h 17509479"/>
              <a:gd name="connsiteX120" fmla="*/ 20417719 w 74090215"/>
              <a:gd name="connsiteY120" fmla="*/ 12152903 h 17509479"/>
              <a:gd name="connsiteX121" fmla="*/ 24369693 w 74090215"/>
              <a:gd name="connsiteY121" fmla="*/ 16104879 h 17509479"/>
              <a:gd name="connsiteX122" fmla="*/ 28321667 w 74090215"/>
              <a:gd name="connsiteY122" fmla="*/ 12152903 h 17509479"/>
              <a:gd name="connsiteX123" fmla="*/ 27044411 w 74090215"/>
              <a:gd name="connsiteY123" fmla="*/ 9243579 h 17509479"/>
              <a:gd name="connsiteX124" fmla="*/ 26742365 w 74090215"/>
              <a:gd name="connsiteY124" fmla="*/ 8958217 h 17509479"/>
              <a:gd name="connsiteX125" fmla="*/ 25350823 w 74090215"/>
              <a:gd name="connsiteY125" fmla="*/ 5356577 h 17509479"/>
              <a:gd name="connsiteX126" fmla="*/ 30707399 w 74090215"/>
              <a:gd name="connsiteY12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093187 w 74090215"/>
              <a:gd name="connsiteY19" fmla="*/ 8958217 h 17509479"/>
              <a:gd name="connsiteX20" fmla="*/ 50701643 w 74090215"/>
              <a:gd name="connsiteY20" fmla="*/ 5356577 h 17509479"/>
              <a:gd name="connsiteX21" fmla="*/ 56058219 w 74090215"/>
              <a:gd name="connsiteY21" fmla="*/ 0 h 17509479"/>
              <a:gd name="connsiteX22" fmla="*/ 61414799 w 74090215"/>
              <a:gd name="connsiteY22" fmla="*/ 5356577 h 17509479"/>
              <a:gd name="connsiteX23" fmla="*/ 60023255 w 74090215"/>
              <a:gd name="connsiteY23" fmla="*/ 8958217 h 17509479"/>
              <a:gd name="connsiteX24" fmla="*/ 59877487 w 74090215"/>
              <a:gd name="connsiteY24" fmla="*/ 9111111 h 17509479"/>
              <a:gd name="connsiteX25" fmla="*/ 59874839 w 74090215"/>
              <a:gd name="connsiteY25" fmla="*/ 9109699 h 17509479"/>
              <a:gd name="connsiteX26" fmla="*/ 59721211 w 74090215"/>
              <a:gd name="connsiteY26" fmla="*/ 9243579 h 17509479"/>
              <a:gd name="connsiteX27" fmla="*/ 58443951 w 74090215"/>
              <a:gd name="connsiteY27" fmla="*/ 12152903 h 17509479"/>
              <a:gd name="connsiteX28" fmla="*/ 62395927 w 74090215"/>
              <a:gd name="connsiteY28" fmla="*/ 16104879 h 17509479"/>
              <a:gd name="connsiteX29" fmla="*/ 66347903 w 74090215"/>
              <a:gd name="connsiteY29" fmla="*/ 12152903 h 17509479"/>
              <a:gd name="connsiteX30" fmla="*/ 65070643 w 74090215"/>
              <a:gd name="connsiteY30" fmla="*/ 9243579 h 17509479"/>
              <a:gd name="connsiteX31" fmla="*/ 64917015 w 74090215"/>
              <a:gd name="connsiteY31" fmla="*/ 9109699 h 17509479"/>
              <a:gd name="connsiteX32" fmla="*/ 64914367 w 74090215"/>
              <a:gd name="connsiteY32" fmla="*/ 9111111 h 17509479"/>
              <a:gd name="connsiteX33" fmla="*/ 64768599 w 74090215"/>
              <a:gd name="connsiteY33" fmla="*/ 8958217 h 17509479"/>
              <a:gd name="connsiteX34" fmla="*/ 63377055 w 74090215"/>
              <a:gd name="connsiteY34" fmla="*/ 5356577 h 17509479"/>
              <a:gd name="connsiteX35" fmla="*/ 68733639 w 74090215"/>
              <a:gd name="connsiteY35" fmla="*/ 0 h 17509479"/>
              <a:gd name="connsiteX36" fmla="*/ 74090215 w 74090215"/>
              <a:gd name="connsiteY36" fmla="*/ 5356577 h 17509479"/>
              <a:gd name="connsiteX37" fmla="*/ 72698671 w 74090215"/>
              <a:gd name="connsiteY37" fmla="*/ 8958217 h 17509479"/>
              <a:gd name="connsiteX38" fmla="*/ 72552903 w 74090215"/>
              <a:gd name="connsiteY38" fmla="*/ 9111111 h 17509479"/>
              <a:gd name="connsiteX39" fmla="*/ 71240391 w 74090215"/>
              <a:gd name="connsiteY39" fmla="*/ 8411667 h 17509479"/>
              <a:gd name="connsiteX40" fmla="*/ 71247455 w 74090215"/>
              <a:gd name="connsiteY40" fmla="*/ 8406113 h 17509479"/>
              <a:gd name="connsiteX41" fmla="*/ 72685607 w 74090215"/>
              <a:gd name="connsiteY41" fmla="*/ 5356577 h 17509479"/>
              <a:gd name="connsiteX42" fmla="*/ 68733639 w 74090215"/>
              <a:gd name="connsiteY42" fmla="*/ 1404601 h 17509479"/>
              <a:gd name="connsiteX43" fmla="*/ 64781659 w 74090215"/>
              <a:gd name="connsiteY43" fmla="*/ 5356577 h 17509479"/>
              <a:gd name="connsiteX44" fmla="*/ 66058919 w 74090215"/>
              <a:gd name="connsiteY44" fmla="*/ 8265901 h 17509479"/>
              <a:gd name="connsiteX45" fmla="*/ 66212543 w 74090215"/>
              <a:gd name="connsiteY45" fmla="*/ 8399781 h 17509479"/>
              <a:gd name="connsiteX46" fmla="*/ 66215191 w 74090215"/>
              <a:gd name="connsiteY46" fmla="*/ 8398371 h 17509479"/>
              <a:gd name="connsiteX47" fmla="*/ 66360963 w 74090215"/>
              <a:gd name="connsiteY47" fmla="*/ 8551263 h 17509479"/>
              <a:gd name="connsiteX48" fmla="*/ 67752503 w 74090215"/>
              <a:gd name="connsiteY48" fmla="*/ 12152903 h 17509479"/>
              <a:gd name="connsiteX49" fmla="*/ 62395927 w 74090215"/>
              <a:gd name="connsiteY49" fmla="*/ 17509479 h 17509479"/>
              <a:gd name="connsiteX50" fmla="*/ 57039351 w 74090215"/>
              <a:gd name="connsiteY50" fmla="*/ 12152903 h 17509479"/>
              <a:gd name="connsiteX51" fmla="*/ 58430891 w 74090215"/>
              <a:gd name="connsiteY51" fmla="*/ 8551263 h 17509479"/>
              <a:gd name="connsiteX52" fmla="*/ 58576659 w 74090215"/>
              <a:gd name="connsiteY52" fmla="*/ 8398371 h 17509479"/>
              <a:gd name="connsiteX53" fmla="*/ 58579307 w 74090215"/>
              <a:gd name="connsiteY53" fmla="*/ 8399783 h 17509479"/>
              <a:gd name="connsiteX54" fmla="*/ 58732935 w 74090215"/>
              <a:gd name="connsiteY54" fmla="*/ 8265901 h 17509479"/>
              <a:gd name="connsiteX55" fmla="*/ 60010195 w 74090215"/>
              <a:gd name="connsiteY55" fmla="*/ 5356577 h 17509479"/>
              <a:gd name="connsiteX56" fmla="*/ 56058219 w 74090215"/>
              <a:gd name="connsiteY56" fmla="*/ 1404601 h 17509479"/>
              <a:gd name="connsiteX57" fmla="*/ 52106247 w 74090215"/>
              <a:gd name="connsiteY57" fmla="*/ 5356577 h 17509479"/>
              <a:gd name="connsiteX58" fmla="*/ 53383507 w 74090215"/>
              <a:gd name="connsiteY58" fmla="*/ 8265901 h 17509479"/>
              <a:gd name="connsiteX59" fmla="*/ 53537131 w 74090215"/>
              <a:gd name="connsiteY59" fmla="*/ 8399781 h 17509479"/>
              <a:gd name="connsiteX60" fmla="*/ 53539779 w 74090215"/>
              <a:gd name="connsiteY60" fmla="*/ 8398371 h 17509479"/>
              <a:gd name="connsiteX61" fmla="*/ 53685547 w 74090215"/>
              <a:gd name="connsiteY61" fmla="*/ 8551263 h 17509479"/>
              <a:gd name="connsiteX62" fmla="*/ 55077091 w 74090215"/>
              <a:gd name="connsiteY62" fmla="*/ 12152903 h 17509479"/>
              <a:gd name="connsiteX63" fmla="*/ 49720515 w 74090215"/>
              <a:gd name="connsiteY63" fmla="*/ 17509479 h 17509479"/>
              <a:gd name="connsiteX64" fmla="*/ 44363935 w 74090215"/>
              <a:gd name="connsiteY64" fmla="*/ 12152903 h 17509479"/>
              <a:gd name="connsiteX65" fmla="*/ 45755479 w 74090215"/>
              <a:gd name="connsiteY65" fmla="*/ 8551263 h 17509479"/>
              <a:gd name="connsiteX66" fmla="*/ 46057527 w 74090215"/>
              <a:gd name="connsiteY66" fmla="*/ 8265901 h 17509479"/>
              <a:gd name="connsiteX67" fmla="*/ 47334783 w 74090215"/>
              <a:gd name="connsiteY67" fmla="*/ 5356577 h 17509479"/>
              <a:gd name="connsiteX68" fmla="*/ 43382807 w 74090215"/>
              <a:gd name="connsiteY68" fmla="*/ 1404601 h 17509479"/>
              <a:gd name="connsiteX69" fmla="*/ 39430831 w 74090215"/>
              <a:gd name="connsiteY69" fmla="*/ 5356577 h 17509479"/>
              <a:gd name="connsiteX70" fmla="*/ 40708095 w 74090215"/>
              <a:gd name="connsiteY70" fmla="*/ 8265901 h 17509479"/>
              <a:gd name="connsiteX71" fmla="*/ 41010135 w 74090215"/>
              <a:gd name="connsiteY71" fmla="*/ 8551263 h 17509479"/>
              <a:gd name="connsiteX72" fmla="*/ 42401679 w 74090215"/>
              <a:gd name="connsiteY72" fmla="*/ 12152903 h 17509479"/>
              <a:gd name="connsiteX73" fmla="*/ 37045103 w 74090215"/>
              <a:gd name="connsiteY73" fmla="*/ 17509479 h 17509479"/>
              <a:gd name="connsiteX74" fmla="*/ 31688529 w 74090215"/>
              <a:gd name="connsiteY74" fmla="*/ 12152903 h 17509479"/>
              <a:gd name="connsiteX75" fmla="*/ 33080067 w 74090215"/>
              <a:gd name="connsiteY75" fmla="*/ 8551263 h 17509479"/>
              <a:gd name="connsiteX76" fmla="*/ 33382111 w 74090215"/>
              <a:gd name="connsiteY76" fmla="*/ 8265901 h 17509479"/>
              <a:gd name="connsiteX77" fmla="*/ 34659375 w 74090215"/>
              <a:gd name="connsiteY77" fmla="*/ 5356577 h 17509479"/>
              <a:gd name="connsiteX78" fmla="*/ 30707399 w 74090215"/>
              <a:gd name="connsiteY78" fmla="*/ 1404601 h 17509479"/>
              <a:gd name="connsiteX79" fmla="*/ 26755425 w 74090215"/>
              <a:gd name="connsiteY79" fmla="*/ 5356577 h 17509479"/>
              <a:gd name="connsiteX80" fmla="*/ 28032683 w 74090215"/>
              <a:gd name="connsiteY80" fmla="*/ 8265901 h 17509479"/>
              <a:gd name="connsiteX81" fmla="*/ 28334727 w 74090215"/>
              <a:gd name="connsiteY81" fmla="*/ 8551263 h 17509479"/>
              <a:gd name="connsiteX82" fmla="*/ 29726271 w 74090215"/>
              <a:gd name="connsiteY82" fmla="*/ 12152903 h 17509479"/>
              <a:gd name="connsiteX83" fmla="*/ 24369693 w 74090215"/>
              <a:gd name="connsiteY83" fmla="*/ 17509479 h 17509479"/>
              <a:gd name="connsiteX84" fmla="*/ 19013117 w 74090215"/>
              <a:gd name="connsiteY84" fmla="*/ 12152903 h 17509479"/>
              <a:gd name="connsiteX85" fmla="*/ 20404659 w 74090215"/>
              <a:gd name="connsiteY85" fmla="*/ 8551263 h 17509479"/>
              <a:gd name="connsiteX86" fmla="*/ 20706703 w 74090215"/>
              <a:gd name="connsiteY86" fmla="*/ 8265903 h 17509479"/>
              <a:gd name="connsiteX87" fmla="*/ 21983965 w 74090215"/>
              <a:gd name="connsiteY87" fmla="*/ 5356577 h 17509479"/>
              <a:gd name="connsiteX88" fmla="*/ 18031987 w 74090215"/>
              <a:gd name="connsiteY88" fmla="*/ 1404603 h 17509479"/>
              <a:gd name="connsiteX89" fmla="*/ 14080013 w 74090215"/>
              <a:gd name="connsiteY89" fmla="*/ 5356577 h 17509479"/>
              <a:gd name="connsiteX90" fmla="*/ 15357271 w 74090215"/>
              <a:gd name="connsiteY90" fmla="*/ 8265903 h 17509479"/>
              <a:gd name="connsiteX91" fmla="*/ 15659315 w 74090215"/>
              <a:gd name="connsiteY91" fmla="*/ 8551263 h 17509479"/>
              <a:gd name="connsiteX92" fmla="*/ 17050857 w 74090215"/>
              <a:gd name="connsiteY92" fmla="*/ 12152903 h 17509479"/>
              <a:gd name="connsiteX93" fmla="*/ 11694282 w 74090215"/>
              <a:gd name="connsiteY93" fmla="*/ 17509479 h 17509479"/>
              <a:gd name="connsiteX94" fmla="*/ 6337705 w 74090215"/>
              <a:gd name="connsiteY94" fmla="*/ 12152903 h 17509479"/>
              <a:gd name="connsiteX95" fmla="*/ 7729247 w 74090215"/>
              <a:gd name="connsiteY95" fmla="*/ 8551263 h 17509479"/>
              <a:gd name="connsiteX96" fmla="*/ 8031291 w 74090215"/>
              <a:gd name="connsiteY96" fmla="*/ 8265903 h 17509479"/>
              <a:gd name="connsiteX97" fmla="*/ 9308549 w 74090215"/>
              <a:gd name="connsiteY97" fmla="*/ 5356577 h 17509479"/>
              <a:gd name="connsiteX98" fmla="*/ 5356576 w 74090215"/>
              <a:gd name="connsiteY98" fmla="*/ 1404603 h 17509479"/>
              <a:gd name="connsiteX99" fmla="*/ 1404600 w 74090215"/>
              <a:gd name="connsiteY99" fmla="*/ 5356577 h 17509479"/>
              <a:gd name="connsiteX100" fmla="*/ 2842750 w 74090215"/>
              <a:gd name="connsiteY100" fmla="*/ 8406115 h 17509479"/>
              <a:gd name="connsiteX101" fmla="*/ 2849823 w 74090215"/>
              <a:gd name="connsiteY101" fmla="*/ 8411669 h 17509479"/>
              <a:gd name="connsiteX102" fmla="*/ 1537309 w 74090215"/>
              <a:gd name="connsiteY102" fmla="*/ 9111111 h 17509479"/>
              <a:gd name="connsiteX103" fmla="*/ 1391538 w 74090215"/>
              <a:gd name="connsiteY103" fmla="*/ 8958219 h 17509479"/>
              <a:gd name="connsiteX104" fmla="*/ 0 w 74090215"/>
              <a:gd name="connsiteY104" fmla="*/ 5356577 h 17509479"/>
              <a:gd name="connsiteX105" fmla="*/ 5356576 w 74090215"/>
              <a:gd name="connsiteY105" fmla="*/ 1 h 17509479"/>
              <a:gd name="connsiteX106" fmla="*/ 10713152 w 74090215"/>
              <a:gd name="connsiteY106" fmla="*/ 5356577 h 17509479"/>
              <a:gd name="connsiteX107" fmla="*/ 9321610 w 74090215"/>
              <a:gd name="connsiteY107" fmla="*/ 8958219 h 17509479"/>
              <a:gd name="connsiteX108" fmla="*/ 9019565 w 74090215"/>
              <a:gd name="connsiteY108" fmla="*/ 9243579 h 17509479"/>
              <a:gd name="connsiteX109" fmla="*/ 7742306 w 74090215"/>
              <a:gd name="connsiteY109" fmla="*/ 12152903 h 17509479"/>
              <a:gd name="connsiteX110" fmla="*/ 11694282 w 74090215"/>
              <a:gd name="connsiteY110" fmla="*/ 16104879 h 17509479"/>
              <a:gd name="connsiteX111" fmla="*/ 15646256 w 74090215"/>
              <a:gd name="connsiteY111" fmla="*/ 12152903 h 17509479"/>
              <a:gd name="connsiteX112" fmla="*/ 14368998 w 74090215"/>
              <a:gd name="connsiteY112" fmla="*/ 9243579 h 17509479"/>
              <a:gd name="connsiteX113" fmla="*/ 14066953 w 74090215"/>
              <a:gd name="connsiteY113" fmla="*/ 8958219 h 17509479"/>
              <a:gd name="connsiteX114" fmla="*/ 12675411 w 74090215"/>
              <a:gd name="connsiteY114" fmla="*/ 5356577 h 17509479"/>
              <a:gd name="connsiteX115" fmla="*/ 18031987 w 74090215"/>
              <a:gd name="connsiteY115" fmla="*/ 1 h 17509479"/>
              <a:gd name="connsiteX116" fmla="*/ 23388563 w 74090215"/>
              <a:gd name="connsiteY116" fmla="*/ 5356577 h 17509479"/>
              <a:gd name="connsiteX117" fmla="*/ 21997023 w 74090215"/>
              <a:gd name="connsiteY117" fmla="*/ 8958219 h 17509479"/>
              <a:gd name="connsiteX118" fmla="*/ 21694979 w 74090215"/>
              <a:gd name="connsiteY118" fmla="*/ 9243579 h 17509479"/>
              <a:gd name="connsiteX119" fmla="*/ 20417719 w 74090215"/>
              <a:gd name="connsiteY119" fmla="*/ 12152903 h 17509479"/>
              <a:gd name="connsiteX120" fmla="*/ 24369693 w 74090215"/>
              <a:gd name="connsiteY120" fmla="*/ 16104879 h 17509479"/>
              <a:gd name="connsiteX121" fmla="*/ 28321667 w 74090215"/>
              <a:gd name="connsiteY121" fmla="*/ 12152903 h 17509479"/>
              <a:gd name="connsiteX122" fmla="*/ 27044411 w 74090215"/>
              <a:gd name="connsiteY122" fmla="*/ 9243579 h 17509479"/>
              <a:gd name="connsiteX123" fmla="*/ 26742365 w 74090215"/>
              <a:gd name="connsiteY123" fmla="*/ 8958217 h 17509479"/>
              <a:gd name="connsiteX124" fmla="*/ 25350823 w 74090215"/>
              <a:gd name="connsiteY124" fmla="*/ 5356577 h 17509479"/>
              <a:gd name="connsiteX125" fmla="*/ 30707399 w 74090215"/>
              <a:gd name="connsiteY12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539779 w 74090215"/>
              <a:gd name="connsiteY59" fmla="*/ 8398371 h 17509479"/>
              <a:gd name="connsiteX60" fmla="*/ 53685547 w 74090215"/>
              <a:gd name="connsiteY60" fmla="*/ 8551263 h 17509479"/>
              <a:gd name="connsiteX61" fmla="*/ 55077091 w 74090215"/>
              <a:gd name="connsiteY61" fmla="*/ 12152903 h 17509479"/>
              <a:gd name="connsiteX62" fmla="*/ 49720515 w 74090215"/>
              <a:gd name="connsiteY62" fmla="*/ 17509479 h 17509479"/>
              <a:gd name="connsiteX63" fmla="*/ 44363935 w 74090215"/>
              <a:gd name="connsiteY63" fmla="*/ 12152903 h 17509479"/>
              <a:gd name="connsiteX64" fmla="*/ 45755479 w 74090215"/>
              <a:gd name="connsiteY64" fmla="*/ 8551263 h 17509479"/>
              <a:gd name="connsiteX65" fmla="*/ 46057527 w 74090215"/>
              <a:gd name="connsiteY65" fmla="*/ 8265901 h 17509479"/>
              <a:gd name="connsiteX66" fmla="*/ 47334783 w 74090215"/>
              <a:gd name="connsiteY66" fmla="*/ 5356577 h 17509479"/>
              <a:gd name="connsiteX67" fmla="*/ 43382807 w 74090215"/>
              <a:gd name="connsiteY67" fmla="*/ 1404601 h 17509479"/>
              <a:gd name="connsiteX68" fmla="*/ 39430831 w 74090215"/>
              <a:gd name="connsiteY68" fmla="*/ 5356577 h 17509479"/>
              <a:gd name="connsiteX69" fmla="*/ 40708095 w 74090215"/>
              <a:gd name="connsiteY69" fmla="*/ 8265901 h 17509479"/>
              <a:gd name="connsiteX70" fmla="*/ 41010135 w 74090215"/>
              <a:gd name="connsiteY70" fmla="*/ 8551263 h 17509479"/>
              <a:gd name="connsiteX71" fmla="*/ 42401679 w 74090215"/>
              <a:gd name="connsiteY71" fmla="*/ 12152903 h 17509479"/>
              <a:gd name="connsiteX72" fmla="*/ 37045103 w 74090215"/>
              <a:gd name="connsiteY72" fmla="*/ 17509479 h 17509479"/>
              <a:gd name="connsiteX73" fmla="*/ 31688529 w 74090215"/>
              <a:gd name="connsiteY73" fmla="*/ 12152903 h 17509479"/>
              <a:gd name="connsiteX74" fmla="*/ 33080067 w 74090215"/>
              <a:gd name="connsiteY74" fmla="*/ 8551263 h 17509479"/>
              <a:gd name="connsiteX75" fmla="*/ 33382111 w 74090215"/>
              <a:gd name="connsiteY75" fmla="*/ 8265901 h 17509479"/>
              <a:gd name="connsiteX76" fmla="*/ 34659375 w 74090215"/>
              <a:gd name="connsiteY76" fmla="*/ 5356577 h 17509479"/>
              <a:gd name="connsiteX77" fmla="*/ 30707399 w 74090215"/>
              <a:gd name="connsiteY77" fmla="*/ 1404601 h 17509479"/>
              <a:gd name="connsiteX78" fmla="*/ 26755425 w 74090215"/>
              <a:gd name="connsiteY78" fmla="*/ 5356577 h 17509479"/>
              <a:gd name="connsiteX79" fmla="*/ 28032683 w 74090215"/>
              <a:gd name="connsiteY79" fmla="*/ 8265901 h 17509479"/>
              <a:gd name="connsiteX80" fmla="*/ 28334727 w 74090215"/>
              <a:gd name="connsiteY80" fmla="*/ 8551263 h 17509479"/>
              <a:gd name="connsiteX81" fmla="*/ 29726271 w 74090215"/>
              <a:gd name="connsiteY81" fmla="*/ 12152903 h 17509479"/>
              <a:gd name="connsiteX82" fmla="*/ 24369693 w 74090215"/>
              <a:gd name="connsiteY82" fmla="*/ 17509479 h 17509479"/>
              <a:gd name="connsiteX83" fmla="*/ 19013117 w 74090215"/>
              <a:gd name="connsiteY83" fmla="*/ 12152903 h 17509479"/>
              <a:gd name="connsiteX84" fmla="*/ 20404659 w 74090215"/>
              <a:gd name="connsiteY84" fmla="*/ 8551263 h 17509479"/>
              <a:gd name="connsiteX85" fmla="*/ 20706703 w 74090215"/>
              <a:gd name="connsiteY85" fmla="*/ 8265903 h 17509479"/>
              <a:gd name="connsiteX86" fmla="*/ 21983965 w 74090215"/>
              <a:gd name="connsiteY86" fmla="*/ 5356577 h 17509479"/>
              <a:gd name="connsiteX87" fmla="*/ 18031987 w 74090215"/>
              <a:gd name="connsiteY87" fmla="*/ 1404603 h 17509479"/>
              <a:gd name="connsiteX88" fmla="*/ 14080013 w 74090215"/>
              <a:gd name="connsiteY88" fmla="*/ 5356577 h 17509479"/>
              <a:gd name="connsiteX89" fmla="*/ 15357271 w 74090215"/>
              <a:gd name="connsiteY89" fmla="*/ 8265903 h 17509479"/>
              <a:gd name="connsiteX90" fmla="*/ 15659315 w 74090215"/>
              <a:gd name="connsiteY90" fmla="*/ 8551263 h 17509479"/>
              <a:gd name="connsiteX91" fmla="*/ 17050857 w 74090215"/>
              <a:gd name="connsiteY91" fmla="*/ 12152903 h 17509479"/>
              <a:gd name="connsiteX92" fmla="*/ 11694282 w 74090215"/>
              <a:gd name="connsiteY92" fmla="*/ 17509479 h 17509479"/>
              <a:gd name="connsiteX93" fmla="*/ 6337705 w 74090215"/>
              <a:gd name="connsiteY93" fmla="*/ 12152903 h 17509479"/>
              <a:gd name="connsiteX94" fmla="*/ 7729247 w 74090215"/>
              <a:gd name="connsiteY94" fmla="*/ 8551263 h 17509479"/>
              <a:gd name="connsiteX95" fmla="*/ 8031291 w 74090215"/>
              <a:gd name="connsiteY95" fmla="*/ 8265903 h 17509479"/>
              <a:gd name="connsiteX96" fmla="*/ 9308549 w 74090215"/>
              <a:gd name="connsiteY96" fmla="*/ 5356577 h 17509479"/>
              <a:gd name="connsiteX97" fmla="*/ 5356576 w 74090215"/>
              <a:gd name="connsiteY97" fmla="*/ 1404603 h 17509479"/>
              <a:gd name="connsiteX98" fmla="*/ 1404600 w 74090215"/>
              <a:gd name="connsiteY98" fmla="*/ 5356577 h 17509479"/>
              <a:gd name="connsiteX99" fmla="*/ 2842750 w 74090215"/>
              <a:gd name="connsiteY99" fmla="*/ 8406115 h 17509479"/>
              <a:gd name="connsiteX100" fmla="*/ 2849823 w 74090215"/>
              <a:gd name="connsiteY100" fmla="*/ 8411669 h 17509479"/>
              <a:gd name="connsiteX101" fmla="*/ 1537309 w 74090215"/>
              <a:gd name="connsiteY101" fmla="*/ 9111111 h 17509479"/>
              <a:gd name="connsiteX102" fmla="*/ 1391538 w 74090215"/>
              <a:gd name="connsiteY102" fmla="*/ 8958219 h 17509479"/>
              <a:gd name="connsiteX103" fmla="*/ 0 w 74090215"/>
              <a:gd name="connsiteY103" fmla="*/ 5356577 h 17509479"/>
              <a:gd name="connsiteX104" fmla="*/ 5356576 w 74090215"/>
              <a:gd name="connsiteY104" fmla="*/ 1 h 17509479"/>
              <a:gd name="connsiteX105" fmla="*/ 10713152 w 74090215"/>
              <a:gd name="connsiteY105" fmla="*/ 5356577 h 17509479"/>
              <a:gd name="connsiteX106" fmla="*/ 9321610 w 74090215"/>
              <a:gd name="connsiteY106" fmla="*/ 8958219 h 17509479"/>
              <a:gd name="connsiteX107" fmla="*/ 9019565 w 74090215"/>
              <a:gd name="connsiteY107" fmla="*/ 9243579 h 17509479"/>
              <a:gd name="connsiteX108" fmla="*/ 7742306 w 74090215"/>
              <a:gd name="connsiteY108" fmla="*/ 12152903 h 17509479"/>
              <a:gd name="connsiteX109" fmla="*/ 11694282 w 74090215"/>
              <a:gd name="connsiteY109" fmla="*/ 16104879 h 17509479"/>
              <a:gd name="connsiteX110" fmla="*/ 15646256 w 74090215"/>
              <a:gd name="connsiteY110" fmla="*/ 12152903 h 17509479"/>
              <a:gd name="connsiteX111" fmla="*/ 14368998 w 74090215"/>
              <a:gd name="connsiteY111" fmla="*/ 9243579 h 17509479"/>
              <a:gd name="connsiteX112" fmla="*/ 14066953 w 74090215"/>
              <a:gd name="connsiteY112" fmla="*/ 8958219 h 17509479"/>
              <a:gd name="connsiteX113" fmla="*/ 12675411 w 74090215"/>
              <a:gd name="connsiteY113" fmla="*/ 5356577 h 17509479"/>
              <a:gd name="connsiteX114" fmla="*/ 18031987 w 74090215"/>
              <a:gd name="connsiteY114" fmla="*/ 1 h 17509479"/>
              <a:gd name="connsiteX115" fmla="*/ 23388563 w 74090215"/>
              <a:gd name="connsiteY115" fmla="*/ 5356577 h 17509479"/>
              <a:gd name="connsiteX116" fmla="*/ 21997023 w 74090215"/>
              <a:gd name="connsiteY116" fmla="*/ 8958219 h 17509479"/>
              <a:gd name="connsiteX117" fmla="*/ 21694979 w 74090215"/>
              <a:gd name="connsiteY117" fmla="*/ 9243579 h 17509479"/>
              <a:gd name="connsiteX118" fmla="*/ 20417719 w 74090215"/>
              <a:gd name="connsiteY118" fmla="*/ 12152903 h 17509479"/>
              <a:gd name="connsiteX119" fmla="*/ 24369693 w 74090215"/>
              <a:gd name="connsiteY119" fmla="*/ 16104879 h 17509479"/>
              <a:gd name="connsiteX120" fmla="*/ 28321667 w 74090215"/>
              <a:gd name="connsiteY120" fmla="*/ 12152903 h 17509479"/>
              <a:gd name="connsiteX121" fmla="*/ 27044411 w 74090215"/>
              <a:gd name="connsiteY121" fmla="*/ 9243579 h 17509479"/>
              <a:gd name="connsiteX122" fmla="*/ 26742365 w 74090215"/>
              <a:gd name="connsiteY122" fmla="*/ 8958217 h 17509479"/>
              <a:gd name="connsiteX123" fmla="*/ 25350823 w 74090215"/>
              <a:gd name="connsiteY123" fmla="*/ 5356577 h 17509479"/>
              <a:gd name="connsiteX124" fmla="*/ 30707399 w 74090215"/>
              <a:gd name="connsiteY12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685547 w 74090215"/>
              <a:gd name="connsiteY59" fmla="*/ 8551263 h 17509479"/>
              <a:gd name="connsiteX60" fmla="*/ 55077091 w 74090215"/>
              <a:gd name="connsiteY60" fmla="*/ 12152903 h 17509479"/>
              <a:gd name="connsiteX61" fmla="*/ 49720515 w 74090215"/>
              <a:gd name="connsiteY61" fmla="*/ 17509479 h 17509479"/>
              <a:gd name="connsiteX62" fmla="*/ 44363935 w 74090215"/>
              <a:gd name="connsiteY62" fmla="*/ 12152903 h 17509479"/>
              <a:gd name="connsiteX63" fmla="*/ 45755479 w 74090215"/>
              <a:gd name="connsiteY63" fmla="*/ 8551263 h 17509479"/>
              <a:gd name="connsiteX64" fmla="*/ 46057527 w 74090215"/>
              <a:gd name="connsiteY64" fmla="*/ 8265901 h 17509479"/>
              <a:gd name="connsiteX65" fmla="*/ 47334783 w 74090215"/>
              <a:gd name="connsiteY65" fmla="*/ 5356577 h 17509479"/>
              <a:gd name="connsiteX66" fmla="*/ 43382807 w 74090215"/>
              <a:gd name="connsiteY66" fmla="*/ 1404601 h 17509479"/>
              <a:gd name="connsiteX67" fmla="*/ 39430831 w 74090215"/>
              <a:gd name="connsiteY67" fmla="*/ 5356577 h 17509479"/>
              <a:gd name="connsiteX68" fmla="*/ 40708095 w 74090215"/>
              <a:gd name="connsiteY68" fmla="*/ 8265901 h 17509479"/>
              <a:gd name="connsiteX69" fmla="*/ 41010135 w 74090215"/>
              <a:gd name="connsiteY69" fmla="*/ 8551263 h 17509479"/>
              <a:gd name="connsiteX70" fmla="*/ 42401679 w 74090215"/>
              <a:gd name="connsiteY70" fmla="*/ 12152903 h 17509479"/>
              <a:gd name="connsiteX71" fmla="*/ 37045103 w 74090215"/>
              <a:gd name="connsiteY71" fmla="*/ 17509479 h 17509479"/>
              <a:gd name="connsiteX72" fmla="*/ 31688529 w 74090215"/>
              <a:gd name="connsiteY72" fmla="*/ 12152903 h 17509479"/>
              <a:gd name="connsiteX73" fmla="*/ 33080067 w 74090215"/>
              <a:gd name="connsiteY73" fmla="*/ 8551263 h 17509479"/>
              <a:gd name="connsiteX74" fmla="*/ 33382111 w 74090215"/>
              <a:gd name="connsiteY74" fmla="*/ 8265901 h 17509479"/>
              <a:gd name="connsiteX75" fmla="*/ 34659375 w 74090215"/>
              <a:gd name="connsiteY75" fmla="*/ 5356577 h 17509479"/>
              <a:gd name="connsiteX76" fmla="*/ 30707399 w 74090215"/>
              <a:gd name="connsiteY76" fmla="*/ 1404601 h 17509479"/>
              <a:gd name="connsiteX77" fmla="*/ 26755425 w 74090215"/>
              <a:gd name="connsiteY77" fmla="*/ 5356577 h 17509479"/>
              <a:gd name="connsiteX78" fmla="*/ 28032683 w 74090215"/>
              <a:gd name="connsiteY78" fmla="*/ 8265901 h 17509479"/>
              <a:gd name="connsiteX79" fmla="*/ 28334727 w 74090215"/>
              <a:gd name="connsiteY79" fmla="*/ 8551263 h 17509479"/>
              <a:gd name="connsiteX80" fmla="*/ 29726271 w 74090215"/>
              <a:gd name="connsiteY80" fmla="*/ 12152903 h 17509479"/>
              <a:gd name="connsiteX81" fmla="*/ 24369693 w 74090215"/>
              <a:gd name="connsiteY81" fmla="*/ 17509479 h 17509479"/>
              <a:gd name="connsiteX82" fmla="*/ 19013117 w 74090215"/>
              <a:gd name="connsiteY82" fmla="*/ 12152903 h 17509479"/>
              <a:gd name="connsiteX83" fmla="*/ 20404659 w 74090215"/>
              <a:gd name="connsiteY83" fmla="*/ 8551263 h 17509479"/>
              <a:gd name="connsiteX84" fmla="*/ 20706703 w 74090215"/>
              <a:gd name="connsiteY84" fmla="*/ 8265903 h 17509479"/>
              <a:gd name="connsiteX85" fmla="*/ 21983965 w 74090215"/>
              <a:gd name="connsiteY85" fmla="*/ 5356577 h 17509479"/>
              <a:gd name="connsiteX86" fmla="*/ 18031987 w 74090215"/>
              <a:gd name="connsiteY86" fmla="*/ 1404603 h 17509479"/>
              <a:gd name="connsiteX87" fmla="*/ 14080013 w 74090215"/>
              <a:gd name="connsiteY87" fmla="*/ 5356577 h 17509479"/>
              <a:gd name="connsiteX88" fmla="*/ 15357271 w 74090215"/>
              <a:gd name="connsiteY88" fmla="*/ 8265903 h 17509479"/>
              <a:gd name="connsiteX89" fmla="*/ 15659315 w 74090215"/>
              <a:gd name="connsiteY89" fmla="*/ 8551263 h 17509479"/>
              <a:gd name="connsiteX90" fmla="*/ 17050857 w 74090215"/>
              <a:gd name="connsiteY90" fmla="*/ 12152903 h 17509479"/>
              <a:gd name="connsiteX91" fmla="*/ 11694282 w 74090215"/>
              <a:gd name="connsiteY91" fmla="*/ 17509479 h 17509479"/>
              <a:gd name="connsiteX92" fmla="*/ 6337705 w 74090215"/>
              <a:gd name="connsiteY92" fmla="*/ 12152903 h 17509479"/>
              <a:gd name="connsiteX93" fmla="*/ 7729247 w 74090215"/>
              <a:gd name="connsiteY93" fmla="*/ 8551263 h 17509479"/>
              <a:gd name="connsiteX94" fmla="*/ 8031291 w 74090215"/>
              <a:gd name="connsiteY94" fmla="*/ 8265903 h 17509479"/>
              <a:gd name="connsiteX95" fmla="*/ 9308549 w 74090215"/>
              <a:gd name="connsiteY95" fmla="*/ 5356577 h 17509479"/>
              <a:gd name="connsiteX96" fmla="*/ 5356576 w 74090215"/>
              <a:gd name="connsiteY96" fmla="*/ 1404603 h 17509479"/>
              <a:gd name="connsiteX97" fmla="*/ 1404600 w 74090215"/>
              <a:gd name="connsiteY97" fmla="*/ 5356577 h 17509479"/>
              <a:gd name="connsiteX98" fmla="*/ 2842750 w 74090215"/>
              <a:gd name="connsiteY98" fmla="*/ 8406115 h 17509479"/>
              <a:gd name="connsiteX99" fmla="*/ 2849823 w 74090215"/>
              <a:gd name="connsiteY99" fmla="*/ 8411669 h 17509479"/>
              <a:gd name="connsiteX100" fmla="*/ 1537309 w 74090215"/>
              <a:gd name="connsiteY100" fmla="*/ 9111111 h 17509479"/>
              <a:gd name="connsiteX101" fmla="*/ 1391538 w 74090215"/>
              <a:gd name="connsiteY101" fmla="*/ 8958219 h 17509479"/>
              <a:gd name="connsiteX102" fmla="*/ 0 w 74090215"/>
              <a:gd name="connsiteY102" fmla="*/ 5356577 h 17509479"/>
              <a:gd name="connsiteX103" fmla="*/ 5356576 w 74090215"/>
              <a:gd name="connsiteY103" fmla="*/ 1 h 17509479"/>
              <a:gd name="connsiteX104" fmla="*/ 10713152 w 74090215"/>
              <a:gd name="connsiteY104" fmla="*/ 5356577 h 17509479"/>
              <a:gd name="connsiteX105" fmla="*/ 9321610 w 74090215"/>
              <a:gd name="connsiteY105" fmla="*/ 8958219 h 17509479"/>
              <a:gd name="connsiteX106" fmla="*/ 9019565 w 74090215"/>
              <a:gd name="connsiteY106" fmla="*/ 9243579 h 17509479"/>
              <a:gd name="connsiteX107" fmla="*/ 7742306 w 74090215"/>
              <a:gd name="connsiteY107" fmla="*/ 12152903 h 17509479"/>
              <a:gd name="connsiteX108" fmla="*/ 11694282 w 74090215"/>
              <a:gd name="connsiteY108" fmla="*/ 16104879 h 17509479"/>
              <a:gd name="connsiteX109" fmla="*/ 15646256 w 74090215"/>
              <a:gd name="connsiteY109" fmla="*/ 12152903 h 17509479"/>
              <a:gd name="connsiteX110" fmla="*/ 14368998 w 74090215"/>
              <a:gd name="connsiteY110" fmla="*/ 9243579 h 17509479"/>
              <a:gd name="connsiteX111" fmla="*/ 14066953 w 74090215"/>
              <a:gd name="connsiteY111" fmla="*/ 8958219 h 17509479"/>
              <a:gd name="connsiteX112" fmla="*/ 12675411 w 74090215"/>
              <a:gd name="connsiteY112" fmla="*/ 5356577 h 17509479"/>
              <a:gd name="connsiteX113" fmla="*/ 18031987 w 74090215"/>
              <a:gd name="connsiteY113" fmla="*/ 1 h 17509479"/>
              <a:gd name="connsiteX114" fmla="*/ 23388563 w 74090215"/>
              <a:gd name="connsiteY114" fmla="*/ 5356577 h 17509479"/>
              <a:gd name="connsiteX115" fmla="*/ 21997023 w 74090215"/>
              <a:gd name="connsiteY115" fmla="*/ 8958219 h 17509479"/>
              <a:gd name="connsiteX116" fmla="*/ 21694979 w 74090215"/>
              <a:gd name="connsiteY116" fmla="*/ 9243579 h 17509479"/>
              <a:gd name="connsiteX117" fmla="*/ 20417719 w 74090215"/>
              <a:gd name="connsiteY117" fmla="*/ 12152903 h 17509479"/>
              <a:gd name="connsiteX118" fmla="*/ 24369693 w 74090215"/>
              <a:gd name="connsiteY118" fmla="*/ 16104879 h 17509479"/>
              <a:gd name="connsiteX119" fmla="*/ 28321667 w 74090215"/>
              <a:gd name="connsiteY119" fmla="*/ 12152903 h 17509479"/>
              <a:gd name="connsiteX120" fmla="*/ 27044411 w 74090215"/>
              <a:gd name="connsiteY120" fmla="*/ 9243579 h 17509479"/>
              <a:gd name="connsiteX121" fmla="*/ 26742365 w 74090215"/>
              <a:gd name="connsiteY121" fmla="*/ 8958217 h 17509479"/>
              <a:gd name="connsiteX122" fmla="*/ 25350823 w 74090215"/>
              <a:gd name="connsiteY122" fmla="*/ 5356577 h 17509479"/>
              <a:gd name="connsiteX123" fmla="*/ 30707399 w 74090215"/>
              <a:gd name="connsiteY12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685547 w 74090215"/>
              <a:gd name="connsiteY58" fmla="*/ 8551263 h 17509479"/>
              <a:gd name="connsiteX59" fmla="*/ 55077091 w 74090215"/>
              <a:gd name="connsiteY59" fmla="*/ 12152903 h 17509479"/>
              <a:gd name="connsiteX60" fmla="*/ 49720515 w 74090215"/>
              <a:gd name="connsiteY60" fmla="*/ 17509479 h 17509479"/>
              <a:gd name="connsiteX61" fmla="*/ 44363935 w 74090215"/>
              <a:gd name="connsiteY61" fmla="*/ 12152903 h 17509479"/>
              <a:gd name="connsiteX62" fmla="*/ 45755479 w 74090215"/>
              <a:gd name="connsiteY62" fmla="*/ 8551263 h 17509479"/>
              <a:gd name="connsiteX63" fmla="*/ 46057527 w 74090215"/>
              <a:gd name="connsiteY63" fmla="*/ 8265901 h 17509479"/>
              <a:gd name="connsiteX64" fmla="*/ 47334783 w 74090215"/>
              <a:gd name="connsiteY64" fmla="*/ 5356577 h 17509479"/>
              <a:gd name="connsiteX65" fmla="*/ 43382807 w 74090215"/>
              <a:gd name="connsiteY65" fmla="*/ 1404601 h 17509479"/>
              <a:gd name="connsiteX66" fmla="*/ 39430831 w 74090215"/>
              <a:gd name="connsiteY66" fmla="*/ 5356577 h 17509479"/>
              <a:gd name="connsiteX67" fmla="*/ 40708095 w 74090215"/>
              <a:gd name="connsiteY67" fmla="*/ 8265901 h 17509479"/>
              <a:gd name="connsiteX68" fmla="*/ 41010135 w 74090215"/>
              <a:gd name="connsiteY68" fmla="*/ 8551263 h 17509479"/>
              <a:gd name="connsiteX69" fmla="*/ 42401679 w 74090215"/>
              <a:gd name="connsiteY69" fmla="*/ 12152903 h 17509479"/>
              <a:gd name="connsiteX70" fmla="*/ 37045103 w 74090215"/>
              <a:gd name="connsiteY70" fmla="*/ 17509479 h 17509479"/>
              <a:gd name="connsiteX71" fmla="*/ 31688529 w 74090215"/>
              <a:gd name="connsiteY71" fmla="*/ 12152903 h 17509479"/>
              <a:gd name="connsiteX72" fmla="*/ 33080067 w 74090215"/>
              <a:gd name="connsiteY72" fmla="*/ 8551263 h 17509479"/>
              <a:gd name="connsiteX73" fmla="*/ 33382111 w 74090215"/>
              <a:gd name="connsiteY73" fmla="*/ 8265901 h 17509479"/>
              <a:gd name="connsiteX74" fmla="*/ 34659375 w 74090215"/>
              <a:gd name="connsiteY74" fmla="*/ 5356577 h 17509479"/>
              <a:gd name="connsiteX75" fmla="*/ 30707399 w 74090215"/>
              <a:gd name="connsiteY75" fmla="*/ 1404601 h 17509479"/>
              <a:gd name="connsiteX76" fmla="*/ 26755425 w 74090215"/>
              <a:gd name="connsiteY76" fmla="*/ 5356577 h 17509479"/>
              <a:gd name="connsiteX77" fmla="*/ 28032683 w 74090215"/>
              <a:gd name="connsiteY77" fmla="*/ 8265901 h 17509479"/>
              <a:gd name="connsiteX78" fmla="*/ 28334727 w 74090215"/>
              <a:gd name="connsiteY78" fmla="*/ 8551263 h 17509479"/>
              <a:gd name="connsiteX79" fmla="*/ 29726271 w 74090215"/>
              <a:gd name="connsiteY79" fmla="*/ 12152903 h 17509479"/>
              <a:gd name="connsiteX80" fmla="*/ 24369693 w 74090215"/>
              <a:gd name="connsiteY80" fmla="*/ 17509479 h 17509479"/>
              <a:gd name="connsiteX81" fmla="*/ 19013117 w 74090215"/>
              <a:gd name="connsiteY81" fmla="*/ 12152903 h 17509479"/>
              <a:gd name="connsiteX82" fmla="*/ 20404659 w 74090215"/>
              <a:gd name="connsiteY82" fmla="*/ 8551263 h 17509479"/>
              <a:gd name="connsiteX83" fmla="*/ 20706703 w 74090215"/>
              <a:gd name="connsiteY83" fmla="*/ 8265903 h 17509479"/>
              <a:gd name="connsiteX84" fmla="*/ 21983965 w 74090215"/>
              <a:gd name="connsiteY84" fmla="*/ 5356577 h 17509479"/>
              <a:gd name="connsiteX85" fmla="*/ 18031987 w 74090215"/>
              <a:gd name="connsiteY85" fmla="*/ 1404603 h 17509479"/>
              <a:gd name="connsiteX86" fmla="*/ 14080013 w 74090215"/>
              <a:gd name="connsiteY86" fmla="*/ 5356577 h 17509479"/>
              <a:gd name="connsiteX87" fmla="*/ 15357271 w 74090215"/>
              <a:gd name="connsiteY87" fmla="*/ 8265903 h 17509479"/>
              <a:gd name="connsiteX88" fmla="*/ 15659315 w 74090215"/>
              <a:gd name="connsiteY88" fmla="*/ 8551263 h 17509479"/>
              <a:gd name="connsiteX89" fmla="*/ 17050857 w 74090215"/>
              <a:gd name="connsiteY89" fmla="*/ 12152903 h 17509479"/>
              <a:gd name="connsiteX90" fmla="*/ 11694282 w 74090215"/>
              <a:gd name="connsiteY90" fmla="*/ 17509479 h 17509479"/>
              <a:gd name="connsiteX91" fmla="*/ 6337705 w 74090215"/>
              <a:gd name="connsiteY91" fmla="*/ 12152903 h 17509479"/>
              <a:gd name="connsiteX92" fmla="*/ 7729247 w 74090215"/>
              <a:gd name="connsiteY92" fmla="*/ 8551263 h 17509479"/>
              <a:gd name="connsiteX93" fmla="*/ 8031291 w 74090215"/>
              <a:gd name="connsiteY93" fmla="*/ 8265903 h 17509479"/>
              <a:gd name="connsiteX94" fmla="*/ 9308549 w 74090215"/>
              <a:gd name="connsiteY94" fmla="*/ 5356577 h 17509479"/>
              <a:gd name="connsiteX95" fmla="*/ 5356576 w 74090215"/>
              <a:gd name="connsiteY95" fmla="*/ 1404603 h 17509479"/>
              <a:gd name="connsiteX96" fmla="*/ 1404600 w 74090215"/>
              <a:gd name="connsiteY96" fmla="*/ 5356577 h 17509479"/>
              <a:gd name="connsiteX97" fmla="*/ 2842750 w 74090215"/>
              <a:gd name="connsiteY97" fmla="*/ 8406115 h 17509479"/>
              <a:gd name="connsiteX98" fmla="*/ 2849823 w 74090215"/>
              <a:gd name="connsiteY98" fmla="*/ 8411669 h 17509479"/>
              <a:gd name="connsiteX99" fmla="*/ 1537309 w 74090215"/>
              <a:gd name="connsiteY99" fmla="*/ 9111111 h 17509479"/>
              <a:gd name="connsiteX100" fmla="*/ 1391538 w 74090215"/>
              <a:gd name="connsiteY100" fmla="*/ 8958219 h 17509479"/>
              <a:gd name="connsiteX101" fmla="*/ 0 w 74090215"/>
              <a:gd name="connsiteY101" fmla="*/ 5356577 h 17509479"/>
              <a:gd name="connsiteX102" fmla="*/ 5356576 w 74090215"/>
              <a:gd name="connsiteY102" fmla="*/ 1 h 17509479"/>
              <a:gd name="connsiteX103" fmla="*/ 10713152 w 74090215"/>
              <a:gd name="connsiteY103" fmla="*/ 5356577 h 17509479"/>
              <a:gd name="connsiteX104" fmla="*/ 9321610 w 74090215"/>
              <a:gd name="connsiteY104" fmla="*/ 8958219 h 17509479"/>
              <a:gd name="connsiteX105" fmla="*/ 9019565 w 74090215"/>
              <a:gd name="connsiteY105" fmla="*/ 9243579 h 17509479"/>
              <a:gd name="connsiteX106" fmla="*/ 7742306 w 74090215"/>
              <a:gd name="connsiteY106" fmla="*/ 12152903 h 17509479"/>
              <a:gd name="connsiteX107" fmla="*/ 11694282 w 74090215"/>
              <a:gd name="connsiteY107" fmla="*/ 16104879 h 17509479"/>
              <a:gd name="connsiteX108" fmla="*/ 15646256 w 74090215"/>
              <a:gd name="connsiteY108" fmla="*/ 12152903 h 17509479"/>
              <a:gd name="connsiteX109" fmla="*/ 14368998 w 74090215"/>
              <a:gd name="connsiteY109" fmla="*/ 9243579 h 17509479"/>
              <a:gd name="connsiteX110" fmla="*/ 14066953 w 74090215"/>
              <a:gd name="connsiteY110" fmla="*/ 8958219 h 17509479"/>
              <a:gd name="connsiteX111" fmla="*/ 12675411 w 74090215"/>
              <a:gd name="connsiteY111" fmla="*/ 5356577 h 17509479"/>
              <a:gd name="connsiteX112" fmla="*/ 18031987 w 74090215"/>
              <a:gd name="connsiteY112" fmla="*/ 1 h 17509479"/>
              <a:gd name="connsiteX113" fmla="*/ 23388563 w 74090215"/>
              <a:gd name="connsiteY113" fmla="*/ 5356577 h 17509479"/>
              <a:gd name="connsiteX114" fmla="*/ 21997023 w 74090215"/>
              <a:gd name="connsiteY114" fmla="*/ 8958219 h 17509479"/>
              <a:gd name="connsiteX115" fmla="*/ 21694979 w 74090215"/>
              <a:gd name="connsiteY115" fmla="*/ 9243579 h 17509479"/>
              <a:gd name="connsiteX116" fmla="*/ 20417719 w 74090215"/>
              <a:gd name="connsiteY116" fmla="*/ 12152903 h 17509479"/>
              <a:gd name="connsiteX117" fmla="*/ 24369693 w 74090215"/>
              <a:gd name="connsiteY117" fmla="*/ 16104879 h 17509479"/>
              <a:gd name="connsiteX118" fmla="*/ 28321667 w 74090215"/>
              <a:gd name="connsiteY118" fmla="*/ 12152903 h 17509479"/>
              <a:gd name="connsiteX119" fmla="*/ 27044411 w 74090215"/>
              <a:gd name="connsiteY119" fmla="*/ 9243579 h 17509479"/>
              <a:gd name="connsiteX120" fmla="*/ 26742365 w 74090215"/>
              <a:gd name="connsiteY120" fmla="*/ 8958217 h 17509479"/>
              <a:gd name="connsiteX121" fmla="*/ 25350823 w 74090215"/>
              <a:gd name="connsiteY121" fmla="*/ 5356577 h 17509479"/>
              <a:gd name="connsiteX122" fmla="*/ 30707399 w 74090215"/>
              <a:gd name="connsiteY12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732935 w 74090215"/>
              <a:gd name="connsiteY52" fmla="*/ 8265901 h 17509479"/>
              <a:gd name="connsiteX53" fmla="*/ 60010195 w 74090215"/>
              <a:gd name="connsiteY53" fmla="*/ 5356577 h 17509479"/>
              <a:gd name="connsiteX54" fmla="*/ 56058219 w 74090215"/>
              <a:gd name="connsiteY54" fmla="*/ 1404601 h 17509479"/>
              <a:gd name="connsiteX55" fmla="*/ 52106247 w 74090215"/>
              <a:gd name="connsiteY55" fmla="*/ 5356577 h 17509479"/>
              <a:gd name="connsiteX56" fmla="*/ 53383507 w 74090215"/>
              <a:gd name="connsiteY56" fmla="*/ 8265901 h 17509479"/>
              <a:gd name="connsiteX57" fmla="*/ 53685547 w 74090215"/>
              <a:gd name="connsiteY57" fmla="*/ 8551263 h 17509479"/>
              <a:gd name="connsiteX58" fmla="*/ 55077091 w 74090215"/>
              <a:gd name="connsiteY58" fmla="*/ 12152903 h 17509479"/>
              <a:gd name="connsiteX59" fmla="*/ 49720515 w 74090215"/>
              <a:gd name="connsiteY59" fmla="*/ 17509479 h 17509479"/>
              <a:gd name="connsiteX60" fmla="*/ 44363935 w 74090215"/>
              <a:gd name="connsiteY60" fmla="*/ 12152903 h 17509479"/>
              <a:gd name="connsiteX61" fmla="*/ 45755479 w 74090215"/>
              <a:gd name="connsiteY61" fmla="*/ 8551263 h 17509479"/>
              <a:gd name="connsiteX62" fmla="*/ 46057527 w 74090215"/>
              <a:gd name="connsiteY62" fmla="*/ 8265901 h 17509479"/>
              <a:gd name="connsiteX63" fmla="*/ 47334783 w 74090215"/>
              <a:gd name="connsiteY63" fmla="*/ 5356577 h 17509479"/>
              <a:gd name="connsiteX64" fmla="*/ 43382807 w 74090215"/>
              <a:gd name="connsiteY64" fmla="*/ 1404601 h 17509479"/>
              <a:gd name="connsiteX65" fmla="*/ 39430831 w 74090215"/>
              <a:gd name="connsiteY65" fmla="*/ 5356577 h 17509479"/>
              <a:gd name="connsiteX66" fmla="*/ 40708095 w 74090215"/>
              <a:gd name="connsiteY66" fmla="*/ 8265901 h 17509479"/>
              <a:gd name="connsiteX67" fmla="*/ 41010135 w 74090215"/>
              <a:gd name="connsiteY67" fmla="*/ 8551263 h 17509479"/>
              <a:gd name="connsiteX68" fmla="*/ 42401679 w 74090215"/>
              <a:gd name="connsiteY68" fmla="*/ 12152903 h 17509479"/>
              <a:gd name="connsiteX69" fmla="*/ 37045103 w 74090215"/>
              <a:gd name="connsiteY69" fmla="*/ 17509479 h 17509479"/>
              <a:gd name="connsiteX70" fmla="*/ 31688529 w 74090215"/>
              <a:gd name="connsiteY70" fmla="*/ 12152903 h 17509479"/>
              <a:gd name="connsiteX71" fmla="*/ 33080067 w 74090215"/>
              <a:gd name="connsiteY71" fmla="*/ 8551263 h 17509479"/>
              <a:gd name="connsiteX72" fmla="*/ 33382111 w 74090215"/>
              <a:gd name="connsiteY72" fmla="*/ 8265901 h 17509479"/>
              <a:gd name="connsiteX73" fmla="*/ 34659375 w 74090215"/>
              <a:gd name="connsiteY73" fmla="*/ 5356577 h 17509479"/>
              <a:gd name="connsiteX74" fmla="*/ 30707399 w 74090215"/>
              <a:gd name="connsiteY74" fmla="*/ 1404601 h 17509479"/>
              <a:gd name="connsiteX75" fmla="*/ 26755425 w 74090215"/>
              <a:gd name="connsiteY75" fmla="*/ 5356577 h 17509479"/>
              <a:gd name="connsiteX76" fmla="*/ 28032683 w 74090215"/>
              <a:gd name="connsiteY76" fmla="*/ 8265901 h 17509479"/>
              <a:gd name="connsiteX77" fmla="*/ 28334727 w 74090215"/>
              <a:gd name="connsiteY77" fmla="*/ 8551263 h 17509479"/>
              <a:gd name="connsiteX78" fmla="*/ 29726271 w 74090215"/>
              <a:gd name="connsiteY78" fmla="*/ 12152903 h 17509479"/>
              <a:gd name="connsiteX79" fmla="*/ 24369693 w 74090215"/>
              <a:gd name="connsiteY79" fmla="*/ 17509479 h 17509479"/>
              <a:gd name="connsiteX80" fmla="*/ 19013117 w 74090215"/>
              <a:gd name="connsiteY80" fmla="*/ 12152903 h 17509479"/>
              <a:gd name="connsiteX81" fmla="*/ 20404659 w 74090215"/>
              <a:gd name="connsiteY81" fmla="*/ 8551263 h 17509479"/>
              <a:gd name="connsiteX82" fmla="*/ 20706703 w 74090215"/>
              <a:gd name="connsiteY82" fmla="*/ 8265903 h 17509479"/>
              <a:gd name="connsiteX83" fmla="*/ 21983965 w 74090215"/>
              <a:gd name="connsiteY83" fmla="*/ 5356577 h 17509479"/>
              <a:gd name="connsiteX84" fmla="*/ 18031987 w 74090215"/>
              <a:gd name="connsiteY84" fmla="*/ 1404603 h 17509479"/>
              <a:gd name="connsiteX85" fmla="*/ 14080013 w 74090215"/>
              <a:gd name="connsiteY85" fmla="*/ 5356577 h 17509479"/>
              <a:gd name="connsiteX86" fmla="*/ 15357271 w 74090215"/>
              <a:gd name="connsiteY86" fmla="*/ 8265903 h 17509479"/>
              <a:gd name="connsiteX87" fmla="*/ 15659315 w 74090215"/>
              <a:gd name="connsiteY87" fmla="*/ 8551263 h 17509479"/>
              <a:gd name="connsiteX88" fmla="*/ 17050857 w 74090215"/>
              <a:gd name="connsiteY88" fmla="*/ 12152903 h 17509479"/>
              <a:gd name="connsiteX89" fmla="*/ 11694282 w 74090215"/>
              <a:gd name="connsiteY89" fmla="*/ 17509479 h 17509479"/>
              <a:gd name="connsiteX90" fmla="*/ 6337705 w 74090215"/>
              <a:gd name="connsiteY90" fmla="*/ 12152903 h 17509479"/>
              <a:gd name="connsiteX91" fmla="*/ 7729247 w 74090215"/>
              <a:gd name="connsiteY91" fmla="*/ 8551263 h 17509479"/>
              <a:gd name="connsiteX92" fmla="*/ 8031291 w 74090215"/>
              <a:gd name="connsiteY92" fmla="*/ 8265903 h 17509479"/>
              <a:gd name="connsiteX93" fmla="*/ 9308549 w 74090215"/>
              <a:gd name="connsiteY93" fmla="*/ 5356577 h 17509479"/>
              <a:gd name="connsiteX94" fmla="*/ 5356576 w 74090215"/>
              <a:gd name="connsiteY94" fmla="*/ 1404603 h 17509479"/>
              <a:gd name="connsiteX95" fmla="*/ 1404600 w 74090215"/>
              <a:gd name="connsiteY95" fmla="*/ 5356577 h 17509479"/>
              <a:gd name="connsiteX96" fmla="*/ 2842750 w 74090215"/>
              <a:gd name="connsiteY96" fmla="*/ 8406115 h 17509479"/>
              <a:gd name="connsiteX97" fmla="*/ 2849823 w 74090215"/>
              <a:gd name="connsiteY97" fmla="*/ 8411669 h 17509479"/>
              <a:gd name="connsiteX98" fmla="*/ 1537309 w 74090215"/>
              <a:gd name="connsiteY98" fmla="*/ 9111111 h 17509479"/>
              <a:gd name="connsiteX99" fmla="*/ 1391538 w 74090215"/>
              <a:gd name="connsiteY99" fmla="*/ 8958219 h 17509479"/>
              <a:gd name="connsiteX100" fmla="*/ 0 w 74090215"/>
              <a:gd name="connsiteY100" fmla="*/ 5356577 h 17509479"/>
              <a:gd name="connsiteX101" fmla="*/ 5356576 w 74090215"/>
              <a:gd name="connsiteY101" fmla="*/ 1 h 17509479"/>
              <a:gd name="connsiteX102" fmla="*/ 10713152 w 74090215"/>
              <a:gd name="connsiteY102" fmla="*/ 5356577 h 17509479"/>
              <a:gd name="connsiteX103" fmla="*/ 9321610 w 74090215"/>
              <a:gd name="connsiteY103" fmla="*/ 8958219 h 17509479"/>
              <a:gd name="connsiteX104" fmla="*/ 9019565 w 74090215"/>
              <a:gd name="connsiteY104" fmla="*/ 9243579 h 17509479"/>
              <a:gd name="connsiteX105" fmla="*/ 7742306 w 74090215"/>
              <a:gd name="connsiteY105" fmla="*/ 12152903 h 17509479"/>
              <a:gd name="connsiteX106" fmla="*/ 11694282 w 74090215"/>
              <a:gd name="connsiteY106" fmla="*/ 16104879 h 17509479"/>
              <a:gd name="connsiteX107" fmla="*/ 15646256 w 74090215"/>
              <a:gd name="connsiteY107" fmla="*/ 12152903 h 17509479"/>
              <a:gd name="connsiteX108" fmla="*/ 14368998 w 74090215"/>
              <a:gd name="connsiteY108" fmla="*/ 9243579 h 17509479"/>
              <a:gd name="connsiteX109" fmla="*/ 14066953 w 74090215"/>
              <a:gd name="connsiteY109" fmla="*/ 8958219 h 17509479"/>
              <a:gd name="connsiteX110" fmla="*/ 12675411 w 74090215"/>
              <a:gd name="connsiteY110" fmla="*/ 5356577 h 17509479"/>
              <a:gd name="connsiteX111" fmla="*/ 18031987 w 74090215"/>
              <a:gd name="connsiteY111" fmla="*/ 1 h 17509479"/>
              <a:gd name="connsiteX112" fmla="*/ 23388563 w 74090215"/>
              <a:gd name="connsiteY112" fmla="*/ 5356577 h 17509479"/>
              <a:gd name="connsiteX113" fmla="*/ 21997023 w 74090215"/>
              <a:gd name="connsiteY113" fmla="*/ 8958219 h 17509479"/>
              <a:gd name="connsiteX114" fmla="*/ 21694979 w 74090215"/>
              <a:gd name="connsiteY114" fmla="*/ 9243579 h 17509479"/>
              <a:gd name="connsiteX115" fmla="*/ 20417719 w 74090215"/>
              <a:gd name="connsiteY115" fmla="*/ 12152903 h 17509479"/>
              <a:gd name="connsiteX116" fmla="*/ 24369693 w 74090215"/>
              <a:gd name="connsiteY116" fmla="*/ 16104879 h 17509479"/>
              <a:gd name="connsiteX117" fmla="*/ 28321667 w 74090215"/>
              <a:gd name="connsiteY117" fmla="*/ 12152903 h 17509479"/>
              <a:gd name="connsiteX118" fmla="*/ 27044411 w 74090215"/>
              <a:gd name="connsiteY118" fmla="*/ 9243579 h 17509479"/>
              <a:gd name="connsiteX119" fmla="*/ 26742365 w 74090215"/>
              <a:gd name="connsiteY119" fmla="*/ 8958217 h 17509479"/>
              <a:gd name="connsiteX120" fmla="*/ 25350823 w 74090215"/>
              <a:gd name="connsiteY120" fmla="*/ 5356577 h 17509479"/>
              <a:gd name="connsiteX121" fmla="*/ 30707399 w 74090215"/>
              <a:gd name="connsiteY12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732935 w 74090215"/>
              <a:gd name="connsiteY51" fmla="*/ 8265901 h 17509479"/>
              <a:gd name="connsiteX52" fmla="*/ 60010195 w 74090215"/>
              <a:gd name="connsiteY52" fmla="*/ 5356577 h 17509479"/>
              <a:gd name="connsiteX53" fmla="*/ 56058219 w 74090215"/>
              <a:gd name="connsiteY53" fmla="*/ 1404601 h 17509479"/>
              <a:gd name="connsiteX54" fmla="*/ 52106247 w 74090215"/>
              <a:gd name="connsiteY54" fmla="*/ 5356577 h 17509479"/>
              <a:gd name="connsiteX55" fmla="*/ 53383507 w 74090215"/>
              <a:gd name="connsiteY55" fmla="*/ 8265901 h 17509479"/>
              <a:gd name="connsiteX56" fmla="*/ 53685547 w 74090215"/>
              <a:gd name="connsiteY56" fmla="*/ 8551263 h 17509479"/>
              <a:gd name="connsiteX57" fmla="*/ 55077091 w 74090215"/>
              <a:gd name="connsiteY57" fmla="*/ 12152903 h 17509479"/>
              <a:gd name="connsiteX58" fmla="*/ 49720515 w 74090215"/>
              <a:gd name="connsiteY58" fmla="*/ 17509479 h 17509479"/>
              <a:gd name="connsiteX59" fmla="*/ 44363935 w 74090215"/>
              <a:gd name="connsiteY59" fmla="*/ 12152903 h 17509479"/>
              <a:gd name="connsiteX60" fmla="*/ 45755479 w 74090215"/>
              <a:gd name="connsiteY60" fmla="*/ 8551263 h 17509479"/>
              <a:gd name="connsiteX61" fmla="*/ 46057527 w 74090215"/>
              <a:gd name="connsiteY61" fmla="*/ 8265901 h 17509479"/>
              <a:gd name="connsiteX62" fmla="*/ 47334783 w 74090215"/>
              <a:gd name="connsiteY62" fmla="*/ 5356577 h 17509479"/>
              <a:gd name="connsiteX63" fmla="*/ 43382807 w 74090215"/>
              <a:gd name="connsiteY63" fmla="*/ 1404601 h 17509479"/>
              <a:gd name="connsiteX64" fmla="*/ 39430831 w 74090215"/>
              <a:gd name="connsiteY64" fmla="*/ 5356577 h 17509479"/>
              <a:gd name="connsiteX65" fmla="*/ 40708095 w 74090215"/>
              <a:gd name="connsiteY65" fmla="*/ 8265901 h 17509479"/>
              <a:gd name="connsiteX66" fmla="*/ 41010135 w 74090215"/>
              <a:gd name="connsiteY66" fmla="*/ 8551263 h 17509479"/>
              <a:gd name="connsiteX67" fmla="*/ 42401679 w 74090215"/>
              <a:gd name="connsiteY67" fmla="*/ 12152903 h 17509479"/>
              <a:gd name="connsiteX68" fmla="*/ 37045103 w 74090215"/>
              <a:gd name="connsiteY68" fmla="*/ 17509479 h 17509479"/>
              <a:gd name="connsiteX69" fmla="*/ 31688529 w 74090215"/>
              <a:gd name="connsiteY69" fmla="*/ 12152903 h 17509479"/>
              <a:gd name="connsiteX70" fmla="*/ 33080067 w 74090215"/>
              <a:gd name="connsiteY70" fmla="*/ 8551263 h 17509479"/>
              <a:gd name="connsiteX71" fmla="*/ 33382111 w 74090215"/>
              <a:gd name="connsiteY71" fmla="*/ 8265901 h 17509479"/>
              <a:gd name="connsiteX72" fmla="*/ 34659375 w 74090215"/>
              <a:gd name="connsiteY72" fmla="*/ 5356577 h 17509479"/>
              <a:gd name="connsiteX73" fmla="*/ 30707399 w 74090215"/>
              <a:gd name="connsiteY73" fmla="*/ 1404601 h 17509479"/>
              <a:gd name="connsiteX74" fmla="*/ 26755425 w 74090215"/>
              <a:gd name="connsiteY74" fmla="*/ 5356577 h 17509479"/>
              <a:gd name="connsiteX75" fmla="*/ 28032683 w 74090215"/>
              <a:gd name="connsiteY75" fmla="*/ 8265901 h 17509479"/>
              <a:gd name="connsiteX76" fmla="*/ 28334727 w 74090215"/>
              <a:gd name="connsiteY76" fmla="*/ 8551263 h 17509479"/>
              <a:gd name="connsiteX77" fmla="*/ 29726271 w 74090215"/>
              <a:gd name="connsiteY77" fmla="*/ 12152903 h 17509479"/>
              <a:gd name="connsiteX78" fmla="*/ 24369693 w 74090215"/>
              <a:gd name="connsiteY78" fmla="*/ 17509479 h 17509479"/>
              <a:gd name="connsiteX79" fmla="*/ 19013117 w 74090215"/>
              <a:gd name="connsiteY79" fmla="*/ 12152903 h 17509479"/>
              <a:gd name="connsiteX80" fmla="*/ 20404659 w 74090215"/>
              <a:gd name="connsiteY80" fmla="*/ 8551263 h 17509479"/>
              <a:gd name="connsiteX81" fmla="*/ 20706703 w 74090215"/>
              <a:gd name="connsiteY81" fmla="*/ 8265903 h 17509479"/>
              <a:gd name="connsiteX82" fmla="*/ 21983965 w 74090215"/>
              <a:gd name="connsiteY82" fmla="*/ 5356577 h 17509479"/>
              <a:gd name="connsiteX83" fmla="*/ 18031987 w 74090215"/>
              <a:gd name="connsiteY83" fmla="*/ 1404603 h 17509479"/>
              <a:gd name="connsiteX84" fmla="*/ 14080013 w 74090215"/>
              <a:gd name="connsiteY84" fmla="*/ 5356577 h 17509479"/>
              <a:gd name="connsiteX85" fmla="*/ 15357271 w 74090215"/>
              <a:gd name="connsiteY85" fmla="*/ 8265903 h 17509479"/>
              <a:gd name="connsiteX86" fmla="*/ 15659315 w 74090215"/>
              <a:gd name="connsiteY86" fmla="*/ 8551263 h 17509479"/>
              <a:gd name="connsiteX87" fmla="*/ 17050857 w 74090215"/>
              <a:gd name="connsiteY87" fmla="*/ 12152903 h 17509479"/>
              <a:gd name="connsiteX88" fmla="*/ 11694282 w 74090215"/>
              <a:gd name="connsiteY88" fmla="*/ 17509479 h 17509479"/>
              <a:gd name="connsiteX89" fmla="*/ 6337705 w 74090215"/>
              <a:gd name="connsiteY89" fmla="*/ 12152903 h 17509479"/>
              <a:gd name="connsiteX90" fmla="*/ 7729247 w 74090215"/>
              <a:gd name="connsiteY90" fmla="*/ 8551263 h 17509479"/>
              <a:gd name="connsiteX91" fmla="*/ 8031291 w 74090215"/>
              <a:gd name="connsiteY91" fmla="*/ 8265903 h 17509479"/>
              <a:gd name="connsiteX92" fmla="*/ 9308549 w 74090215"/>
              <a:gd name="connsiteY92" fmla="*/ 5356577 h 17509479"/>
              <a:gd name="connsiteX93" fmla="*/ 5356576 w 74090215"/>
              <a:gd name="connsiteY93" fmla="*/ 1404603 h 17509479"/>
              <a:gd name="connsiteX94" fmla="*/ 1404600 w 74090215"/>
              <a:gd name="connsiteY94" fmla="*/ 5356577 h 17509479"/>
              <a:gd name="connsiteX95" fmla="*/ 2842750 w 74090215"/>
              <a:gd name="connsiteY95" fmla="*/ 8406115 h 17509479"/>
              <a:gd name="connsiteX96" fmla="*/ 2849823 w 74090215"/>
              <a:gd name="connsiteY96" fmla="*/ 8411669 h 17509479"/>
              <a:gd name="connsiteX97" fmla="*/ 1537309 w 74090215"/>
              <a:gd name="connsiteY97" fmla="*/ 9111111 h 17509479"/>
              <a:gd name="connsiteX98" fmla="*/ 1391538 w 74090215"/>
              <a:gd name="connsiteY98" fmla="*/ 8958219 h 17509479"/>
              <a:gd name="connsiteX99" fmla="*/ 0 w 74090215"/>
              <a:gd name="connsiteY99" fmla="*/ 5356577 h 17509479"/>
              <a:gd name="connsiteX100" fmla="*/ 5356576 w 74090215"/>
              <a:gd name="connsiteY100" fmla="*/ 1 h 17509479"/>
              <a:gd name="connsiteX101" fmla="*/ 10713152 w 74090215"/>
              <a:gd name="connsiteY101" fmla="*/ 5356577 h 17509479"/>
              <a:gd name="connsiteX102" fmla="*/ 9321610 w 74090215"/>
              <a:gd name="connsiteY102" fmla="*/ 8958219 h 17509479"/>
              <a:gd name="connsiteX103" fmla="*/ 9019565 w 74090215"/>
              <a:gd name="connsiteY103" fmla="*/ 9243579 h 17509479"/>
              <a:gd name="connsiteX104" fmla="*/ 7742306 w 74090215"/>
              <a:gd name="connsiteY104" fmla="*/ 12152903 h 17509479"/>
              <a:gd name="connsiteX105" fmla="*/ 11694282 w 74090215"/>
              <a:gd name="connsiteY105" fmla="*/ 16104879 h 17509479"/>
              <a:gd name="connsiteX106" fmla="*/ 15646256 w 74090215"/>
              <a:gd name="connsiteY106" fmla="*/ 12152903 h 17509479"/>
              <a:gd name="connsiteX107" fmla="*/ 14368998 w 74090215"/>
              <a:gd name="connsiteY107" fmla="*/ 9243579 h 17509479"/>
              <a:gd name="connsiteX108" fmla="*/ 14066953 w 74090215"/>
              <a:gd name="connsiteY108" fmla="*/ 8958219 h 17509479"/>
              <a:gd name="connsiteX109" fmla="*/ 12675411 w 74090215"/>
              <a:gd name="connsiteY109" fmla="*/ 5356577 h 17509479"/>
              <a:gd name="connsiteX110" fmla="*/ 18031987 w 74090215"/>
              <a:gd name="connsiteY110" fmla="*/ 1 h 17509479"/>
              <a:gd name="connsiteX111" fmla="*/ 23388563 w 74090215"/>
              <a:gd name="connsiteY111" fmla="*/ 5356577 h 17509479"/>
              <a:gd name="connsiteX112" fmla="*/ 21997023 w 74090215"/>
              <a:gd name="connsiteY112" fmla="*/ 8958219 h 17509479"/>
              <a:gd name="connsiteX113" fmla="*/ 21694979 w 74090215"/>
              <a:gd name="connsiteY113" fmla="*/ 9243579 h 17509479"/>
              <a:gd name="connsiteX114" fmla="*/ 20417719 w 74090215"/>
              <a:gd name="connsiteY114" fmla="*/ 12152903 h 17509479"/>
              <a:gd name="connsiteX115" fmla="*/ 24369693 w 74090215"/>
              <a:gd name="connsiteY115" fmla="*/ 16104879 h 17509479"/>
              <a:gd name="connsiteX116" fmla="*/ 28321667 w 74090215"/>
              <a:gd name="connsiteY116" fmla="*/ 12152903 h 17509479"/>
              <a:gd name="connsiteX117" fmla="*/ 27044411 w 74090215"/>
              <a:gd name="connsiteY117" fmla="*/ 9243579 h 17509479"/>
              <a:gd name="connsiteX118" fmla="*/ 26742365 w 74090215"/>
              <a:gd name="connsiteY118" fmla="*/ 8958217 h 17509479"/>
              <a:gd name="connsiteX119" fmla="*/ 25350823 w 74090215"/>
              <a:gd name="connsiteY119" fmla="*/ 5356577 h 17509479"/>
              <a:gd name="connsiteX120" fmla="*/ 30707399 w 74090215"/>
              <a:gd name="connsiteY12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721211 w 74090215"/>
              <a:gd name="connsiteY24" fmla="*/ 9243579 h 17509479"/>
              <a:gd name="connsiteX25" fmla="*/ 58443951 w 74090215"/>
              <a:gd name="connsiteY25" fmla="*/ 12152903 h 17509479"/>
              <a:gd name="connsiteX26" fmla="*/ 62395927 w 74090215"/>
              <a:gd name="connsiteY26" fmla="*/ 16104879 h 17509479"/>
              <a:gd name="connsiteX27" fmla="*/ 66347903 w 74090215"/>
              <a:gd name="connsiteY27" fmla="*/ 12152903 h 17509479"/>
              <a:gd name="connsiteX28" fmla="*/ 65070643 w 74090215"/>
              <a:gd name="connsiteY28" fmla="*/ 9243579 h 17509479"/>
              <a:gd name="connsiteX29" fmla="*/ 64917015 w 74090215"/>
              <a:gd name="connsiteY29" fmla="*/ 9109699 h 17509479"/>
              <a:gd name="connsiteX30" fmla="*/ 64914367 w 74090215"/>
              <a:gd name="connsiteY30" fmla="*/ 9111111 h 17509479"/>
              <a:gd name="connsiteX31" fmla="*/ 64768599 w 74090215"/>
              <a:gd name="connsiteY31" fmla="*/ 8958217 h 17509479"/>
              <a:gd name="connsiteX32" fmla="*/ 63377055 w 74090215"/>
              <a:gd name="connsiteY32" fmla="*/ 5356577 h 17509479"/>
              <a:gd name="connsiteX33" fmla="*/ 68733639 w 74090215"/>
              <a:gd name="connsiteY33" fmla="*/ 0 h 17509479"/>
              <a:gd name="connsiteX34" fmla="*/ 74090215 w 74090215"/>
              <a:gd name="connsiteY34" fmla="*/ 5356577 h 17509479"/>
              <a:gd name="connsiteX35" fmla="*/ 72698671 w 74090215"/>
              <a:gd name="connsiteY35" fmla="*/ 8958217 h 17509479"/>
              <a:gd name="connsiteX36" fmla="*/ 72552903 w 74090215"/>
              <a:gd name="connsiteY36" fmla="*/ 9111111 h 17509479"/>
              <a:gd name="connsiteX37" fmla="*/ 71240391 w 74090215"/>
              <a:gd name="connsiteY37" fmla="*/ 8411667 h 17509479"/>
              <a:gd name="connsiteX38" fmla="*/ 71247455 w 74090215"/>
              <a:gd name="connsiteY38" fmla="*/ 8406113 h 17509479"/>
              <a:gd name="connsiteX39" fmla="*/ 72685607 w 74090215"/>
              <a:gd name="connsiteY39" fmla="*/ 5356577 h 17509479"/>
              <a:gd name="connsiteX40" fmla="*/ 68733639 w 74090215"/>
              <a:gd name="connsiteY40" fmla="*/ 1404601 h 17509479"/>
              <a:gd name="connsiteX41" fmla="*/ 64781659 w 74090215"/>
              <a:gd name="connsiteY41" fmla="*/ 5356577 h 17509479"/>
              <a:gd name="connsiteX42" fmla="*/ 66058919 w 74090215"/>
              <a:gd name="connsiteY42" fmla="*/ 8265901 h 17509479"/>
              <a:gd name="connsiteX43" fmla="*/ 66212543 w 74090215"/>
              <a:gd name="connsiteY43" fmla="*/ 8399781 h 17509479"/>
              <a:gd name="connsiteX44" fmla="*/ 66215191 w 74090215"/>
              <a:gd name="connsiteY44" fmla="*/ 8398371 h 17509479"/>
              <a:gd name="connsiteX45" fmla="*/ 66360963 w 74090215"/>
              <a:gd name="connsiteY45" fmla="*/ 8551263 h 17509479"/>
              <a:gd name="connsiteX46" fmla="*/ 67752503 w 74090215"/>
              <a:gd name="connsiteY46" fmla="*/ 12152903 h 17509479"/>
              <a:gd name="connsiteX47" fmla="*/ 62395927 w 74090215"/>
              <a:gd name="connsiteY47" fmla="*/ 17509479 h 17509479"/>
              <a:gd name="connsiteX48" fmla="*/ 57039351 w 74090215"/>
              <a:gd name="connsiteY48" fmla="*/ 12152903 h 17509479"/>
              <a:gd name="connsiteX49" fmla="*/ 58430891 w 74090215"/>
              <a:gd name="connsiteY49" fmla="*/ 8551263 h 17509479"/>
              <a:gd name="connsiteX50" fmla="*/ 58732935 w 74090215"/>
              <a:gd name="connsiteY50" fmla="*/ 8265901 h 17509479"/>
              <a:gd name="connsiteX51" fmla="*/ 60010195 w 74090215"/>
              <a:gd name="connsiteY51" fmla="*/ 5356577 h 17509479"/>
              <a:gd name="connsiteX52" fmla="*/ 56058219 w 74090215"/>
              <a:gd name="connsiteY52" fmla="*/ 1404601 h 17509479"/>
              <a:gd name="connsiteX53" fmla="*/ 52106247 w 74090215"/>
              <a:gd name="connsiteY53" fmla="*/ 5356577 h 17509479"/>
              <a:gd name="connsiteX54" fmla="*/ 53383507 w 74090215"/>
              <a:gd name="connsiteY54" fmla="*/ 8265901 h 17509479"/>
              <a:gd name="connsiteX55" fmla="*/ 53685547 w 74090215"/>
              <a:gd name="connsiteY55" fmla="*/ 8551263 h 17509479"/>
              <a:gd name="connsiteX56" fmla="*/ 55077091 w 74090215"/>
              <a:gd name="connsiteY56" fmla="*/ 12152903 h 17509479"/>
              <a:gd name="connsiteX57" fmla="*/ 49720515 w 74090215"/>
              <a:gd name="connsiteY57" fmla="*/ 17509479 h 17509479"/>
              <a:gd name="connsiteX58" fmla="*/ 44363935 w 74090215"/>
              <a:gd name="connsiteY58" fmla="*/ 12152903 h 17509479"/>
              <a:gd name="connsiteX59" fmla="*/ 45755479 w 74090215"/>
              <a:gd name="connsiteY59" fmla="*/ 8551263 h 17509479"/>
              <a:gd name="connsiteX60" fmla="*/ 46057527 w 74090215"/>
              <a:gd name="connsiteY60" fmla="*/ 8265901 h 17509479"/>
              <a:gd name="connsiteX61" fmla="*/ 47334783 w 74090215"/>
              <a:gd name="connsiteY61" fmla="*/ 5356577 h 17509479"/>
              <a:gd name="connsiteX62" fmla="*/ 43382807 w 74090215"/>
              <a:gd name="connsiteY62" fmla="*/ 1404601 h 17509479"/>
              <a:gd name="connsiteX63" fmla="*/ 39430831 w 74090215"/>
              <a:gd name="connsiteY63" fmla="*/ 5356577 h 17509479"/>
              <a:gd name="connsiteX64" fmla="*/ 40708095 w 74090215"/>
              <a:gd name="connsiteY64" fmla="*/ 8265901 h 17509479"/>
              <a:gd name="connsiteX65" fmla="*/ 41010135 w 74090215"/>
              <a:gd name="connsiteY65" fmla="*/ 8551263 h 17509479"/>
              <a:gd name="connsiteX66" fmla="*/ 42401679 w 74090215"/>
              <a:gd name="connsiteY66" fmla="*/ 12152903 h 17509479"/>
              <a:gd name="connsiteX67" fmla="*/ 37045103 w 74090215"/>
              <a:gd name="connsiteY67" fmla="*/ 17509479 h 17509479"/>
              <a:gd name="connsiteX68" fmla="*/ 31688529 w 74090215"/>
              <a:gd name="connsiteY68" fmla="*/ 12152903 h 17509479"/>
              <a:gd name="connsiteX69" fmla="*/ 33080067 w 74090215"/>
              <a:gd name="connsiteY69" fmla="*/ 8551263 h 17509479"/>
              <a:gd name="connsiteX70" fmla="*/ 33382111 w 74090215"/>
              <a:gd name="connsiteY70" fmla="*/ 8265901 h 17509479"/>
              <a:gd name="connsiteX71" fmla="*/ 34659375 w 74090215"/>
              <a:gd name="connsiteY71" fmla="*/ 5356577 h 17509479"/>
              <a:gd name="connsiteX72" fmla="*/ 30707399 w 74090215"/>
              <a:gd name="connsiteY72" fmla="*/ 1404601 h 17509479"/>
              <a:gd name="connsiteX73" fmla="*/ 26755425 w 74090215"/>
              <a:gd name="connsiteY73" fmla="*/ 5356577 h 17509479"/>
              <a:gd name="connsiteX74" fmla="*/ 28032683 w 74090215"/>
              <a:gd name="connsiteY74" fmla="*/ 8265901 h 17509479"/>
              <a:gd name="connsiteX75" fmla="*/ 28334727 w 74090215"/>
              <a:gd name="connsiteY75" fmla="*/ 8551263 h 17509479"/>
              <a:gd name="connsiteX76" fmla="*/ 29726271 w 74090215"/>
              <a:gd name="connsiteY76" fmla="*/ 12152903 h 17509479"/>
              <a:gd name="connsiteX77" fmla="*/ 24369693 w 74090215"/>
              <a:gd name="connsiteY77" fmla="*/ 17509479 h 17509479"/>
              <a:gd name="connsiteX78" fmla="*/ 19013117 w 74090215"/>
              <a:gd name="connsiteY78" fmla="*/ 12152903 h 17509479"/>
              <a:gd name="connsiteX79" fmla="*/ 20404659 w 74090215"/>
              <a:gd name="connsiteY79" fmla="*/ 8551263 h 17509479"/>
              <a:gd name="connsiteX80" fmla="*/ 20706703 w 74090215"/>
              <a:gd name="connsiteY80" fmla="*/ 8265903 h 17509479"/>
              <a:gd name="connsiteX81" fmla="*/ 21983965 w 74090215"/>
              <a:gd name="connsiteY81" fmla="*/ 5356577 h 17509479"/>
              <a:gd name="connsiteX82" fmla="*/ 18031987 w 74090215"/>
              <a:gd name="connsiteY82" fmla="*/ 1404603 h 17509479"/>
              <a:gd name="connsiteX83" fmla="*/ 14080013 w 74090215"/>
              <a:gd name="connsiteY83" fmla="*/ 5356577 h 17509479"/>
              <a:gd name="connsiteX84" fmla="*/ 15357271 w 74090215"/>
              <a:gd name="connsiteY84" fmla="*/ 8265903 h 17509479"/>
              <a:gd name="connsiteX85" fmla="*/ 15659315 w 74090215"/>
              <a:gd name="connsiteY85" fmla="*/ 8551263 h 17509479"/>
              <a:gd name="connsiteX86" fmla="*/ 17050857 w 74090215"/>
              <a:gd name="connsiteY86" fmla="*/ 12152903 h 17509479"/>
              <a:gd name="connsiteX87" fmla="*/ 11694282 w 74090215"/>
              <a:gd name="connsiteY87" fmla="*/ 17509479 h 17509479"/>
              <a:gd name="connsiteX88" fmla="*/ 6337705 w 74090215"/>
              <a:gd name="connsiteY88" fmla="*/ 12152903 h 17509479"/>
              <a:gd name="connsiteX89" fmla="*/ 7729247 w 74090215"/>
              <a:gd name="connsiteY89" fmla="*/ 8551263 h 17509479"/>
              <a:gd name="connsiteX90" fmla="*/ 8031291 w 74090215"/>
              <a:gd name="connsiteY90" fmla="*/ 8265903 h 17509479"/>
              <a:gd name="connsiteX91" fmla="*/ 9308549 w 74090215"/>
              <a:gd name="connsiteY91" fmla="*/ 5356577 h 17509479"/>
              <a:gd name="connsiteX92" fmla="*/ 5356576 w 74090215"/>
              <a:gd name="connsiteY92" fmla="*/ 1404603 h 17509479"/>
              <a:gd name="connsiteX93" fmla="*/ 1404600 w 74090215"/>
              <a:gd name="connsiteY93" fmla="*/ 5356577 h 17509479"/>
              <a:gd name="connsiteX94" fmla="*/ 2842750 w 74090215"/>
              <a:gd name="connsiteY94" fmla="*/ 8406115 h 17509479"/>
              <a:gd name="connsiteX95" fmla="*/ 2849823 w 74090215"/>
              <a:gd name="connsiteY95" fmla="*/ 8411669 h 17509479"/>
              <a:gd name="connsiteX96" fmla="*/ 1537309 w 74090215"/>
              <a:gd name="connsiteY96" fmla="*/ 9111111 h 17509479"/>
              <a:gd name="connsiteX97" fmla="*/ 1391538 w 74090215"/>
              <a:gd name="connsiteY97" fmla="*/ 8958219 h 17509479"/>
              <a:gd name="connsiteX98" fmla="*/ 0 w 74090215"/>
              <a:gd name="connsiteY98" fmla="*/ 5356577 h 17509479"/>
              <a:gd name="connsiteX99" fmla="*/ 5356576 w 74090215"/>
              <a:gd name="connsiteY99" fmla="*/ 1 h 17509479"/>
              <a:gd name="connsiteX100" fmla="*/ 10713152 w 74090215"/>
              <a:gd name="connsiteY100" fmla="*/ 5356577 h 17509479"/>
              <a:gd name="connsiteX101" fmla="*/ 9321610 w 74090215"/>
              <a:gd name="connsiteY101" fmla="*/ 8958219 h 17509479"/>
              <a:gd name="connsiteX102" fmla="*/ 9019565 w 74090215"/>
              <a:gd name="connsiteY102" fmla="*/ 9243579 h 17509479"/>
              <a:gd name="connsiteX103" fmla="*/ 7742306 w 74090215"/>
              <a:gd name="connsiteY103" fmla="*/ 12152903 h 17509479"/>
              <a:gd name="connsiteX104" fmla="*/ 11694282 w 74090215"/>
              <a:gd name="connsiteY104" fmla="*/ 16104879 h 17509479"/>
              <a:gd name="connsiteX105" fmla="*/ 15646256 w 74090215"/>
              <a:gd name="connsiteY105" fmla="*/ 12152903 h 17509479"/>
              <a:gd name="connsiteX106" fmla="*/ 14368998 w 74090215"/>
              <a:gd name="connsiteY106" fmla="*/ 9243579 h 17509479"/>
              <a:gd name="connsiteX107" fmla="*/ 14066953 w 74090215"/>
              <a:gd name="connsiteY107" fmla="*/ 8958219 h 17509479"/>
              <a:gd name="connsiteX108" fmla="*/ 12675411 w 74090215"/>
              <a:gd name="connsiteY108" fmla="*/ 5356577 h 17509479"/>
              <a:gd name="connsiteX109" fmla="*/ 18031987 w 74090215"/>
              <a:gd name="connsiteY109" fmla="*/ 1 h 17509479"/>
              <a:gd name="connsiteX110" fmla="*/ 23388563 w 74090215"/>
              <a:gd name="connsiteY110" fmla="*/ 5356577 h 17509479"/>
              <a:gd name="connsiteX111" fmla="*/ 21997023 w 74090215"/>
              <a:gd name="connsiteY111" fmla="*/ 8958219 h 17509479"/>
              <a:gd name="connsiteX112" fmla="*/ 21694979 w 74090215"/>
              <a:gd name="connsiteY112" fmla="*/ 9243579 h 17509479"/>
              <a:gd name="connsiteX113" fmla="*/ 20417719 w 74090215"/>
              <a:gd name="connsiteY113" fmla="*/ 12152903 h 17509479"/>
              <a:gd name="connsiteX114" fmla="*/ 24369693 w 74090215"/>
              <a:gd name="connsiteY114" fmla="*/ 16104879 h 17509479"/>
              <a:gd name="connsiteX115" fmla="*/ 28321667 w 74090215"/>
              <a:gd name="connsiteY115" fmla="*/ 12152903 h 17509479"/>
              <a:gd name="connsiteX116" fmla="*/ 27044411 w 74090215"/>
              <a:gd name="connsiteY116" fmla="*/ 9243579 h 17509479"/>
              <a:gd name="connsiteX117" fmla="*/ 26742365 w 74090215"/>
              <a:gd name="connsiteY117" fmla="*/ 8958217 h 17509479"/>
              <a:gd name="connsiteX118" fmla="*/ 25350823 w 74090215"/>
              <a:gd name="connsiteY118" fmla="*/ 5356577 h 17509479"/>
              <a:gd name="connsiteX119" fmla="*/ 30707399 w 74090215"/>
              <a:gd name="connsiteY11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914367 w 74090215"/>
              <a:gd name="connsiteY29" fmla="*/ 9111111 h 17509479"/>
              <a:gd name="connsiteX30" fmla="*/ 64768599 w 74090215"/>
              <a:gd name="connsiteY30" fmla="*/ 8958217 h 17509479"/>
              <a:gd name="connsiteX31" fmla="*/ 63377055 w 74090215"/>
              <a:gd name="connsiteY31" fmla="*/ 5356577 h 17509479"/>
              <a:gd name="connsiteX32" fmla="*/ 68733639 w 74090215"/>
              <a:gd name="connsiteY32" fmla="*/ 0 h 17509479"/>
              <a:gd name="connsiteX33" fmla="*/ 74090215 w 74090215"/>
              <a:gd name="connsiteY33" fmla="*/ 5356577 h 17509479"/>
              <a:gd name="connsiteX34" fmla="*/ 72698671 w 74090215"/>
              <a:gd name="connsiteY34" fmla="*/ 8958217 h 17509479"/>
              <a:gd name="connsiteX35" fmla="*/ 72552903 w 74090215"/>
              <a:gd name="connsiteY35" fmla="*/ 9111111 h 17509479"/>
              <a:gd name="connsiteX36" fmla="*/ 71240391 w 74090215"/>
              <a:gd name="connsiteY36" fmla="*/ 8411667 h 17509479"/>
              <a:gd name="connsiteX37" fmla="*/ 71247455 w 74090215"/>
              <a:gd name="connsiteY37" fmla="*/ 8406113 h 17509479"/>
              <a:gd name="connsiteX38" fmla="*/ 72685607 w 74090215"/>
              <a:gd name="connsiteY38" fmla="*/ 5356577 h 17509479"/>
              <a:gd name="connsiteX39" fmla="*/ 68733639 w 74090215"/>
              <a:gd name="connsiteY39" fmla="*/ 1404601 h 17509479"/>
              <a:gd name="connsiteX40" fmla="*/ 64781659 w 74090215"/>
              <a:gd name="connsiteY40" fmla="*/ 5356577 h 17509479"/>
              <a:gd name="connsiteX41" fmla="*/ 66058919 w 74090215"/>
              <a:gd name="connsiteY41" fmla="*/ 8265901 h 17509479"/>
              <a:gd name="connsiteX42" fmla="*/ 66212543 w 74090215"/>
              <a:gd name="connsiteY42" fmla="*/ 8399781 h 17509479"/>
              <a:gd name="connsiteX43" fmla="*/ 66215191 w 74090215"/>
              <a:gd name="connsiteY43" fmla="*/ 8398371 h 17509479"/>
              <a:gd name="connsiteX44" fmla="*/ 66360963 w 74090215"/>
              <a:gd name="connsiteY44" fmla="*/ 8551263 h 17509479"/>
              <a:gd name="connsiteX45" fmla="*/ 67752503 w 74090215"/>
              <a:gd name="connsiteY45" fmla="*/ 12152903 h 17509479"/>
              <a:gd name="connsiteX46" fmla="*/ 62395927 w 74090215"/>
              <a:gd name="connsiteY46" fmla="*/ 17509479 h 17509479"/>
              <a:gd name="connsiteX47" fmla="*/ 57039351 w 74090215"/>
              <a:gd name="connsiteY47" fmla="*/ 12152903 h 17509479"/>
              <a:gd name="connsiteX48" fmla="*/ 58430891 w 74090215"/>
              <a:gd name="connsiteY48" fmla="*/ 8551263 h 17509479"/>
              <a:gd name="connsiteX49" fmla="*/ 58732935 w 74090215"/>
              <a:gd name="connsiteY49" fmla="*/ 8265901 h 17509479"/>
              <a:gd name="connsiteX50" fmla="*/ 60010195 w 74090215"/>
              <a:gd name="connsiteY50" fmla="*/ 5356577 h 17509479"/>
              <a:gd name="connsiteX51" fmla="*/ 56058219 w 74090215"/>
              <a:gd name="connsiteY51" fmla="*/ 1404601 h 17509479"/>
              <a:gd name="connsiteX52" fmla="*/ 52106247 w 74090215"/>
              <a:gd name="connsiteY52" fmla="*/ 5356577 h 17509479"/>
              <a:gd name="connsiteX53" fmla="*/ 53383507 w 74090215"/>
              <a:gd name="connsiteY53" fmla="*/ 8265901 h 17509479"/>
              <a:gd name="connsiteX54" fmla="*/ 53685547 w 74090215"/>
              <a:gd name="connsiteY54" fmla="*/ 8551263 h 17509479"/>
              <a:gd name="connsiteX55" fmla="*/ 55077091 w 74090215"/>
              <a:gd name="connsiteY55" fmla="*/ 12152903 h 17509479"/>
              <a:gd name="connsiteX56" fmla="*/ 49720515 w 74090215"/>
              <a:gd name="connsiteY56" fmla="*/ 17509479 h 17509479"/>
              <a:gd name="connsiteX57" fmla="*/ 44363935 w 74090215"/>
              <a:gd name="connsiteY57" fmla="*/ 12152903 h 17509479"/>
              <a:gd name="connsiteX58" fmla="*/ 45755479 w 74090215"/>
              <a:gd name="connsiteY58" fmla="*/ 8551263 h 17509479"/>
              <a:gd name="connsiteX59" fmla="*/ 46057527 w 74090215"/>
              <a:gd name="connsiteY59" fmla="*/ 8265901 h 17509479"/>
              <a:gd name="connsiteX60" fmla="*/ 47334783 w 74090215"/>
              <a:gd name="connsiteY60" fmla="*/ 5356577 h 17509479"/>
              <a:gd name="connsiteX61" fmla="*/ 43382807 w 74090215"/>
              <a:gd name="connsiteY61" fmla="*/ 1404601 h 17509479"/>
              <a:gd name="connsiteX62" fmla="*/ 39430831 w 74090215"/>
              <a:gd name="connsiteY62" fmla="*/ 5356577 h 17509479"/>
              <a:gd name="connsiteX63" fmla="*/ 40708095 w 74090215"/>
              <a:gd name="connsiteY63" fmla="*/ 8265901 h 17509479"/>
              <a:gd name="connsiteX64" fmla="*/ 41010135 w 74090215"/>
              <a:gd name="connsiteY64" fmla="*/ 8551263 h 17509479"/>
              <a:gd name="connsiteX65" fmla="*/ 42401679 w 74090215"/>
              <a:gd name="connsiteY65" fmla="*/ 12152903 h 17509479"/>
              <a:gd name="connsiteX66" fmla="*/ 37045103 w 74090215"/>
              <a:gd name="connsiteY66" fmla="*/ 17509479 h 17509479"/>
              <a:gd name="connsiteX67" fmla="*/ 31688529 w 74090215"/>
              <a:gd name="connsiteY67" fmla="*/ 12152903 h 17509479"/>
              <a:gd name="connsiteX68" fmla="*/ 33080067 w 74090215"/>
              <a:gd name="connsiteY68" fmla="*/ 8551263 h 17509479"/>
              <a:gd name="connsiteX69" fmla="*/ 33382111 w 74090215"/>
              <a:gd name="connsiteY69" fmla="*/ 8265901 h 17509479"/>
              <a:gd name="connsiteX70" fmla="*/ 34659375 w 74090215"/>
              <a:gd name="connsiteY70" fmla="*/ 5356577 h 17509479"/>
              <a:gd name="connsiteX71" fmla="*/ 30707399 w 74090215"/>
              <a:gd name="connsiteY71" fmla="*/ 1404601 h 17509479"/>
              <a:gd name="connsiteX72" fmla="*/ 26755425 w 74090215"/>
              <a:gd name="connsiteY72" fmla="*/ 5356577 h 17509479"/>
              <a:gd name="connsiteX73" fmla="*/ 28032683 w 74090215"/>
              <a:gd name="connsiteY73" fmla="*/ 8265901 h 17509479"/>
              <a:gd name="connsiteX74" fmla="*/ 28334727 w 74090215"/>
              <a:gd name="connsiteY74" fmla="*/ 8551263 h 17509479"/>
              <a:gd name="connsiteX75" fmla="*/ 29726271 w 74090215"/>
              <a:gd name="connsiteY75" fmla="*/ 12152903 h 17509479"/>
              <a:gd name="connsiteX76" fmla="*/ 24369693 w 74090215"/>
              <a:gd name="connsiteY76" fmla="*/ 17509479 h 17509479"/>
              <a:gd name="connsiteX77" fmla="*/ 19013117 w 74090215"/>
              <a:gd name="connsiteY77" fmla="*/ 12152903 h 17509479"/>
              <a:gd name="connsiteX78" fmla="*/ 20404659 w 74090215"/>
              <a:gd name="connsiteY78" fmla="*/ 8551263 h 17509479"/>
              <a:gd name="connsiteX79" fmla="*/ 20706703 w 74090215"/>
              <a:gd name="connsiteY79" fmla="*/ 8265903 h 17509479"/>
              <a:gd name="connsiteX80" fmla="*/ 21983965 w 74090215"/>
              <a:gd name="connsiteY80" fmla="*/ 5356577 h 17509479"/>
              <a:gd name="connsiteX81" fmla="*/ 18031987 w 74090215"/>
              <a:gd name="connsiteY81" fmla="*/ 1404603 h 17509479"/>
              <a:gd name="connsiteX82" fmla="*/ 14080013 w 74090215"/>
              <a:gd name="connsiteY82" fmla="*/ 5356577 h 17509479"/>
              <a:gd name="connsiteX83" fmla="*/ 15357271 w 74090215"/>
              <a:gd name="connsiteY83" fmla="*/ 8265903 h 17509479"/>
              <a:gd name="connsiteX84" fmla="*/ 15659315 w 74090215"/>
              <a:gd name="connsiteY84" fmla="*/ 8551263 h 17509479"/>
              <a:gd name="connsiteX85" fmla="*/ 17050857 w 74090215"/>
              <a:gd name="connsiteY85" fmla="*/ 12152903 h 17509479"/>
              <a:gd name="connsiteX86" fmla="*/ 11694282 w 74090215"/>
              <a:gd name="connsiteY86" fmla="*/ 17509479 h 17509479"/>
              <a:gd name="connsiteX87" fmla="*/ 6337705 w 74090215"/>
              <a:gd name="connsiteY87" fmla="*/ 12152903 h 17509479"/>
              <a:gd name="connsiteX88" fmla="*/ 7729247 w 74090215"/>
              <a:gd name="connsiteY88" fmla="*/ 8551263 h 17509479"/>
              <a:gd name="connsiteX89" fmla="*/ 8031291 w 74090215"/>
              <a:gd name="connsiteY89" fmla="*/ 8265903 h 17509479"/>
              <a:gd name="connsiteX90" fmla="*/ 9308549 w 74090215"/>
              <a:gd name="connsiteY90" fmla="*/ 5356577 h 17509479"/>
              <a:gd name="connsiteX91" fmla="*/ 5356576 w 74090215"/>
              <a:gd name="connsiteY91" fmla="*/ 1404603 h 17509479"/>
              <a:gd name="connsiteX92" fmla="*/ 1404600 w 74090215"/>
              <a:gd name="connsiteY92" fmla="*/ 5356577 h 17509479"/>
              <a:gd name="connsiteX93" fmla="*/ 2842750 w 74090215"/>
              <a:gd name="connsiteY93" fmla="*/ 8406115 h 17509479"/>
              <a:gd name="connsiteX94" fmla="*/ 2849823 w 74090215"/>
              <a:gd name="connsiteY94" fmla="*/ 8411669 h 17509479"/>
              <a:gd name="connsiteX95" fmla="*/ 1537309 w 74090215"/>
              <a:gd name="connsiteY95" fmla="*/ 9111111 h 17509479"/>
              <a:gd name="connsiteX96" fmla="*/ 1391538 w 74090215"/>
              <a:gd name="connsiteY96" fmla="*/ 8958219 h 17509479"/>
              <a:gd name="connsiteX97" fmla="*/ 0 w 74090215"/>
              <a:gd name="connsiteY97" fmla="*/ 5356577 h 17509479"/>
              <a:gd name="connsiteX98" fmla="*/ 5356576 w 74090215"/>
              <a:gd name="connsiteY98" fmla="*/ 1 h 17509479"/>
              <a:gd name="connsiteX99" fmla="*/ 10713152 w 74090215"/>
              <a:gd name="connsiteY99" fmla="*/ 5356577 h 17509479"/>
              <a:gd name="connsiteX100" fmla="*/ 9321610 w 74090215"/>
              <a:gd name="connsiteY100" fmla="*/ 8958219 h 17509479"/>
              <a:gd name="connsiteX101" fmla="*/ 9019565 w 74090215"/>
              <a:gd name="connsiteY101" fmla="*/ 9243579 h 17509479"/>
              <a:gd name="connsiteX102" fmla="*/ 7742306 w 74090215"/>
              <a:gd name="connsiteY102" fmla="*/ 12152903 h 17509479"/>
              <a:gd name="connsiteX103" fmla="*/ 11694282 w 74090215"/>
              <a:gd name="connsiteY103" fmla="*/ 16104879 h 17509479"/>
              <a:gd name="connsiteX104" fmla="*/ 15646256 w 74090215"/>
              <a:gd name="connsiteY104" fmla="*/ 12152903 h 17509479"/>
              <a:gd name="connsiteX105" fmla="*/ 14368998 w 74090215"/>
              <a:gd name="connsiteY105" fmla="*/ 9243579 h 17509479"/>
              <a:gd name="connsiteX106" fmla="*/ 14066953 w 74090215"/>
              <a:gd name="connsiteY106" fmla="*/ 8958219 h 17509479"/>
              <a:gd name="connsiteX107" fmla="*/ 12675411 w 74090215"/>
              <a:gd name="connsiteY107" fmla="*/ 5356577 h 17509479"/>
              <a:gd name="connsiteX108" fmla="*/ 18031987 w 74090215"/>
              <a:gd name="connsiteY108" fmla="*/ 1 h 17509479"/>
              <a:gd name="connsiteX109" fmla="*/ 23388563 w 74090215"/>
              <a:gd name="connsiteY109" fmla="*/ 5356577 h 17509479"/>
              <a:gd name="connsiteX110" fmla="*/ 21997023 w 74090215"/>
              <a:gd name="connsiteY110" fmla="*/ 8958219 h 17509479"/>
              <a:gd name="connsiteX111" fmla="*/ 21694979 w 74090215"/>
              <a:gd name="connsiteY111" fmla="*/ 9243579 h 17509479"/>
              <a:gd name="connsiteX112" fmla="*/ 20417719 w 74090215"/>
              <a:gd name="connsiteY112" fmla="*/ 12152903 h 17509479"/>
              <a:gd name="connsiteX113" fmla="*/ 24369693 w 74090215"/>
              <a:gd name="connsiteY113" fmla="*/ 16104879 h 17509479"/>
              <a:gd name="connsiteX114" fmla="*/ 28321667 w 74090215"/>
              <a:gd name="connsiteY114" fmla="*/ 12152903 h 17509479"/>
              <a:gd name="connsiteX115" fmla="*/ 27044411 w 74090215"/>
              <a:gd name="connsiteY115" fmla="*/ 9243579 h 17509479"/>
              <a:gd name="connsiteX116" fmla="*/ 26742365 w 74090215"/>
              <a:gd name="connsiteY116" fmla="*/ 8958217 h 17509479"/>
              <a:gd name="connsiteX117" fmla="*/ 25350823 w 74090215"/>
              <a:gd name="connsiteY117" fmla="*/ 5356577 h 17509479"/>
              <a:gd name="connsiteX118" fmla="*/ 30707399 w 74090215"/>
              <a:gd name="connsiteY11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768599 w 74090215"/>
              <a:gd name="connsiteY29" fmla="*/ 8958217 h 17509479"/>
              <a:gd name="connsiteX30" fmla="*/ 63377055 w 74090215"/>
              <a:gd name="connsiteY30" fmla="*/ 5356577 h 17509479"/>
              <a:gd name="connsiteX31" fmla="*/ 68733639 w 74090215"/>
              <a:gd name="connsiteY31" fmla="*/ 0 h 17509479"/>
              <a:gd name="connsiteX32" fmla="*/ 74090215 w 74090215"/>
              <a:gd name="connsiteY32" fmla="*/ 5356577 h 17509479"/>
              <a:gd name="connsiteX33" fmla="*/ 72698671 w 74090215"/>
              <a:gd name="connsiteY33" fmla="*/ 8958217 h 17509479"/>
              <a:gd name="connsiteX34" fmla="*/ 72552903 w 74090215"/>
              <a:gd name="connsiteY34" fmla="*/ 9111111 h 17509479"/>
              <a:gd name="connsiteX35" fmla="*/ 71240391 w 74090215"/>
              <a:gd name="connsiteY35" fmla="*/ 8411667 h 17509479"/>
              <a:gd name="connsiteX36" fmla="*/ 71247455 w 74090215"/>
              <a:gd name="connsiteY36" fmla="*/ 8406113 h 17509479"/>
              <a:gd name="connsiteX37" fmla="*/ 72685607 w 74090215"/>
              <a:gd name="connsiteY37" fmla="*/ 5356577 h 17509479"/>
              <a:gd name="connsiteX38" fmla="*/ 68733639 w 74090215"/>
              <a:gd name="connsiteY38" fmla="*/ 1404601 h 17509479"/>
              <a:gd name="connsiteX39" fmla="*/ 64781659 w 74090215"/>
              <a:gd name="connsiteY39" fmla="*/ 5356577 h 17509479"/>
              <a:gd name="connsiteX40" fmla="*/ 66058919 w 74090215"/>
              <a:gd name="connsiteY40" fmla="*/ 8265901 h 17509479"/>
              <a:gd name="connsiteX41" fmla="*/ 66212543 w 74090215"/>
              <a:gd name="connsiteY41" fmla="*/ 8399781 h 17509479"/>
              <a:gd name="connsiteX42" fmla="*/ 66215191 w 74090215"/>
              <a:gd name="connsiteY42" fmla="*/ 8398371 h 17509479"/>
              <a:gd name="connsiteX43" fmla="*/ 66360963 w 74090215"/>
              <a:gd name="connsiteY43" fmla="*/ 8551263 h 17509479"/>
              <a:gd name="connsiteX44" fmla="*/ 67752503 w 74090215"/>
              <a:gd name="connsiteY44" fmla="*/ 12152903 h 17509479"/>
              <a:gd name="connsiteX45" fmla="*/ 62395927 w 74090215"/>
              <a:gd name="connsiteY45" fmla="*/ 17509479 h 17509479"/>
              <a:gd name="connsiteX46" fmla="*/ 57039351 w 74090215"/>
              <a:gd name="connsiteY46" fmla="*/ 12152903 h 17509479"/>
              <a:gd name="connsiteX47" fmla="*/ 58430891 w 74090215"/>
              <a:gd name="connsiteY47" fmla="*/ 8551263 h 17509479"/>
              <a:gd name="connsiteX48" fmla="*/ 58732935 w 74090215"/>
              <a:gd name="connsiteY48" fmla="*/ 8265901 h 17509479"/>
              <a:gd name="connsiteX49" fmla="*/ 60010195 w 74090215"/>
              <a:gd name="connsiteY49" fmla="*/ 5356577 h 17509479"/>
              <a:gd name="connsiteX50" fmla="*/ 56058219 w 74090215"/>
              <a:gd name="connsiteY50" fmla="*/ 1404601 h 17509479"/>
              <a:gd name="connsiteX51" fmla="*/ 52106247 w 74090215"/>
              <a:gd name="connsiteY51" fmla="*/ 5356577 h 17509479"/>
              <a:gd name="connsiteX52" fmla="*/ 53383507 w 74090215"/>
              <a:gd name="connsiteY52" fmla="*/ 8265901 h 17509479"/>
              <a:gd name="connsiteX53" fmla="*/ 53685547 w 74090215"/>
              <a:gd name="connsiteY53" fmla="*/ 8551263 h 17509479"/>
              <a:gd name="connsiteX54" fmla="*/ 55077091 w 74090215"/>
              <a:gd name="connsiteY54" fmla="*/ 12152903 h 17509479"/>
              <a:gd name="connsiteX55" fmla="*/ 49720515 w 74090215"/>
              <a:gd name="connsiteY55" fmla="*/ 17509479 h 17509479"/>
              <a:gd name="connsiteX56" fmla="*/ 44363935 w 74090215"/>
              <a:gd name="connsiteY56" fmla="*/ 12152903 h 17509479"/>
              <a:gd name="connsiteX57" fmla="*/ 45755479 w 74090215"/>
              <a:gd name="connsiteY57" fmla="*/ 8551263 h 17509479"/>
              <a:gd name="connsiteX58" fmla="*/ 46057527 w 74090215"/>
              <a:gd name="connsiteY58" fmla="*/ 8265901 h 17509479"/>
              <a:gd name="connsiteX59" fmla="*/ 47334783 w 74090215"/>
              <a:gd name="connsiteY59" fmla="*/ 5356577 h 17509479"/>
              <a:gd name="connsiteX60" fmla="*/ 43382807 w 74090215"/>
              <a:gd name="connsiteY60" fmla="*/ 1404601 h 17509479"/>
              <a:gd name="connsiteX61" fmla="*/ 39430831 w 74090215"/>
              <a:gd name="connsiteY61" fmla="*/ 5356577 h 17509479"/>
              <a:gd name="connsiteX62" fmla="*/ 40708095 w 74090215"/>
              <a:gd name="connsiteY62" fmla="*/ 8265901 h 17509479"/>
              <a:gd name="connsiteX63" fmla="*/ 41010135 w 74090215"/>
              <a:gd name="connsiteY63" fmla="*/ 8551263 h 17509479"/>
              <a:gd name="connsiteX64" fmla="*/ 42401679 w 74090215"/>
              <a:gd name="connsiteY64" fmla="*/ 12152903 h 17509479"/>
              <a:gd name="connsiteX65" fmla="*/ 37045103 w 74090215"/>
              <a:gd name="connsiteY65" fmla="*/ 17509479 h 17509479"/>
              <a:gd name="connsiteX66" fmla="*/ 31688529 w 74090215"/>
              <a:gd name="connsiteY66" fmla="*/ 12152903 h 17509479"/>
              <a:gd name="connsiteX67" fmla="*/ 33080067 w 74090215"/>
              <a:gd name="connsiteY67" fmla="*/ 8551263 h 17509479"/>
              <a:gd name="connsiteX68" fmla="*/ 33382111 w 74090215"/>
              <a:gd name="connsiteY68" fmla="*/ 8265901 h 17509479"/>
              <a:gd name="connsiteX69" fmla="*/ 34659375 w 74090215"/>
              <a:gd name="connsiteY69" fmla="*/ 5356577 h 17509479"/>
              <a:gd name="connsiteX70" fmla="*/ 30707399 w 74090215"/>
              <a:gd name="connsiteY70" fmla="*/ 1404601 h 17509479"/>
              <a:gd name="connsiteX71" fmla="*/ 26755425 w 74090215"/>
              <a:gd name="connsiteY71" fmla="*/ 5356577 h 17509479"/>
              <a:gd name="connsiteX72" fmla="*/ 28032683 w 74090215"/>
              <a:gd name="connsiteY72" fmla="*/ 8265901 h 17509479"/>
              <a:gd name="connsiteX73" fmla="*/ 28334727 w 74090215"/>
              <a:gd name="connsiteY73" fmla="*/ 8551263 h 17509479"/>
              <a:gd name="connsiteX74" fmla="*/ 29726271 w 74090215"/>
              <a:gd name="connsiteY74" fmla="*/ 12152903 h 17509479"/>
              <a:gd name="connsiteX75" fmla="*/ 24369693 w 74090215"/>
              <a:gd name="connsiteY75" fmla="*/ 17509479 h 17509479"/>
              <a:gd name="connsiteX76" fmla="*/ 19013117 w 74090215"/>
              <a:gd name="connsiteY76" fmla="*/ 12152903 h 17509479"/>
              <a:gd name="connsiteX77" fmla="*/ 20404659 w 74090215"/>
              <a:gd name="connsiteY77" fmla="*/ 8551263 h 17509479"/>
              <a:gd name="connsiteX78" fmla="*/ 20706703 w 74090215"/>
              <a:gd name="connsiteY78" fmla="*/ 8265903 h 17509479"/>
              <a:gd name="connsiteX79" fmla="*/ 21983965 w 74090215"/>
              <a:gd name="connsiteY79" fmla="*/ 5356577 h 17509479"/>
              <a:gd name="connsiteX80" fmla="*/ 18031987 w 74090215"/>
              <a:gd name="connsiteY80" fmla="*/ 1404603 h 17509479"/>
              <a:gd name="connsiteX81" fmla="*/ 14080013 w 74090215"/>
              <a:gd name="connsiteY81" fmla="*/ 5356577 h 17509479"/>
              <a:gd name="connsiteX82" fmla="*/ 15357271 w 74090215"/>
              <a:gd name="connsiteY82" fmla="*/ 8265903 h 17509479"/>
              <a:gd name="connsiteX83" fmla="*/ 15659315 w 74090215"/>
              <a:gd name="connsiteY83" fmla="*/ 8551263 h 17509479"/>
              <a:gd name="connsiteX84" fmla="*/ 17050857 w 74090215"/>
              <a:gd name="connsiteY84" fmla="*/ 12152903 h 17509479"/>
              <a:gd name="connsiteX85" fmla="*/ 11694282 w 74090215"/>
              <a:gd name="connsiteY85" fmla="*/ 17509479 h 17509479"/>
              <a:gd name="connsiteX86" fmla="*/ 6337705 w 74090215"/>
              <a:gd name="connsiteY86" fmla="*/ 12152903 h 17509479"/>
              <a:gd name="connsiteX87" fmla="*/ 7729247 w 74090215"/>
              <a:gd name="connsiteY87" fmla="*/ 8551263 h 17509479"/>
              <a:gd name="connsiteX88" fmla="*/ 8031291 w 74090215"/>
              <a:gd name="connsiteY88" fmla="*/ 8265903 h 17509479"/>
              <a:gd name="connsiteX89" fmla="*/ 9308549 w 74090215"/>
              <a:gd name="connsiteY89" fmla="*/ 5356577 h 17509479"/>
              <a:gd name="connsiteX90" fmla="*/ 5356576 w 74090215"/>
              <a:gd name="connsiteY90" fmla="*/ 1404603 h 17509479"/>
              <a:gd name="connsiteX91" fmla="*/ 1404600 w 74090215"/>
              <a:gd name="connsiteY91" fmla="*/ 5356577 h 17509479"/>
              <a:gd name="connsiteX92" fmla="*/ 2842750 w 74090215"/>
              <a:gd name="connsiteY92" fmla="*/ 8406115 h 17509479"/>
              <a:gd name="connsiteX93" fmla="*/ 2849823 w 74090215"/>
              <a:gd name="connsiteY93" fmla="*/ 8411669 h 17509479"/>
              <a:gd name="connsiteX94" fmla="*/ 1537309 w 74090215"/>
              <a:gd name="connsiteY94" fmla="*/ 9111111 h 17509479"/>
              <a:gd name="connsiteX95" fmla="*/ 1391538 w 74090215"/>
              <a:gd name="connsiteY95" fmla="*/ 8958219 h 17509479"/>
              <a:gd name="connsiteX96" fmla="*/ 0 w 74090215"/>
              <a:gd name="connsiteY96" fmla="*/ 5356577 h 17509479"/>
              <a:gd name="connsiteX97" fmla="*/ 5356576 w 74090215"/>
              <a:gd name="connsiteY97" fmla="*/ 1 h 17509479"/>
              <a:gd name="connsiteX98" fmla="*/ 10713152 w 74090215"/>
              <a:gd name="connsiteY98" fmla="*/ 5356577 h 17509479"/>
              <a:gd name="connsiteX99" fmla="*/ 9321610 w 74090215"/>
              <a:gd name="connsiteY99" fmla="*/ 8958219 h 17509479"/>
              <a:gd name="connsiteX100" fmla="*/ 9019565 w 74090215"/>
              <a:gd name="connsiteY100" fmla="*/ 9243579 h 17509479"/>
              <a:gd name="connsiteX101" fmla="*/ 7742306 w 74090215"/>
              <a:gd name="connsiteY101" fmla="*/ 12152903 h 17509479"/>
              <a:gd name="connsiteX102" fmla="*/ 11694282 w 74090215"/>
              <a:gd name="connsiteY102" fmla="*/ 16104879 h 17509479"/>
              <a:gd name="connsiteX103" fmla="*/ 15646256 w 74090215"/>
              <a:gd name="connsiteY103" fmla="*/ 12152903 h 17509479"/>
              <a:gd name="connsiteX104" fmla="*/ 14368998 w 74090215"/>
              <a:gd name="connsiteY104" fmla="*/ 9243579 h 17509479"/>
              <a:gd name="connsiteX105" fmla="*/ 14066953 w 74090215"/>
              <a:gd name="connsiteY105" fmla="*/ 8958219 h 17509479"/>
              <a:gd name="connsiteX106" fmla="*/ 12675411 w 74090215"/>
              <a:gd name="connsiteY106" fmla="*/ 5356577 h 17509479"/>
              <a:gd name="connsiteX107" fmla="*/ 18031987 w 74090215"/>
              <a:gd name="connsiteY107" fmla="*/ 1 h 17509479"/>
              <a:gd name="connsiteX108" fmla="*/ 23388563 w 74090215"/>
              <a:gd name="connsiteY108" fmla="*/ 5356577 h 17509479"/>
              <a:gd name="connsiteX109" fmla="*/ 21997023 w 74090215"/>
              <a:gd name="connsiteY109" fmla="*/ 8958219 h 17509479"/>
              <a:gd name="connsiteX110" fmla="*/ 21694979 w 74090215"/>
              <a:gd name="connsiteY110" fmla="*/ 9243579 h 17509479"/>
              <a:gd name="connsiteX111" fmla="*/ 20417719 w 74090215"/>
              <a:gd name="connsiteY111" fmla="*/ 12152903 h 17509479"/>
              <a:gd name="connsiteX112" fmla="*/ 24369693 w 74090215"/>
              <a:gd name="connsiteY112" fmla="*/ 16104879 h 17509479"/>
              <a:gd name="connsiteX113" fmla="*/ 28321667 w 74090215"/>
              <a:gd name="connsiteY113" fmla="*/ 12152903 h 17509479"/>
              <a:gd name="connsiteX114" fmla="*/ 27044411 w 74090215"/>
              <a:gd name="connsiteY114" fmla="*/ 9243579 h 17509479"/>
              <a:gd name="connsiteX115" fmla="*/ 26742365 w 74090215"/>
              <a:gd name="connsiteY115" fmla="*/ 8958217 h 17509479"/>
              <a:gd name="connsiteX116" fmla="*/ 25350823 w 74090215"/>
              <a:gd name="connsiteY116" fmla="*/ 5356577 h 17509479"/>
              <a:gd name="connsiteX117" fmla="*/ 30707399 w 74090215"/>
              <a:gd name="connsiteY11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215191 w 74090215"/>
              <a:gd name="connsiteY41" fmla="*/ 8398371 h 17509479"/>
              <a:gd name="connsiteX42" fmla="*/ 66360963 w 74090215"/>
              <a:gd name="connsiteY42" fmla="*/ 8551263 h 17509479"/>
              <a:gd name="connsiteX43" fmla="*/ 67752503 w 74090215"/>
              <a:gd name="connsiteY43" fmla="*/ 12152903 h 17509479"/>
              <a:gd name="connsiteX44" fmla="*/ 62395927 w 74090215"/>
              <a:gd name="connsiteY44" fmla="*/ 17509479 h 17509479"/>
              <a:gd name="connsiteX45" fmla="*/ 57039351 w 74090215"/>
              <a:gd name="connsiteY45" fmla="*/ 12152903 h 17509479"/>
              <a:gd name="connsiteX46" fmla="*/ 58430891 w 74090215"/>
              <a:gd name="connsiteY46" fmla="*/ 8551263 h 17509479"/>
              <a:gd name="connsiteX47" fmla="*/ 58732935 w 74090215"/>
              <a:gd name="connsiteY47" fmla="*/ 8265901 h 17509479"/>
              <a:gd name="connsiteX48" fmla="*/ 60010195 w 74090215"/>
              <a:gd name="connsiteY48" fmla="*/ 5356577 h 17509479"/>
              <a:gd name="connsiteX49" fmla="*/ 56058219 w 74090215"/>
              <a:gd name="connsiteY49" fmla="*/ 1404601 h 17509479"/>
              <a:gd name="connsiteX50" fmla="*/ 52106247 w 74090215"/>
              <a:gd name="connsiteY50" fmla="*/ 5356577 h 17509479"/>
              <a:gd name="connsiteX51" fmla="*/ 53383507 w 74090215"/>
              <a:gd name="connsiteY51" fmla="*/ 8265901 h 17509479"/>
              <a:gd name="connsiteX52" fmla="*/ 53685547 w 74090215"/>
              <a:gd name="connsiteY52" fmla="*/ 8551263 h 17509479"/>
              <a:gd name="connsiteX53" fmla="*/ 55077091 w 74090215"/>
              <a:gd name="connsiteY53" fmla="*/ 12152903 h 17509479"/>
              <a:gd name="connsiteX54" fmla="*/ 49720515 w 74090215"/>
              <a:gd name="connsiteY54" fmla="*/ 17509479 h 17509479"/>
              <a:gd name="connsiteX55" fmla="*/ 44363935 w 74090215"/>
              <a:gd name="connsiteY55" fmla="*/ 12152903 h 17509479"/>
              <a:gd name="connsiteX56" fmla="*/ 45755479 w 74090215"/>
              <a:gd name="connsiteY56" fmla="*/ 8551263 h 17509479"/>
              <a:gd name="connsiteX57" fmla="*/ 46057527 w 74090215"/>
              <a:gd name="connsiteY57" fmla="*/ 8265901 h 17509479"/>
              <a:gd name="connsiteX58" fmla="*/ 47334783 w 74090215"/>
              <a:gd name="connsiteY58" fmla="*/ 5356577 h 17509479"/>
              <a:gd name="connsiteX59" fmla="*/ 43382807 w 74090215"/>
              <a:gd name="connsiteY59" fmla="*/ 1404601 h 17509479"/>
              <a:gd name="connsiteX60" fmla="*/ 39430831 w 74090215"/>
              <a:gd name="connsiteY60" fmla="*/ 5356577 h 17509479"/>
              <a:gd name="connsiteX61" fmla="*/ 40708095 w 74090215"/>
              <a:gd name="connsiteY61" fmla="*/ 8265901 h 17509479"/>
              <a:gd name="connsiteX62" fmla="*/ 41010135 w 74090215"/>
              <a:gd name="connsiteY62" fmla="*/ 8551263 h 17509479"/>
              <a:gd name="connsiteX63" fmla="*/ 42401679 w 74090215"/>
              <a:gd name="connsiteY63" fmla="*/ 12152903 h 17509479"/>
              <a:gd name="connsiteX64" fmla="*/ 37045103 w 74090215"/>
              <a:gd name="connsiteY64" fmla="*/ 17509479 h 17509479"/>
              <a:gd name="connsiteX65" fmla="*/ 31688529 w 74090215"/>
              <a:gd name="connsiteY65" fmla="*/ 12152903 h 17509479"/>
              <a:gd name="connsiteX66" fmla="*/ 33080067 w 74090215"/>
              <a:gd name="connsiteY66" fmla="*/ 8551263 h 17509479"/>
              <a:gd name="connsiteX67" fmla="*/ 33382111 w 74090215"/>
              <a:gd name="connsiteY67" fmla="*/ 8265901 h 17509479"/>
              <a:gd name="connsiteX68" fmla="*/ 34659375 w 74090215"/>
              <a:gd name="connsiteY68" fmla="*/ 5356577 h 17509479"/>
              <a:gd name="connsiteX69" fmla="*/ 30707399 w 74090215"/>
              <a:gd name="connsiteY69" fmla="*/ 1404601 h 17509479"/>
              <a:gd name="connsiteX70" fmla="*/ 26755425 w 74090215"/>
              <a:gd name="connsiteY70" fmla="*/ 5356577 h 17509479"/>
              <a:gd name="connsiteX71" fmla="*/ 28032683 w 74090215"/>
              <a:gd name="connsiteY71" fmla="*/ 8265901 h 17509479"/>
              <a:gd name="connsiteX72" fmla="*/ 28334727 w 74090215"/>
              <a:gd name="connsiteY72" fmla="*/ 8551263 h 17509479"/>
              <a:gd name="connsiteX73" fmla="*/ 29726271 w 74090215"/>
              <a:gd name="connsiteY73" fmla="*/ 12152903 h 17509479"/>
              <a:gd name="connsiteX74" fmla="*/ 24369693 w 74090215"/>
              <a:gd name="connsiteY74" fmla="*/ 17509479 h 17509479"/>
              <a:gd name="connsiteX75" fmla="*/ 19013117 w 74090215"/>
              <a:gd name="connsiteY75" fmla="*/ 12152903 h 17509479"/>
              <a:gd name="connsiteX76" fmla="*/ 20404659 w 74090215"/>
              <a:gd name="connsiteY76" fmla="*/ 8551263 h 17509479"/>
              <a:gd name="connsiteX77" fmla="*/ 20706703 w 74090215"/>
              <a:gd name="connsiteY77" fmla="*/ 8265903 h 17509479"/>
              <a:gd name="connsiteX78" fmla="*/ 21983965 w 74090215"/>
              <a:gd name="connsiteY78" fmla="*/ 5356577 h 17509479"/>
              <a:gd name="connsiteX79" fmla="*/ 18031987 w 74090215"/>
              <a:gd name="connsiteY79" fmla="*/ 1404603 h 17509479"/>
              <a:gd name="connsiteX80" fmla="*/ 14080013 w 74090215"/>
              <a:gd name="connsiteY80" fmla="*/ 5356577 h 17509479"/>
              <a:gd name="connsiteX81" fmla="*/ 15357271 w 74090215"/>
              <a:gd name="connsiteY81" fmla="*/ 8265903 h 17509479"/>
              <a:gd name="connsiteX82" fmla="*/ 15659315 w 74090215"/>
              <a:gd name="connsiteY82" fmla="*/ 8551263 h 17509479"/>
              <a:gd name="connsiteX83" fmla="*/ 17050857 w 74090215"/>
              <a:gd name="connsiteY83" fmla="*/ 12152903 h 17509479"/>
              <a:gd name="connsiteX84" fmla="*/ 11694282 w 74090215"/>
              <a:gd name="connsiteY84" fmla="*/ 17509479 h 17509479"/>
              <a:gd name="connsiteX85" fmla="*/ 6337705 w 74090215"/>
              <a:gd name="connsiteY85" fmla="*/ 12152903 h 17509479"/>
              <a:gd name="connsiteX86" fmla="*/ 7729247 w 74090215"/>
              <a:gd name="connsiteY86" fmla="*/ 8551263 h 17509479"/>
              <a:gd name="connsiteX87" fmla="*/ 8031291 w 74090215"/>
              <a:gd name="connsiteY87" fmla="*/ 8265903 h 17509479"/>
              <a:gd name="connsiteX88" fmla="*/ 9308549 w 74090215"/>
              <a:gd name="connsiteY88" fmla="*/ 5356577 h 17509479"/>
              <a:gd name="connsiteX89" fmla="*/ 5356576 w 74090215"/>
              <a:gd name="connsiteY89" fmla="*/ 1404603 h 17509479"/>
              <a:gd name="connsiteX90" fmla="*/ 1404600 w 74090215"/>
              <a:gd name="connsiteY90" fmla="*/ 5356577 h 17509479"/>
              <a:gd name="connsiteX91" fmla="*/ 2842750 w 74090215"/>
              <a:gd name="connsiteY91" fmla="*/ 8406115 h 17509479"/>
              <a:gd name="connsiteX92" fmla="*/ 2849823 w 74090215"/>
              <a:gd name="connsiteY92" fmla="*/ 8411669 h 17509479"/>
              <a:gd name="connsiteX93" fmla="*/ 1537309 w 74090215"/>
              <a:gd name="connsiteY93" fmla="*/ 9111111 h 17509479"/>
              <a:gd name="connsiteX94" fmla="*/ 1391538 w 74090215"/>
              <a:gd name="connsiteY94" fmla="*/ 8958219 h 17509479"/>
              <a:gd name="connsiteX95" fmla="*/ 0 w 74090215"/>
              <a:gd name="connsiteY95" fmla="*/ 5356577 h 17509479"/>
              <a:gd name="connsiteX96" fmla="*/ 5356576 w 74090215"/>
              <a:gd name="connsiteY96" fmla="*/ 1 h 17509479"/>
              <a:gd name="connsiteX97" fmla="*/ 10713152 w 74090215"/>
              <a:gd name="connsiteY97" fmla="*/ 5356577 h 17509479"/>
              <a:gd name="connsiteX98" fmla="*/ 9321610 w 74090215"/>
              <a:gd name="connsiteY98" fmla="*/ 8958219 h 17509479"/>
              <a:gd name="connsiteX99" fmla="*/ 9019565 w 74090215"/>
              <a:gd name="connsiteY99" fmla="*/ 9243579 h 17509479"/>
              <a:gd name="connsiteX100" fmla="*/ 7742306 w 74090215"/>
              <a:gd name="connsiteY100" fmla="*/ 12152903 h 17509479"/>
              <a:gd name="connsiteX101" fmla="*/ 11694282 w 74090215"/>
              <a:gd name="connsiteY101" fmla="*/ 16104879 h 17509479"/>
              <a:gd name="connsiteX102" fmla="*/ 15646256 w 74090215"/>
              <a:gd name="connsiteY102" fmla="*/ 12152903 h 17509479"/>
              <a:gd name="connsiteX103" fmla="*/ 14368998 w 74090215"/>
              <a:gd name="connsiteY103" fmla="*/ 9243579 h 17509479"/>
              <a:gd name="connsiteX104" fmla="*/ 14066953 w 74090215"/>
              <a:gd name="connsiteY104" fmla="*/ 8958219 h 17509479"/>
              <a:gd name="connsiteX105" fmla="*/ 12675411 w 74090215"/>
              <a:gd name="connsiteY105" fmla="*/ 5356577 h 17509479"/>
              <a:gd name="connsiteX106" fmla="*/ 18031987 w 74090215"/>
              <a:gd name="connsiteY106" fmla="*/ 1 h 17509479"/>
              <a:gd name="connsiteX107" fmla="*/ 23388563 w 74090215"/>
              <a:gd name="connsiteY107" fmla="*/ 5356577 h 17509479"/>
              <a:gd name="connsiteX108" fmla="*/ 21997023 w 74090215"/>
              <a:gd name="connsiteY108" fmla="*/ 8958219 h 17509479"/>
              <a:gd name="connsiteX109" fmla="*/ 21694979 w 74090215"/>
              <a:gd name="connsiteY109" fmla="*/ 9243579 h 17509479"/>
              <a:gd name="connsiteX110" fmla="*/ 20417719 w 74090215"/>
              <a:gd name="connsiteY110" fmla="*/ 12152903 h 17509479"/>
              <a:gd name="connsiteX111" fmla="*/ 24369693 w 74090215"/>
              <a:gd name="connsiteY111" fmla="*/ 16104879 h 17509479"/>
              <a:gd name="connsiteX112" fmla="*/ 28321667 w 74090215"/>
              <a:gd name="connsiteY112" fmla="*/ 12152903 h 17509479"/>
              <a:gd name="connsiteX113" fmla="*/ 27044411 w 74090215"/>
              <a:gd name="connsiteY113" fmla="*/ 9243579 h 17509479"/>
              <a:gd name="connsiteX114" fmla="*/ 26742365 w 74090215"/>
              <a:gd name="connsiteY114" fmla="*/ 8958217 h 17509479"/>
              <a:gd name="connsiteX115" fmla="*/ 25350823 w 74090215"/>
              <a:gd name="connsiteY115" fmla="*/ 5356577 h 17509479"/>
              <a:gd name="connsiteX116" fmla="*/ 30707399 w 74090215"/>
              <a:gd name="connsiteY11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360963 w 74090215"/>
              <a:gd name="connsiteY41" fmla="*/ 8551263 h 17509479"/>
              <a:gd name="connsiteX42" fmla="*/ 67752503 w 74090215"/>
              <a:gd name="connsiteY42" fmla="*/ 12152903 h 17509479"/>
              <a:gd name="connsiteX43" fmla="*/ 62395927 w 74090215"/>
              <a:gd name="connsiteY43" fmla="*/ 17509479 h 17509479"/>
              <a:gd name="connsiteX44" fmla="*/ 57039351 w 74090215"/>
              <a:gd name="connsiteY44" fmla="*/ 12152903 h 17509479"/>
              <a:gd name="connsiteX45" fmla="*/ 58430891 w 74090215"/>
              <a:gd name="connsiteY45" fmla="*/ 8551263 h 17509479"/>
              <a:gd name="connsiteX46" fmla="*/ 58732935 w 74090215"/>
              <a:gd name="connsiteY46" fmla="*/ 8265901 h 17509479"/>
              <a:gd name="connsiteX47" fmla="*/ 60010195 w 74090215"/>
              <a:gd name="connsiteY47" fmla="*/ 5356577 h 17509479"/>
              <a:gd name="connsiteX48" fmla="*/ 56058219 w 74090215"/>
              <a:gd name="connsiteY48" fmla="*/ 1404601 h 17509479"/>
              <a:gd name="connsiteX49" fmla="*/ 52106247 w 74090215"/>
              <a:gd name="connsiteY49" fmla="*/ 5356577 h 17509479"/>
              <a:gd name="connsiteX50" fmla="*/ 53383507 w 74090215"/>
              <a:gd name="connsiteY50" fmla="*/ 8265901 h 17509479"/>
              <a:gd name="connsiteX51" fmla="*/ 53685547 w 74090215"/>
              <a:gd name="connsiteY51" fmla="*/ 8551263 h 17509479"/>
              <a:gd name="connsiteX52" fmla="*/ 55077091 w 74090215"/>
              <a:gd name="connsiteY52" fmla="*/ 12152903 h 17509479"/>
              <a:gd name="connsiteX53" fmla="*/ 49720515 w 74090215"/>
              <a:gd name="connsiteY53" fmla="*/ 17509479 h 17509479"/>
              <a:gd name="connsiteX54" fmla="*/ 44363935 w 74090215"/>
              <a:gd name="connsiteY54" fmla="*/ 12152903 h 17509479"/>
              <a:gd name="connsiteX55" fmla="*/ 45755479 w 74090215"/>
              <a:gd name="connsiteY55" fmla="*/ 8551263 h 17509479"/>
              <a:gd name="connsiteX56" fmla="*/ 46057527 w 74090215"/>
              <a:gd name="connsiteY56" fmla="*/ 8265901 h 17509479"/>
              <a:gd name="connsiteX57" fmla="*/ 47334783 w 74090215"/>
              <a:gd name="connsiteY57" fmla="*/ 5356577 h 17509479"/>
              <a:gd name="connsiteX58" fmla="*/ 43382807 w 74090215"/>
              <a:gd name="connsiteY58" fmla="*/ 1404601 h 17509479"/>
              <a:gd name="connsiteX59" fmla="*/ 39430831 w 74090215"/>
              <a:gd name="connsiteY59" fmla="*/ 5356577 h 17509479"/>
              <a:gd name="connsiteX60" fmla="*/ 40708095 w 74090215"/>
              <a:gd name="connsiteY60" fmla="*/ 8265901 h 17509479"/>
              <a:gd name="connsiteX61" fmla="*/ 41010135 w 74090215"/>
              <a:gd name="connsiteY61" fmla="*/ 8551263 h 17509479"/>
              <a:gd name="connsiteX62" fmla="*/ 42401679 w 74090215"/>
              <a:gd name="connsiteY62" fmla="*/ 12152903 h 17509479"/>
              <a:gd name="connsiteX63" fmla="*/ 37045103 w 74090215"/>
              <a:gd name="connsiteY63" fmla="*/ 17509479 h 17509479"/>
              <a:gd name="connsiteX64" fmla="*/ 31688529 w 74090215"/>
              <a:gd name="connsiteY64" fmla="*/ 12152903 h 17509479"/>
              <a:gd name="connsiteX65" fmla="*/ 33080067 w 74090215"/>
              <a:gd name="connsiteY65" fmla="*/ 8551263 h 17509479"/>
              <a:gd name="connsiteX66" fmla="*/ 33382111 w 74090215"/>
              <a:gd name="connsiteY66" fmla="*/ 8265901 h 17509479"/>
              <a:gd name="connsiteX67" fmla="*/ 34659375 w 74090215"/>
              <a:gd name="connsiteY67" fmla="*/ 5356577 h 17509479"/>
              <a:gd name="connsiteX68" fmla="*/ 30707399 w 74090215"/>
              <a:gd name="connsiteY68" fmla="*/ 1404601 h 17509479"/>
              <a:gd name="connsiteX69" fmla="*/ 26755425 w 74090215"/>
              <a:gd name="connsiteY69" fmla="*/ 5356577 h 17509479"/>
              <a:gd name="connsiteX70" fmla="*/ 28032683 w 74090215"/>
              <a:gd name="connsiteY70" fmla="*/ 8265901 h 17509479"/>
              <a:gd name="connsiteX71" fmla="*/ 28334727 w 74090215"/>
              <a:gd name="connsiteY71" fmla="*/ 8551263 h 17509479"/>
              <a:gd name="connsiteX72" fmla="*/ 29726271 w 74090215"/>
              <a:gd name="connsiteY72" fmla="*/ 12152903 h 17509479"/>
              <a:gd name="connsiteX73" fmla="*/ 24369693 w 74090215"/>
              <a:gd name="connsiteY73" fmla="*/ 17509479 h 17509479"/>
              <a:gd name="connsiteX74" fmla="*/ 19013117 w 74090215"/>
              <a:gd name="connsiteY74" fmla="*/ 12152903 h 17509479"/>
              <a:gd name="connsiteX75" fmla="*/ 20404659 w 74090215"/>
              <a:gd name="connsiteY75" fmla="*/ 8551263 h 17509479"/>
              <a:gd name="connsiteX76" fmla="*/ 20706703 w 74090215"/>
              <a:gd name="connsiteY76" fmla="*/ 8265903 h 17509479"/>
              <a:gd name="connsiteX77" fmla="*/ 21983965 w 74090215"/>
              <a:gd name="connsiteY77" fmla="*/ 5356577 h 17509479"/>
              <a:gd name="connsiteX78" fmla="*/ 18031987 w 74090215"/>
              <a:gd name="connsiteY78" fmla="*/ 1404603 h 17509479"/>
              <a:gd name="connsiteX79" fmla="*/ 14080013 w 74090215"/>
              <a:gd name="connsiteY79" fmla="*/ 5356577 h 17509479"/>
              <a:gd name="connsiteX80" fmla="*/ 15357271 w 74090215"/>
              <a:gd name="connsiteY80" fmla="*/ 8265903 h 17509479"/>
              <a:gd name="connsiteX81" fmla="*/ 15659315 w 74090215"/>
              <a:gd name="connsiteY81" fmla="*/ 8551263 h 17509479"/>
              <a:gd name="connsiteX82" fmla="*/ 17050857 w 74090215"/>
              <a:gd name="connsiteY82" fmla="*/ 12152903 h 17509479"/>
              <a:gd name="connsiteX83" fmla="*/ 11694282 w 74090215"/>
              <a:gd name="connsiteY83" fmla="*/ 17509479 h 17509479"/>
              <a:gd name="connsiteX84" fmla="*/ 6337705 w 74090215"/>
              <a:gd name="connsiteY84" fmla="*/ 12152903 h 17509479"/>
              <a:gd name="connsiteX85" fmla="*/ 7729247 w 74090215"/>
              <a:gd name="connsiteY85" fmla="*/ 8551263 h 17509479"/>
              <a:gd name="connsiteX86" fmla="*/ 8031291 w 74090215"/>
              <a:gd name="connsiteY86" fmla="*/ 8265903 h 17509479"/>
              <a:gd name="connsiteX87" fmla="*/ 9308549 w 74090215"/>
              <a:gd name="connsiteY87" fmla="*/ 5356577 h 17509479"/>
              <a:gd name="connsiteX88" fmla="*/ 5356576 w 74090215"/>
              <a:gd name="connsiteY88" fmla="*/ 1404603 h 17509479"/>
              <a:gd name="connsiteX89" fmla="*/ 1404600 w 74090215"/>
              <a:gd name="connsiteY89" fmla="*/ 5356577 h 17509479"/>
              <a:gd name="connsiteX90" fmla="*/ 2842750 w 74090215"/>
              <a:gd name="connsiteY90" fmla="*/ 8406115 h 17509479"/>
              <a:gd name="connsiteX91" fmla="*/ 2849823 w 74090215"/>
              <a:gd name="connsiteY91" fmla="*/ 8411669 h 17509479"/>
              <a:gd name="connsiteX92" fmla="*/ 1537309 w 74090215"/>
              <a:gd name="connsiteY92" fmla="*/ 9111111 h 17509479"/>
              <a:gd name="connsiteX93" fmla="*/ 1391538 w 74090215"/>
              <a:gd name="connsiteY93" fmla="*/ 8958219 h 17509479"/>
              <a:gd name="connsiteX94" fmla="*/ 0 w 74090215"/>
              <a:gd name="connsiteY94" fmla="*/ 5356577 h 17509479"/>
              <a:gd name="connsiteX95" fmla="*/ 5356576 w 74090215"/>
              <a:gd name="connsiteY95" fmla="*/ 1 h 17509479"/>
              <a:gd name="connsiteX96" fmla="*/ 10713152 w 74090215"/>
              <a:gd name="connsiteY96" fmla="*/ 5356577 h 17509479"/>
              <a:gd name="connsiteX97" fmla="*/ 9321610 w 74090215"/>
              <a:gd name="connsiteY97" fmla="*/ 8958219 h 17509479"/>
              <a:gd name="connsiteX98" fmla="*/ 9019565 w 74090215"/>
              <a:gd name="connsiteY98" fmla="*/ 9243579 h 17509479"/>
              <a:gd name="connsiteX99" fmla="*/ 7742306 w 74090215"/>
              <a:gd name="connsiteY99" fmla="*/ 12152903 h 17509479"/>
              <a:gd name="connsiteX100" fmla="*/ 11694282 w 74090215"/>
              <a:gd name="connsiteY100" fmla="*/ 16104879 h 17509479"/>
              <a:gd name="connsiteX101" fmla="*/ 15646256 w 74090215"/>
              <a:gd name="connsiteY101" fmla="*/ 12152903 h 17509479"/>
              <a:gd name="connsiteX102" fmla="*/ 14368998 w 74090215"/>
              <a:gd name="connsiteY102" fmla="*/ 9243579 h 17509479"/>
              <a:gd name="connsiteX103" fmla="*/ 14066953 w 74090215"/>
              <a:gd name="connsiteY103" fmla="*/ 8958219 h 17509479"/>
              <a:gd name="connsiteX104" fmla="*/ 12675411 w 74090215"/>
              <a:gd name="connsiteY104" fmla="*/ 5356577 h 17509479"/>
              <a:gd name="connsiteX105" fmla="*/ 18031987 w 74090215"/>
              <a:gd name="connsiteY105" fmla="*/ 1 h 17509479"/>
              <a:gd name="connsiteX106" fmla="*/ 23388563 w 74090215"/>
              <a:gd name="connsiteY106" fmla="*/ 5356577 h 17509479"/>
              <a:gd name="connsiteX107" fmla="*/ 21997023 w 74090215"/>
              <a:gd name="connsiteY107" fmla="*/ 8958219 h 17509479"/>
              <a:gd name="connsiteX108" fmla="*/ 21694979 w 74090215"/>
              <a:gd name="connsiteY108" fmla="*/ 9243579 h 17509479"/>
              <a:gd name="connsiteX109" fmla="*/ 20417719 w 74090215"/>
              <a:gd name="connsiteY109" fmla="*/ 12152903 h 17509479"/>
              <a:gd name="connsiteX110" fmla="*/ 24369693 w 74090215"/>
              <a:gd name="connsiteY110" fmla="*/ 16104879 h 17509479"/>
              <a:gd name="connsiteX111" fmla="*/ 28321667 w 74090215"/>
              <a:gd name="connsiteY111" fmla="*/ 12152903 h 17509479"/>
              <a:gd name="connsiteX112" fmla="*/ 27044411 w 74090215"/>
              <a:gd name="connsiteY112" fmla="*/ 9243579 h 17509479"/>
              <a:gd name="connsiteX113" fmla="*/ 26742365 w 74090215"/>
              <a:gd name="connsiteY113" fmla="*/ 8958217 h 17509479"/>
              <a:gd name="connsiteX114" fmla="*/ 25350823 w 74090215"/>
              <a:gd name="connsiteY114" fmla="*/ 5356577 h 17509479"/>
              <a:gd name="connsiteX115" fmla="*/ 30707399 w 74090215"/>
              <a:gd name="connsiteY11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360963 w 74090215"/>
              <a:gd name="connsiteY40" fmla="*/ 8551263 h 17509479"/>
              <a:gd name="connsiteX41" fmla="*/ 67752503 w 74090215"/>
              <a:gd name="connsiteY41" fmla="*/ 12152903 h 17509479"/>
              <a:gd name="connsiteX42" fmla="*/ 62395927 w 74090215"/>
              <a:gd name="connsiteY42" fmla="*/ 17509479 h 17509479"/>
              <a:gd name="connsiteX43" fmla="*/ 57039351 w 74090215"/>
              <a:gd name="connsiteY43" fmla="*/ 12152903 h 17509479"/>
              <a:gd name="connsiteX44" fmla="*/ 58430891 w 74090215"/>
              <a:gd name="connsiteY44" fmla="*/ 8551263 h 17509479"/>
              <a:gd name="connsiteX45" fmla="*/ 58732935 w 74090215"/>
              <a:gd name="connsiteY45" fmla="*/ 8265901 h 17509479"/>
              <a:gd name="connsiteX46" fmla="*/ 60010195 w 74090215"/>
              <a:gd name="connsiteY46" fmla="*/ 5356577 h 17509479"/>
              <a:gd name="connsiteX47" fmla="*/ 56058219 w 74090215"/>
              <a:gd name="connsiteY47" fmla="*/ 1404601 h 17509479"/>
              <a:gd name="connsiteX48" fmla="*/ 52106247 w 74090215"/>
              <a:gd name="connsiteY48" fmla="*/ 5356577 h 17509479"/>
              <a:gd name="connsiteX49" fmla="*/ 53383507 w 74090215"/>
              <a:gd name="connsiteY49" fmla="*/ 8265901 h 17509479"/>
              <a:gd name="connsiteX50" fmla="*/ 53685547 w 74090215"/>
              <a:gd name="connsiteY50" fmla="*/ 8551263 h 17509479"/>
              <a:gd name="connsiteX51" fmla="*/ 55077091 w 74090215"/>
              <a:gd name="connsiteY51" fmla="*/ 12152903 h 17509479"/>
              <a:gd name="connsiteX52" fmla="*/ 49720515 w 74090215"/>
              <a:gd name="connsiteY52" fmla="*/ 17509479 h 17509479"/>
              <a:gd name="connsiteX53" fmla="*/ 44363935 w 74090215"/>
              <a:gd name="connsiteY53" fmla="*/ 12152903 h 17509479"/>
              <a:gd name="connsiteX54" fmla="*/ 45755479 w 74090215"/>
              <a:gd name="connsiteY54" fmla="*/ 8551263 h 17509479"/>
              <a:gd name="connsiteX55" fmla="*/ 46057527 w 74090215"/>
              <a:gd name="connsiteY55" fmla="*/ 8265901 h 17509479"/>
              <a:gd name="connsiteX56" fmla="*/ 47334783 w 74090215"/>
              <a:gd name="connsiteY56" fmla="*/ 5356577 h 17509479"/>
              <a:gd name="connsiteX57" fmla="*/ 43382807 w 74090215"/>
              <a:gd name="connsiteY57" fmla="*/ 1404601 h 17509479"/>
              <a:gd name="connsiteX58" fmla="*/ 39430831 w 74090215"/>
              <a:gd name="connsiteY58" fmla="*/ 5356577 h 17509479"/>
              <a:gd name="connsiteX59" fmla="*/ 40708095 w 74090215"/>
              <a:gd name="connsiteY59" fmla="*/ 8265901 h 17509479"/>
              <a:gd name="connsiteX60" fmla="*/ 41010135 w 74090215"/>
              <a:gd name="connsiteY60" fmla="*/ 8551263 h 17509479"/>
              <a:gd name="connsiteX61" fmla="*/ 42401679 w 74090215"/>
              <a:gd name="connsiteY61" fmla="*/ 12152903 h 17509479"/>
              <a:gd name="connsiteX62" fmla="*/ 37045103 w 74090215"/>
              <a:gd name="connsiteY62" fmla="*/ 17509479 h 17509479"/>
              <a:gd name="connsiteX63" fmla="*/ 31688529 w 74090215"/>
              <a:gd name="connsiteY63" fmla="*/ 12152903 h 17509479"/>
              <a:gd name="connsiteX64" fmla="*/ 33080067 w 74090215"/>
              <a:gd name="connsiteY64" fmla="*/ 8551263 h 17509479"/>
              <a:gd name="connsiteX65" fmla="*/ 33382111 w 74090215"/>
              <a:gd name="connsiteY65" fmla="*/ 8265901 h 17509479"/>
              <a:gd name="connsiteX66" fmla="*/ 34659375 w 74090215"/>
              <a:gd name="connsiteY66" fmla="*/ 5356577 h 17509479"/>
              <a:gd name="connsiteX67" fmla="*/ 30707399 w 74090215"/>
              <a:gd name="connsiteY67" fmla="*/ 1404601 h 17509479"/>
              <a:gd name="connsiteX68" fmla="*/ 26755425 w 74090215"/>
              <a:gd name="connsiteY68" fmla="*/ 5356577 h 17509479"/>
              <a:gd name="connsiteX69" fmla="*/ 28032683 w 74090215"/>
              <a:gd name="connsiteY69" fmla="*/ 8265901 h 17509479"/>
              <a:gd name="connsiteX70" fmla="*/ 28334727 w 74090215"/>
              <a:gd name="connsiteY70" fmla="*/ 8551263 h 17509479"/>
              <a:gd name="connsiteX71" fmla="*/ 29726271 w 74090215"/>
              <a:gd name="connsiteY71" fmla="*/ 12152903 h 17509479"/>
              <a:gd name="connsiteX72" fmla="*/ 24369693 w 74090215"/>
              <a:gd name="connsiteY72" fmla="*/ 17509479 h 17509479"/>
              <a:gd name="connsiteX73" fmla="*/ 19013117 w 74090215"/>
              <a:gd name="connsiteY73" fmla="*/ 12152903 h 17509479"/>
              <a:gd name="connsiteX74" fmla="*/ 20404659 w 74090215"/>
              <a:gd name="connsiteY74" fmla="*/ 8551263 h 17509479"/>
              <a:gd name="connsiteX75" fmla="*/ 20706703 w 74090215"/>
              <a:gd name="connsiteY75" fmla="*/ 8265903 h 17509479"/>
              <a:gd name="connsiteX76" fmla="*/ 21983965 w 74090215"/>
              <a:gd name="connsiteY76" fmla="*/ 5356577 h 17509479"/>
              <a:gd name="connsiteX77" fmla="*/ 18031987 w 74090215"/>
              <a:gd name="connsiteY77" fmla="*/ 1404603 h 17509479"/>
              <a:gd name="connsiteX78" fmla="*/ 14080013 w 74090215"/>
              <a:gd name="connsiteY78" fmla="*/ 5356577 h 17509479"/>
              <a:gd name="connsiteX79" fmla="*/ 15357271 w 74090215"/>
              <a:gd name="connsiteY79" fmla="*/ 8265903 h 17509479"/>
              <a:gd name="connsiteX80" fmla="*/ 15659315 w 74090215"/>
              <a:gd name="connsiteY80" fmla="*/ 8551263 h 17509479"/>
              <a:gd name="connsiteX81" fmla="*/ 17050857 w 74090215"/>
              <a:gd name="connsiteY81" fmla="*/ 12152903 h 17509479"/>
              <a:gd name="connsiteX82" fmla="*/ 11694282 w 74090215"/>
              <a:gd name="connsiteY82" fmla="*/ 17509479 h 17509479"/>
              <a:gd name="connsiteX83" fmla="*/ 6337705 w 74090215"/>
              <a:gd name="connsiteY83" fmla="*/ 12152903 h 17509479"/>
              <a:gd name="connsiteX84" fmla="*/ 7729247 w 74090215"/>
              <a:gd name="connsiteY84" fmla="*/ 8551263 h 17509479"/>
              <a:gd name="connsiteX85" fmla="*/ 8031291 w 74090215"/>
              <a:gd name="connsiteY85" fmla="*/ 8265903 h 17509479"/>
              <a:gd name="connsiteX86" fmla="*/ 9308549 w 74090215"/>
              <a:gd name="connsiteY86" fmla="*/ 5356577 h 17509479"/>
              <a:gd name="connsiteX87" fmla="*/ 5356576 w 74090215"/>
              <a:gd name="connsiteY87" fmla="*/ 1404603 h 17509479"/>
              <a:gd name="connsiteX88" fmla="*/ 1404600 w 74090215"/>
              <a:gd name="connsiteY88" fmla="*/ 5356577 h 17509479"/>
              <a:gd name="connsiteX89" fmla="*/ 2842750 w 74090215"/>
              <a:gd name="connsiteY89" fmla="*/ 8406115 h 17509479"/>
              <a:gd name="connsiteX90" fmla="*/ 2849823 w 74090215"/>
              <a:gd name="connsiteY90" fmla="*/ 8411669 h 17509479"/>
              <a:gd name="connsiteX91" fmla="*/ 1537309 w 74090215"/>
              <a:gd name="connsiteY91" fmla="*/ 9111111 h 17509479"/>
              <a:gd name="connsiteX92" fmla="*/ 1391538 w 74090215"/>
              <a:gd name="connsiteY92" fmla="*/ 8958219 h 17509479"/>
              <a:gd name="connsiteX93" fmla="*/ 0 w 74090215"/>
              <a:gd name="connsiteY93" fmla="*/ 5356577 h 17509479"/>
              <a:gd name="connsiteX94" fmla="*/ 5356576 w 74090215"/>
              <a:gd name="connsiteY94" fmla="*/ 1 h 17509479"/>
              <a:gd name="connsiteX95" fmla="*/ 10713152 w 74090215"/>
              <a:gd name="connsiteY95" fmla="*/ 5356577 h 17509479"/>
              <a:gd name="connsiteX96" fmla="*/ 9321610 w 74090215"/>
              <a:gd name="connsiteY96" fmla="*/ 8958219 h 17509479"/>
              <a:gd name="connsiteX97" fmla="*/ 9019565 w 74090215"/>
              <a:gd name="connsiteY97" fmla="*/ 9243579 h 17509479"/>
              <a:gd name="connsiteX98" fmla="*/ 7742306 w 74090215"/>
              <a:gd name="connsiteY98" fmla="*/ 12152903 h 17509479"/>
              <a:gd name="connsiteX99" fmla="*/ 11694282 w 74090215"/>
              <a:gd name="connsiteY99" fmla="*/ 16104879 h 17509479"/>
              <a:gd name="connsiteX100" fmla="*/ 15646256 w 74090215"/>
              <a:gd name="connsiteY100" fmla="*/ 12152903 h 17509479"/>
              <a:gd name="connsiteX101" fmla="*/ 14368998 w 74090215"/>
              <a:gd name="connsiteY101" fmla="*/ 9243579 h 17509479"/>
              <a:gd name="connsiteX102" fmla="*/ 14066953 w 74090215"/>
              <a:gd name="connsiteY102" fmla="*/ 8958219 h 17509479"/>
              <a:gd name="connsiteX103" fmla="*/ 12675411 w 74090215"/>
              <a:gd name="connsiteY103" fmla="*/ 5356577 h 17509479"/>
              <a:gd name="connsiteX104" fmla="*/ 18031987 w 74090215"/>
              <a:gd name="connsiteY104" fmla="*/ 1 h 17509479"/>
              <a:gd name="connsiteX105" fmla="*/ 23388563 w 74090215"/>
              <a:gd name="connsiteY105" fmla="*/ 5356577 h 17509479"/>
              <a:gd name="connsiteX106" fmla="*/ 21997023 w 74090215"/>
              <a:gd name="connsiteY106" fmla="*/ 8958219 h 17509479"/>
              <a:gd name="connsiteX107" fmla="*/ 21694979 w 74090215"/>
              <a:gd name="connsiteY107" fmla="*/ 9243579 h 17509479"/>
              <a:gd name="connsiteX108" fmla="*/ 20417719 w 74090215"/>
              <a:gd name="connsiteY108" fmla="*/ 12152903 h 17509479"/>
              <a:gd name="connsiteX109" fmla="*/ 24369693 w 74090215"/>
              <a:gd name="connsiteY109" fmla="*/ 16104879 h 17509479"/>
              <a:gd name="connsiteX110" fmla="*/ 28321667 w 74090215"/>
              <a:gd name="connsiteY110" fmla="*/ 12152903 h 17509479"/>
              <a:gd name="connsiteX111" fmla="*/ 27044411 w 74090215"/>
              <a:gd name="connsiteY111" fmla="*/ 9243579 h 17509479"/>
              <a:gd name="connsiteX112" fmla="*/ 26742365 w 74090215"/>
              <a:gd name="connsiteY112" fmla="*/ 8958217 h 17509479"/>
              <a:gd name="connsiteX113" fmla="*/ 25350823 w 74090215"/>
              <a:gd name="connsiteY113" fmla="*/ 5356577 h 17509479"/>
              <a:gd name="connsiteX114" fmla="*/ 30707399 w 74090215"/>
              <a:gd name="connsiteY114" fmla="*/ 0 h 175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74090215" h="17509479">
                <a:moveTo>
                  <a:pt x="30707399" y="0"/>
                </a:moveTo>
                <a:cubicBezTo>
                  <a:pt x="33665751" y="0"/>
                  <a:pt x="36063975" y="2398221"/>
                  <a:pt x="36063975" y="5356577"/>
                </a:cubicBezTo>
                <a:cubicBezTo>
                  <a:pt x="36063975" y="6743305"/>
                  <a:pt x="35537019" y="8006959"/>
                  <a:pt x="34672431" y="8958217"/>
                </a:cubicBezTo>
                <a:lnTo>
                  <a:pt x="34370391" y="9243579"/>
                </a:lnTo>
                <a:cubicBezTo>
                  <a:pt x="33585175" y="9965851"/>
                  <a:pt x="33093131" y="11001915"/>
                  <a:pt x="33093131" y="12152903"/>
                </a:cubicBezTo>
                <a:cubicBezTo>
                  <a:pt x="33093131" y="14335519"/>
                  <a:pt x="34862491" y="16104879"/>
                  <a:pt x="37045103" y="16104879"/>
                </a:cubicBezTo>
                <a:cubicBezTo>
                  <a:pt x="39227719" y="16104879"/>
                  <a:pt x="40997079" y="14335519"/>
                  <a:pt x="40997079" y="12152903"/>
                </a:cubicBezTo>
                <a:cubicBezTo>
                  <a:pt x="40997079" y="11001915"/>
                  <a:pt x="40505031" y="9965851"/>
                  <a:pt x="39719815" y="9243579"/>
                </a:cubicBezTo>
                <a:lnTo>
                  <a:pt x="39417775" y="8958217"/>
                </a:lnTo>
                <a:cubicBezTo>
                  <a:pt x="38553183" y="8006959"/>
                  <a:pt x="38026231" y="6743305"/>
                  <a:pt x="38026231" y="5356577"/>
                </a:cubicBezTo>
                <a:cubicBezTo>
                  <a:pt x="38026231" y="2398221"/>
                  <a:pt x="40424455" y="0"/>
                  <a:pt x="43382807" y="0"/>
                </a:cubicBezTo>
                <a:cubicBezTo>
                  <a:pt x="46341163" y="0"/>
                  <a:pt x="48739383" y="2398221"/>
                  <a:pt x="48739383" y="5356577"/>
                </a:cubicBezTo>
                <a:cubicBezTo>
                  <a:pt x="48739383" y="6743305"/>
                  <a:pt x="48212431" y="8006959"/>
                  <a:pt x="47347843" y="8958217"/>
                </a:cubicBezTo>
                <a:lnTo>
                  <a:pt x="47045799" y="9243579"/>
                </a:lnTo>
                <a:cubicBezTo>
                  <a:pt x="46260583" y="9965851"/>
                  <a:pt x="45768539" y="11001915"/>
                  <a:pt x="45768539" y="12152903"/>
                </a:cubicBezTo>
                <a:cubicBezTo>
                  <a:pt x="45768539" y="14335519"/>
                  <a:pt x="47537899" y="16104879"/>
                  <a:pt x="49720515" y="16104879"/>
                </a:cubicBezTo>
                <a:cubicBezTo>
                  <a:pt x="51903127" y="16104879"/>
                  <a:pt x="53672487" y="14335519"/>
                  <a:pt x="53672487" y="12152903"/>
                </a:cubicBezTo>
                <a:cubicBezTo>
                  <a:pt x="53672487" y="11001915"/>
                  <a:pt x="53180443" y="9965851"/>
                  <a:pt x="52395227" y="9243579"/>
                </a:cubicBezTo>
                <a:lnTo>
                  <a:pt x="52093187" y="8958217"/>
                </a:lnTo>
                <a:cubicBezTo>
                  <a:pt x="51228595" y="8006959"/>
                  <a:pt x="50701643" y="6743305"/>
                  <a:pt x="50701643" y="5356577"/>
                </a:cubicBezTo>
                <a:cubicBezTo>
                  <a:pt x="50701643" y="2398221"/>
                  <a:pt x="53099863" y="0"/>
                  <a:pt x="56058219" y="0"/>
                </a:cubicBezTo>
                <a:cubicBezTo>
                  <a:pt x="59016575" y="0"/>
                  <a:pt x="61414799" y="2398221"/>
                  <a:pt x="61414799" y="5356577"/>
                </a:cubicBezTo>
                <a:cubicBezTo>
                  <a:pt x="61414799" y="6743305"/>
                  <a:pt x="60887847" y="8006959"/>
                  <a:pt x="60023255" y="8958217"/>
                </a:cubicBezTo>
                <a:lnTo>
                  <a:pt x="59721211" y="9243579"/>
                </a:lnTo>
                <a:cubicBezTo>
                  <a:pt x="58935995" y="9965851"/>
                  <a:pt x="58443951" y="11001915"/>
                  <a:pt x="58443951" y="12152903"/>
                </a:cubicBezTo>
                <a:cubicBezTo>
                  <a:pt x="58443951" y="14335519"/>
                  <a:pt x="60213311" y="16104879"/>
                  <a:pt x="62395927" y="16104879"/>
                </a:cubicBezTo>
                <a:cubicBezTo>
                  <a:pt x="64578543" y="16104879"/>
                  <a:pt x="66347903" y="14335519"/>
                  <a:pt x="66347903" y="12152903"/>
                </a:cubicBezTo>
                <a:cubicBezTo>
                  <a:pt x="66347903" y="11001915"/>
                  <a:pt x="65855859" y="9965851"/>
                  <a:pt x="65070643" y="9243579"/>
                </a:cubicBezTo>
                <a:lnTo>
                  <a:pt x="64768599" y="8958217"/>
                </a:lnTo>
                <a:cubicBezTo>
                  <a:pt x="63904011" y="8006959"/>
                  <a:pt x="63377055" y="6743305"/>
                  <a:pt x="63377055" y="5356577"/>
                </a:cubicBezTo>
                <a:cubicBezTo>
                  <a:pt x="63377055" y="2398221"/>
                  <a:pt x="65775279" y="0"/>
                  <a:pt x="68733639" y="0"/>
                </a:cubicBezTo>
                <a:cubicBezTo>
                  <a:pt x="71691991" y="0"/>
                  <a:pt x="74090215" y="2398221"/>
                  <a:pt x="74090215" y="5356577"/>
                </a:cubicBezTo>
                <a:cubicBezTo>
                  <a:pt x="74090215" y="6743305"/>
                  <a:pt x="73563255" y="8006959"/>
                  <a:pt x="72698671" y="8958217"/>
                </a:cubicBezTo>
                <a:lnTo>
                  <a:pt x="72552903" y="9111111"/>
                </a:lnTo>
                <a:lnTo>
                  <a:pt x="71240391" y="8411667"/>
                </a:lnTo>
                <a:lnTo>
                  <a:pt x="71247455" y="8406113"/>
                </a:lnTo>
                <a:cubicBezTo>
                  <a:pt x="72125775" y="7681261"/>
                  <a:pt x="72685607" y="6584299"/>
                  <a:pt x="72685607" y="5356577"/>
                </a:cubicBezTo>
                <a:cubicBezTo>
                  <a:pt x="72685607" y="3173961"/>
                  <a:pt x="70916247" y="1404601"/>
                  <a:pt x="68733639" y="1404601"/>
                </a:cubicBezTo>
                <a:cubicBezTo>
                  <a:pt x="66551019" y="1404601"/>
                  <a:pt x="64781659" y="3173961"/>
                  <a:pt x="64781659" y="5356577"/>
                </a:cubicBezTo>
                <a:cubicBezTo>
                  <a:pt x="64781659" y="6507567"/>
                  <a:pt x="65273703" y="7543631"/>
                  <a:pt x="66058919" y="8265901"/>
                </a:cubicBezTo>
                <a:lnTo>
                  <a:pt x="66360963" y="8551263"/>
                </a:lnTo>
                <a:cubicBezTo>
                  <a:pt x="67225551" y="9502521"/>
                  <a:pt x="67752503" y="10766175"/>
                  <a:pt x="67752503" y="12152903"/>
                </a:cubicBezTo>
                <a:cubicBezTo>
                  <a:pt x="67752503" y="15111259"/>
                  <a:pt x="65354283" y="17509479"/>
                  <a:pt x="62395927" y="17509479"/>
                </a:cubicBezTo>
                <a:cubicBezTo>
                  <a:pt x="59437571" y="17509479"/>
                  <a:pt x="57039351" y="15111259"/>
                  <a:pt x="57039351" y="12152903"/>
                </a:cubicBezTo>
                <a:cubicBezTo>
                  <a:pt x="57039351" y="10766175"/>
                  <a:pt x="57566303" y="9502521"/>
                  <a:pt x="58430891" y="8551263"/>
                </a:cubicBezTo>
                <a:lnTo>
                  <a:pt x="58732935" y="8265901"/>
                </a:lnTo>
                <a:cubicBezTo>
                  <a:pt x="59518151" y="7543631"/>
                  <a:pt x="60010195" y="6507567"/>
                  <a:pt x="60010195" y="5356577"/>
                </a:cubicBezTo>
                <a:cubicBezTo>
                  <a:pt x="60010195" y="3173961"/>
                  <a:pt x="58240835" y="1404601"/>
                  <a:pt x="56058219" y="1404601"/>
                </a:cubicBezTo>
                <a:cubicBezTo>
                  <a:pt x="53875607" y="1404601"/>
                  <a:pt x="52106247" y="3173961"/>
                  <a:pt x="52106247" y="5356577"/>
                </a:cubicBezTo>
                <a:cubicBezTo>
                  <a:pt x="52106247" y="6507567"/>
                  <a:pt x="52598291" y="7543631"/>
                  <a:pt x="53383507" y="8265901"/>
                </a:cubicBezTo>
                <a:lnTo>
                  <a:pt x="53685547" y="8551263"/>
                </a:lnTo>
                <a:cubicBezTo>
                  <a:pt x="54550139" y="9502521"/>
                  <a:pt x="55077091" y="10766175"/>
                  <a:pt x="55077091" y="12152903"/>
                </a:cubicBezTo>
                <a:cubicBezTo>
                  <a:pt x="55077091" y="15111259"/>
                  <a:pt x="52678871" y="17509479"/>
                  <a:pt x="49720515" y="17509479"/>
                </a:cubicBezTo>
                <a:cubicBezTo>
                  <a:pt x="46762159" y="17509479"/>
                  <a:pt x="44363935" y="15111259"/>
                  <a:pt x="44363935" y="12152903"/>
                </a:cubicBezTo>
                <a:cubicBezTo>
                  <a:pt x="44363935" y="10766175"/>
                  <a:pt x="44890887" y="9502521"/>
                  <a:pt x="45755479" y="8551263"/>
                </a:cubicBezTo>
                <a:lnTo>
                  <a:pt x="46057527" y="8265901"/>
                </a:lnTo>
                <a:cubicBezTo>
                  <a:pt x="46842739" y="7543631"/>
                  <a:pt x="47334783" y="6507567"/>
                  <a:pt x="47334783" y="5356577"/>
                </a:cubicBezTo>
                <a:cubicBezTo>
                  <a:pt x="47334783" y="3173961"/>
                  <a:pt x="45565423" y="1404601"/>
                  <a:pt x="43382807" y="1404601"/>
                </a:cubicBezTo>
                <a:cubicBezTo>
                  <a:pt x="41200191" y="1404601"/>
                  <a:pt x="39430831" y="3173961"/>
                  <a:pt x="39430831" y="5356577"/>
                </a:cubicBezTo>
                <a:cubicBezTo>
                  <a:pt x="39430831" y="6507567"/>
                  <a:pt x="39922879" y="7543631"/>
                  <a:pt x="40708095" y="8265901"/>
                </a:cubicBezTo>
                <a:lnTo>
                  <a:pt x="41010135" y="8551263"/>
                </a:lnTo>
                <a:cubicBezTo>
                  <a:pt x="41874727" y="9502521"/>
                  <a:pt x="42401679" y="10766175"/>
                  <a:pt x="42401679" y="12152903"/>
                </a:cubicBezTo>
                <a:cubicBezTo>
                  <a:pt x="42401679" y="15111259"/>
                  <a:pt x="40003455" y="17509479"/>
                  <a:pt x="37045103" y="17509479"/>
                </a:cubicBezTo>
                <a:cubicBezTo>
                  <a:pt x="34086751" y="17509479"/>
                  <a:pt x="31688529" y="15111259"/>
                  <a:pt x="31688529" y="12152903"/>
                </a:cubicBezTo>
                <a:cubicBezTo>
                  <a:pt x="31688529" y="10766175"/>
                  <a:pt x="32215479" y="9502521"/>
                  <a:pt x="33080067" y="8551263"/>
                </a:cubicBezTo>
                <a:lnTo>
                  <a:pt x="33382111" y="8265901"/>
                </a:lnTo>
                <a:cubicBezTo>
                  <a:pt x="34167327" y="7543631"/>
                  <a:pt x="34659375" y="6507567"/>
                  <a:pt x="34659375" y="5356577"/>
                </a:cubicBezTo>
                <a:cubicBezTo>
                  <a:pt x="34659375" y="3173961"/>
                  <a:pt x="32890015" y="1404601"/>
                  <a:pt x="30707399" y="1404601"/>
                </a:cubicBezTo>
                <a:cubicBezTo>
                  <a:pt x="28524783" y="1404601"/>
                  <a:pt x="26755425" y="3173961"/>
                  <a:pt x="26755425" y="5356577"/>
                </a:cubicBezTo>
                <a:cubicBezTo>
                  <a:pt x="26755425" y="6507567"/>
                  <a:pt x="27247467" y="7543631"/>
                  <a:pt x="28032683" y="8265901"/>
                </a:cubicBezTo>
                <a:lnTo>
                  <a:pt x="28334727" y="8551263"/>
                </a:lnTo>
                <a:cubicBezTo>
                  <a:pt x="29199315" y="9502521"/>
                  <a:pt x="29726271" y="10766175"/>
                  <a:pt x="29726271" y="12152903"/>
                </a:cubicBezTo>
                <a:cubicBezTo>
                  <a:pt x="29726271" y="15111259"/>
                  <a:pt x="27328047" y="17509479"/>
                  <a:pt x="24369693" y="17509479"/>
                </a:cubicBezTo>
                <a:cubicBezTo>
                  <a:pt x="21411339" y="17509479"/>
                  <a:pt x="19013117" y="15111259"/>
                  <a:pt x="19013117" y="12152903"/>
                </a:cubicBezTo>
                <a:cubicBezTo>
                  <a:pt x="19013117" y="10766175"/>
                  <a:pt x="19540071" y="9502521"/>
                  <a:pt x="20404659" y="8551263"/>
                </a:cubicBezTo>
                <a:lnTo>
                  <a:pt x="20706703" y="8265903"/>
                </a:lnTo>
                <a:cubicBezTo>
                  <a:pt x="21491919" y="7543631"/>
                  <a:pt x="21983965" y="6507567"/>
                  <a:pt x="21983965" y="5356577"/>
                </a:cubicBezTo>
                <a:cubicBezTo>
                  <a:pt x="21983965" y="3173962"/>
                  <a:pt x="20214601" y="1404603"/>
                  <a:pt x="18031987" y="1404603"/>
                </a:cubicBezTo>
                <a:cubicBezTo>
                  <a:pt x="15849372" y="1404603"/>
                  <a:pt x="14080013" y="3173962"/>
                  <a:pt x="14080013" y="5356577"/>
                </a:cubicBezTo>
                <a:cubicBezTo>
                  <a:pt x="14080013" y="6507567"/>
                  <a:pt x="14572056" y="7543631"/>
                  <a:pt x="15357271" y="8265903"/>
                </a:cubicBezTo>
                <a:lnTo>
                  <a:pt x="15659315" y="8551263"/>
                </a:lnTo>
                <a:cubicBezTo>
                  <a:pt x="16523904" y="9502521"/>
                  <a:pt x="17050857" y="10766175"/>
                  <a:pt x="17050857" y="12152903"/>
                </a:cubicBezTo>
                <a:cubicBezTo>
                  <a:pt x="17050857" y="15111259"/>
                  <a:pt x="14652637" y="17509479"/>
                  <a:pt x="11694282" y="17509479"/>
                </a:cubicBezTo>
                <a:cubicBezTo>
                  <a:pt x="8735925" y="17509479"/>
                  <a:pt x="6337705" y="15111259"/>
                  <a:pt x="6337705" y="12152903"/>
                </a:cubicBezTo>
                <a:cubicBezTo>
                  <a:pt x="6337705" y="10766175"/>
                  <a:pt x="6864656" y="9502521"/>
                  <a:pt x="7729247" y="8551263"/>
                </a:cubicBezTo>
                <a:lnTo>
                  <a:pt x="8031291" y="8265903"/>
                </a:lnTo>
                <a:cubicBezTo>
                  <a:pt x="8816507" y="7543631"/>
                  <a:pt x="9308549" y="6507567"/>
                  <a:pt x="9308549" y="5356577"/>
                </a:cubicBezTo>
                <a:cubicBezTo>
                  <a:pt x="9308549" y="3173962"/>
                  <a:pt x="7539190" y="1404603"/>
                  <a:pt x="5356576" y="1404603"/>
                </a:cubicBezTo>
                <a:cubicBezTo>
                  <a:pt x="3173957" y="1404603"/>
                  <a:pt x="1404600" y="3173962"/>
                  <a:pt x="1404600" y="5356577"/>
                </a:cubicBezTo>
                <a:cubicBezTo>
                  <a:pt x="1404600" y="6584299"/>
                  <a:pt x="1964437" y="7681263"/>
                  <a:pt x="2842750" y="8406115"/>
                </a:cubicBezTo>
                <a:lnTo>
                  <a:pt x="2849823" y="8411669"/>
                </a:lnTo>
                <a:lnTo>
                  <a:pt x="1537309" y="9111111"/>
                </a:lnTo>
                <a:lnTo>
                  <a:pt x="1391538" y="8958219"/>
                </a:lnTo>
                <a:cubicBezTo>
                  <a:pt x="526950" y="8006959"/>
                  <a:pt x="0" y="6743307"/>
                  <a:pt x="0" y="5356577"/>
                </a:cubicBezTo>
                <a:cubicBezTo>
                  <a:pt x="0" y="2398221"/>
                  <a:pt x="2398219" y="1"/>
                  <a:pt x="5356576" y="1"/>
                </a:cubicBezTo>
                <a:cubicBezTo>
                  <a:pt x="8314930" y="1"/>
                  <a:pt x="10713152" y="2398221"/>
                  <a:pt x="10713152" y="5356577"/>
                </a:cubicBezTo>
                <a:cubicBezTo>
                  <a:pt x="10713152" y="6743307"/>
                  <a:pt x="10186199" y="8006959"/>
                  <a:pt x="9321610" y="8958219"/>
                </a:cubicBezTo>
                <a:lnTo>
                  <a:pt x="9019565" y="9243579"/>
                </a:lnTo>
                <a:cubicBezTo>
                  <a:pt x="8234348" y="9965851"/>
                  <a:pt x="7742306" y="11001915"/>
                  <a:pt x="7742306" y="12152903"/>
                </a:cubicBezTo>
                <a:cubicBezTo>
                  <a:pt x="7742306" y="14335519"/>
                  <a:pt x="9511666" y="16104879"/>
                  <a:pt x="11694282" y="16104879"/>
                </a:cubicBezTo>
                <a:cubicBezTo>
                  <a:pt x="13876896" y="16104879"/>
                  <a:pt x="15646256" y="14335519"/>
                  <a:pt x="15646256" y="12152903"/>
                </a:cubicBezTo>
                <a:cubicBezTo>
                  <a:pt x="15646256" y="11001915"/>
                  <a:pt x="15154212" y="9965851"/>
                  <a:pt x="14368998" y="9243579"/>
                </a:cubicBezTo>
                <a:lnTo>
                  <a:pt x="14066953" y="8958219"/>
                </a:lnTo>
                <a:cubicBezTo>
                  <a:pt x="13202364" y="8006959"/>
                  <a:pt x="12675411" y="6743307"/>
                  <a:pt x="12675411" y="5356577"/>
                </a:cubicBezTo>
                <a:cubicBezTo>
                  <a:pt x="12675411" y="2398221"/>
                  <a:pt x="15073631" y="1"/>
                  <a:pt x="18031987" y="1"/>
                </a:cubicBezTo>
                <a:cubicBezTo>
                  <a:pt x="20990343" y="1"/>
                  <a:pt x="23388563" y="2398221"/>
                  <a:pt x="23388563" y="5356577"/>
                </a:cubicBezTo>
                <a:cubicBezTo>
                  <a:pt x="23388563" y="6743307"/>
                  <a:pt x="22861611" y="8006959"/>
                  <a:pt x="21997023" y="8958219"/>
                </a:cubicBezTo>
                <a:lnTo>
                  <a:pt x="21694979" y="9243579"/>
                </a:lnTo>
                <a:cubicBezTo>
                  <a:pt x="20909761" y="9965851"/>
                  <a:pt x="20417719" y="11001915"/>
                  <a:pt x="20417719" y="12152903"/>
                </a:cubicBezTo>
                <a:cubicBezTo>
                  <a:pt x="20417719" y="14335519"/>
                  <a:pt x="22187079" y="16104879"/>
                  <a:pt x="24369693" y="16104879"/>
                </a:cubicBezTo>
                <a:cubicBezTo>
                  <a:pt x="26552307" y="16104879"/>
                  <a:pt x="28321667" y="14335519"/>
                  <a:pt x="28321667" y="12152903"/>
                </a:cubicBezTo>
                <a:cubicBezTo>
                  <a:pt x="28321667" y="11001915"/>
                  <a:pt x="27829625" y="9965851"/>
                  <a:pt x="27044411" y="9243579"/>
                </a:cubicBezTo>
                <a:lnTo>
                  <a:pt x="26742365" y="8958217"/>
                </a:lnTo>
                <a:cubicBezTo>
                  <a:pt x="25877775" y="8006959"/>
                  <a:pt x="25350823" y="6743305"/>
                  <a:pt x="25350823" y="5356577"/>
                </a:cubicBezTo>
                <a:cubicBezTo>
                  <a:pt x="25350823" y="2398221"/>
                  <a:pt x="27749043" y="0"/>
                  <a:pt x="30707399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83000">
                <a:schemeClr val="accent1"/>
              </a:gs>
              <a:gs pos="0">
                <a:schemeClr val="accent5">
                  <a:lumMod val="50000"/>
                </a:schemeClr>
              </a:gs>
              <a:gs pos="3300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75000"/>
                </a:schemeClr>
              </a:gs>
              <a:gs pos="68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50" name="자유형 649"/>
          <p:cNvSpPr>
            <a:spLocks noChangeAspect="1"/>
          </p:cNvSpPr>
          <p:nvPr/>
        </p:nvSpPr>
        <p:spPr>
          <a:xfrm rot="2753306">
            <a:off x="-14667966" y="15533809"/>
            <a:ext cx="67463684" cy="15943455"/>
          </a:xfrm>
          <a:custGeom>
            <a:avLst/>
            <a:gdLst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563543 w 74090215"/>
              <a:gd name="connsiteY11" fmla="*/ 9111111 h 17509479"/>
              <a:gd name="connsiteX12" fmla="*/ 39417775 w 74090215"/>
              <a:gd name="connsiteY12" fmla="*/ 8958217 h 17509479"/>
              <a:gd name="connsiteX13" fmla="*/ 38026231 w 74090215"/>
              <a:gd name="connsiteY13" fmla="*/ 5356577 h 17509479"/>
              <a:gd name="connsiteX14" fmla="*/ 43382807 w 74090215"/>
              <a:gd name="connsiteY14" fmla="*/ 0 h 17509479"/>
              <a:gd name="connsiteX15" fmla="*/ 48739383 w 74090215"/>
              <a:gd name="connsiteY15" fmla="*/ 5356577 h 17509479"/>
              <a:gd name="connsiteX16" fmla="*/ 47347843 w 74090215"/>
              <a:gd name="connsiteY16" fmla="*/ 8958217 h 17509479"/>
              <a:gd name="connsiteX17" fmla="*/ 47202075 w 74090215"/>
              <a:gd name="connsiteY17" fmla="*/ 9111111 h 17509479"/>
              <a:gd name="connsiteX18" fmla="*/ 47199427 w 74090215"/>
              <a:gd name="connsiteY18" fmla="*/ 9109699 h 17509479"/>
              <a:gd name="connsiteX19" fmla="*/ 47045799 w 74090215"/>
              <a:gd name="connsiteY19" fmla="*/ 9243579 h 17509479"/>
              <a:gd name="connsiteX20" fmla="*/ 45768539 w 74090215"/>
              <a:gd name="connsiteY20" fmla="*/ 12152903 h 17509479"/>
              <a:gd name="connsiteX21" fmla="*/ 49720515 w 74090215"/>
              <a:gd name="connsiteY21" fmla="*/ 16104879 h 17509479"/>
              <a:gd name="connsiteX22" fmla="*/ 53672487 w 74090215"/>
              <a:gd name="connsiteY22" fmla="*/ 12152903 h 17509479"/>
              <a:gd name="connsiteX23" fmla="*/ 52395227 w 74090215"/>
              <a:gd name="connsiteY23" fmla="*/ 9243579 h 17509479"/>
              <a:gd name="connsiteX24" fmla="*/ 52241603 w 74090215"/>
              <a:gd name="connsiteY24" fmla="*/ 9109701 h 17509479"/>
              <a:gd name="connsiteX25" fmla="*/ 52238955 w 74090215"/>
              <a:gd name="connsiteY25" fmla="*/ 9111111 h 17509479"/>
              <a:gd name="connsiteX26" fmla="*/ 52093187 w 74090215"/>
              <a:gd name="connsiteY26" fmla="*/ 8958217 h 17509479"/>
              <a:gd name="connsiteX27" fmla="*/ 50701643 w 74090215"/>
              <a:gd name="connsiteY27" fmla="*/ 5356577 h 17509479"/>
              <a:gd name="connsiteX28" fmla="*/ 56058219 w 74090215"/>
              <a:gd name="connsiteY28" fmla="*/ 0 h 17509479"/>
              <a:gd name="connsiteX29" fmla="*/ 61414799 w 74090215"/>
              <a:gd name="connsiteY29" fmla="*/ 5356577 h 17509479"/>
              <a:gd name="connsiteX30" fmla="*/ 60023255 w 74090215"/>
              <a:gd name="connsiteY30" fmla="*/ 8958217 h 17509479"/>
              <a:gd name="connsiteX31" fmla="*/ 59877487 w 74090215"/>
              <a:gd name="connsiteY31" fmla="*/ 9111111 h 17509479"/>
              <a:gd name="connsiteX32" fmla="*/ 59874839 w 74090215"/>
              <a:gd name="connsiteY32" fmla="*/ 9109699 h 17509479"/>
              <a:gd name="connsiteX33" fmla="*/ 59721211 w 74090215"/>
              <a:gd name="connsiteY33" fmla="*/ 9243579 h 17509479"/>
              <a:gd name="connsiteX34" fmla="*/ 58443951 w 74090215"/>
              <a:gd name="connsiteY34" fmla="*/ 12152903 h 17509479"/>
              <a:gd name="connsiteX35" fmla="*/ 62395927 w 74090215"/>
              <a:gd name="connsiteY35" fmla="*/ 16104879 h 17509479"/>
              <a:gd name="connsiteX36" fmla="*/ 66347903 w 74090215"/>
              <a:gd name="connsiteY36" fmla="*/ 12152903 h 17509479"/>
              <a:gd name="connsiteX37" fmla="*/ 65070643 w 74090215"/>
              <a:gd name="connsiteY37" fmla="*/ 9243579 h 17509479"/>
              <a:gd name="connsiteX38" fmla="*/ 64917015 w 74090215"/>
              <a:gd name="connsiteY38" fmla="*/ 9109699 h 17509479"/>
              <a:gd name="connsiteX39" fmla="*/ 64914367 w 74090215"/>
              <a:gd name="connsiteY39" fmla="*/ 9111111 h 17509479"/>
              <a:gd name="connsiteX40" fmla="*/ 64768599 w 74090215"/>
              <a:gd name="connsiteY40" fmla="*/ 8958217 h 17509479"/>
              <a:gd name="connsiteX41" fmla="*/ 63377055 w 74090215"/>
              <a:gd name="connsiteY41" fmla="*/ 5356577 h 17509479"/>
              <a:gd name="connsiteX42" fmla="*/ 68733639 w 74090215"/>
              <a:gd name="connsiteY42" fmla="*/ 0 h 17509479"/>
              <a:gd name="connsiteX43" fmla="*/ 74090215 w 74090215"/>
              <a:gd name="connsiteY43" fmla="*/ 5356577 h 17509479"/>
              <a:gd name="connsiteX44" fmla="*/ 72698671 w 74090215"/>
              <a:gd name="connsiteY44" fmla="*/ 8958217 h 17509479"/>
              <a:gd name="connsiteX45" fmla="*/ 72552903 w 74090215"/>
              <a:gd name="connsiteY45" fmla="*/ 9111111 h 17509479"/>
              <a:gd name="connsiteX46" fmla="*/ 71240391 w 74090215"/>
              <a:gd name="connsiteY46" fmla="*/ 8411667 h 17509479"/>
              <a:gd name="connsiteX47" fmla="*/ 71247455 w 74090215"/>
              <a:gd name="connsiteY47" fmla="*/ 8406113 h 17509479"/>
              <a:gd name="connsiteX48" fmla="*/ 72685607 w 74090215"/>
              <a:gd name="connsiteY48" fmla="*/ 5356577 h 17509479"/>
              <a:gd name="connsiteX49" fmla="*/ 68733639 w 74090215"/>
              <a:gd name="connsiteY49" fmla="*/ 1404601 h 17509479"/>
              <a:gd name="connsiteX50" fmla="*/ 64781659 w 74090215"/>
              <a:gd name="connsiteY50" fmla="*/ 5356577 h 17509479"/>
              <a:gd name="connsiteX51" fmla="*/ 66058919 w 74090215"/>
              <a:gd name="connsiteY51" fmla="*/ 8265901 h 17509479"/>
              <a:gd name="connsiteX52" fmla="*/ 66212543 w 74090215"/>
              <a:gd name="connsiteY52" fmla="*/ 8399781 h 17509479"/>
              <a:gd name="connsiteX53" fmla="*/ 66215191 w 74090215"/>
              <a:gd name="connsiteY53" fmla="*/ 8398371 h 17509479"/>
              <a:gd name="connsiteX54" fmla="*/ 66360963 w 74090215"/>
              <a:gd name="connsiteY54" fmla="*/ 8551263 h 17509479"/>
              <a:gd name="connsiteX55" fmla="*/ 67752503 w 74090215"/>
              <a:gd name="connsiteY55" fmla="*/ 12152903 h 17509479"/>
              <a:gd name="connsiteX56" fmla="*/ 62395927 w 74090215"/>
              <a:gd name="connsiteY56" fmla="*/ 17509479 h 17509479"/>
              <a:gd name="connsiteX57" fmla="*/ 57039351 w 74090215"/>
              <a:gd name="connsiteY57" fmla="*/ 12152903 h 17509479"/>
              <a:gd name="connsiteX58" fmla="*/ 58430891 w 74090215"/>
              <a:gd name="connsiteY58" fmla="*/ 8551263 h 17509479"/>
              <a:gd name="connsiteX59" fmla="*/ 58576659 w 74090215"/>
              <a:gd name="connsiteY59" fmla="*/ 8398371 h 17509479"/>
              <a:gd name="connsiteX60" fmla="*/ 58579307 w 74090215"/>
              <a:gd name="connsiteY60" fmla="*/ 8399783 h 17509479"/>
              <a:gd name="connsiteX61" fmla="*/ 58732935 w 74090215"/>
              <a:gd name="connsiteY61" fmla="*/ 8265901 h 17509479"/>
              <a:gd name="connsiteX62" fmla="*/ 60010195 w 74090215"/>
              <a:gd name="connsiteY62" fmla="*/ 5356577 h 17509479"/>
              <a:gd name="connsiteX63" fmla="*/ 56058219 w 74090215"/>
              <a:gd name="connsiteY63" fmla="*/ 1404601 h 17509479"/>
              <a:gd name="connsiteX64" fmla="*/ 52106247 w 74090215"/>
              <a:gd name="connsiteY64" fmla="*/ 5356577 h 17509479"/>
              <a:gd name="connsiteX65" fmla="*/ 53383507 w 74090215"/>
              <a:gd name="connsiteY65" fmla="*/ 8265901 h 17509479"/>
              <a:gd name="connsiteX66" fmla="*/ 53537131 w 74090215"/>
              <a:gd name="connsiteY66" fmla="*/ 8399781 h 17509479"/>
              <a:gd name="connsiteX67" fmla="*/ 53539779 w 74090215"/>
              <a:gd name="connsiteY67" fmla="*/ 8398371 h 17509479"/>
              <a:gd name="connsiteX68" fmla="*/ 53685547 w 74090215"/>
              <a:gd name="connsiteY68" fmla="*/ 8551263 h 17509479"/>
              <a:gd name="connsiteX69" fmla="*/ 55077091 w 74090215"/>
              <a:gd name="connsiteY69" fmla="*/ 12152903 h 17509479"/>
              <a:gd name="connsiteX70" fmla="*/ 49720515 w 74090215"/>
              <a:gd name="connsiteY70" fmla="*/ 17509479 h 17509479"/>
              <a:gd name="connsiteX71" fmla="*/ 44363935 w 74090215"/>
              <a:gd name="connsiteY71" fmla="*/ 12152903 h 17509479"/>
              <a:gd name="connsiteX72" fmla="*/ 45755479 w 74090215"/>
              <a:gd name="connsiteY72" fmla="*/ 8551263 h 17509479"/>
              <a:gd name="connsiteX73" fmla="*/ 45901247 w 74090215"/>
              <a:gd name="connsiteY73" fmla="*/ 8398371 h 17509479"/>
              <a:gd name="connsiteX74" fmla="*/ 45903895 w 74090215"/>
              <a:gd name="connsiteY74" fmla="*/ 8399783 h 17509479"/>
              <a:gd name="connsiteX75" fmla="*/ 46057527 w 74090215"/>
              <a:gd name="connsiteY75" fmla="*/ 8265901 h 17509479"/>
              <a:gd name="connsiteX76" fmla="*/ 47334783 w 74090215"/>
              <a:gd name="connsiteY76" fmla="*/ 5356577 h 17509479"/>
              <a:gd name="connsiteX77" fmla="*/ 43382807 w 74090215"/>
              <a:gd name="connsiteY77" fmla="*/ 1404601 h 17509479"/>
              <a:gd name="connsiteX78" fmla="*/ 39430831 w 74090215"/>
              <a:gd name="connsiteY78" fmla="*/ 5356577 h 17509479"/>
              <a:gd name="connsiteX79" fmla="*/ 40708095 w 74090215"/>
              <a:gd name="connsiteY79" fmla="*/ 8265901 h 17509479"/>
              <a:gd name="connsiteX80" fmla="*/ 40861719 w 74090215"/>
              <a:gd name="connsiteY80" fmla="*/ 8399783 h 17509479"/>
              <a:gd name="connsiteX81" fmla="*/ 40864367 w 74090215"/>
              <a:gd name="connsiteY81" fmla="*/ 8398371 h 17509479"/>
              <a:gd name="connsiteX82" fmla="*/ 41010135 w 74090215"/>
              <a:gd name="connsiteY82" fmla="*/ 8551263 h 17509479"/>
              <a:gd name="connsiteX83" fmla="*/ 42401679 w 74090215"/>
              <a:gd name="connsiteY83" fmla="*/ 12152903 h 17509479"/>
              <a:gd name="connsiteX84" fmla="*/ 37045103 w 74090215"/>
              <a:gd name="connsiteY84" fmla="*/ 17509479 h 17509479"/>
              <a:gd name="connsiteX85" fmla="*/ 31688529 w 74090215"/>
              <a:gd name="connsiteY85" fmla="*/ 12152903 h 17509479"/>
              <a:gd name="connsiteX86" fmla="*/ 33080067 w 74090215"/>
              <a:gd name="connsiteY86" fmla="*/ 8551263 h 17509479"/>
              <a:gd name="connsiteX87" fmla="*/ 33225839 w 74090215"/>
              <a:gd name="connsiteY87" fmla="*/ 8398371 h 17509479"/>
              <a:gd name="connsiteX88" fmla="*/ 33228483 w 74090215"/>
              <a:gd name="connsiteY88" fmla="*/ 8399783 h 17509479"/>
              <a:gd name="connsiteX89" fmla="*/ 33382111 w 74090215"/>
              <a:gd name="connsiteY89" fmla="*/ 8265901 h 17509479"/>
              <a:gd name="connsiteX90" fmla="*/ 34659375 w 74090215"/>
              <a:gd name="connsiteY90" fmla="*/ 5356577 h 17509479"/>
              <a:gd name="connsiteX91" fmla="*/ 30707399 w 74090215"/>
              <a:gd name="connsiteY91" fmla="*/ 1404601 h 17509479"/>
              <a:gd name="connsiteX92" fmla="*/ 26755425 w 74090215"/>
              <a:gd name="connsiteY92" fmla="*/ 5356577 h 17509479"/>
              <a:gd name="connsiteX93" fmla="*/ 28032683 w 74090215"/>
              <a:gd name="connsiteY93" fmla="*/ 8265901 h 17509479"/>
              <a:gd name="connsiteX94" fmla="*/ 28186311 w 74090215"/>
              <a:gd name="connsiteY94" fmla="*/ 8399783 h 17509479"/>
              <a:gd name="connsiteX95" fmla="*/ 28188957 w 74090215"/>
              <a:gd name="connsiteY95" fmla="*/ 8398371 h 17509479"/>
              <a:gd name="connsiteX96" fmla="*/ 28334727 w 74090215"/>
              <a:gd name="connsiteY96" fmla="*/ 8551263 h 17509479"/>
              <a:gd name="connsiteX97" fmla="*/ 29726271 w 74090215"/>
              <a:gd name="connsiteY97" fmla="*/ 12152903 h 17509479"/>
              <a:gd name="connsiteX98" fmla="*/ 24369693 w 74090215"/>
              <a:gd name="connsiteY98" fmla="*/ 17509479 h 17509479"/>
              <a:gd name="connsiteX99" fmla="*/ 19013117 w 74090215"/>
              <a:gd name="connsiteY99" fmla="*/ 12152903 h 17509479"/>
              <a:gd name="connsiteX100" fmla="*/ 20404659 w 74090215"/>
              <a:gd name="connsiteY100" fmla="*/ 8551263 h 17509479"/>
              <a:gd name="connsiteX101" fmla="*/ 20550427 w 74090215"/>
              <a:gd name="connsiteY101" fmla="*/ 8398371 h 17509479"/>
              <a:gd name="connsiteX102" fmla="*/ 20553075 w 74090215"/>
              <a:gd name="connsiteY102" fmla="*/ 8399783 h 17509479"/>
              <a:gd name="connsiteX103" fmla="*/ 20706703 w 74090215"/>
              <a:gd name="connsiteY103" fmla="*/ 8265903 h 17509479"/>
              <a:gd name="connsiteX104" fmla="*/ 21983965 w 74090215"/>
              <a:gd name="connsiteY104" fmla="*/ 5356577 h 17509479"/>
              <a:gd name="connsiteX105" fmla="*/ 18031987 w 74090215"/>
              <a:gd name="connsiteY105" fmla="*/ 1404603 h 17509479"/>
              <a:gd name="connsiteX106" fmla="*/ 14080013 w 74090215"/>
              <a:gd name="connsiteY106" fmla="*/ 5356577 h 17509479"/>
              <a:gd name="connsiteX107" fmla="*/ 15357271 w 74090215"/>
              <a:gd name="connsiteY107" fmla="*/ 8265903 h 17509479"/>
              <a:gd name="connsiteX108" fmla="*/ 15510897 w 74090215"/>
              <a:gd name="connsiteY108" fmla="*/ 8399783 h 17509479"/>
              <a:gd name="connsiteX109" fmla="*/ 15513547 w 74090215"/>
              <a:gd name="connsiteY109" fmla="*/ 8398371 h 17509479"/>
              <a:gd name="connsiteX110" fmla="*/ 15659315 w 74090215"/>
              <a:gd name="connsiteY110" fmla="*/ 8551263 h 17509479"/>
              <a:gd name="connsiteX111" fmla="*/ 17050857 w 74090215"/>
              <a:gd name="connsiteY111" fmla="*/ 12152903 h 17509479"/>
              <a:gd name="connsiteX112" fmla="*/ 11694282 w 74090215"/>
              <a:gd name="connsiteY112" fmla="*/ 17509479 h 17509479"/>
              <a:gd name="connsiteX113" fmla="*/ 6337705 w 74090215"/>
              <a:gd name="connsiteY113" fmla="*/ 12152903 h 17509479"/>
              <a:gd name="connsiteX114" fmla="*/ 7729247 w 74090215"/>
              <a:gd name="connsiteY114" fmla="*/ 8551263 h 17509479"/>
              <a:gd name="connsiteX115" fmla="*/ 7875014 w 74090215"/>
              <a:gd name="connsiteY115" fmla="*/ 8398371 h 17509479"/>
              <a:gd name="connsiteX116" fmla="*/ 7877664 w 74090215"/>
              <a:gd name="connsiteY116" fmla="*/ 8399783 h 17509479"/>
              <a:gd name="connsiteX117" fmla="*/ 8031291 w 74090215"/>
              <a:gd name="connsiteY117" fmla="*/ 8265903 h 17509479"/>
              <a:gd name="connsiteX118" fmla="*/ 9308549 w 74090215"/>
              <a:gd name="connsiteY118" fmla="*/ 5356577 h 17509479"/>
              <a:gd name="connsiteX119" fmla="*/ 5356576 w 74090215"/>
              <a:gd name="connsiteY119" fmla="*/ 1404603 h 17509479"/>
              <a:gd name="connsiteX120" fmla="*/ 1404600 w 74090215"/>
              <a:gd name="connsiteY120" fmla="*/ 5356577 h 17509479"/>
              <a:gd name="connsiteX121" fmla="*/ 2842750 w 74090215"/>
              <a:gd name="connsiteY121" fmla="*/ 8406115 h 17509479"/>
              <a:gd name="connsiteX122" fmla="*/ 2849823 w 74090215"/>
              <a:gd name="connsiteY122" fmla="*/ 8411669 h 17509479"/>
              <a:gd name="connsiteX123" fmla="*/ 1537309 w 74090215"/>
              <a:gd name="connsiteY123" fmla="*/ 9111111 h 17509479"/>
              <a:gd name="connsiteX124" fmla="*/ 1391538 w 74090215"/>
              <a:gd name="connsiteY124" fmla="*/ 8958219 h 17509479"/>
              <a:gd name="connsiteX125" fmla="*/ 0 w 74090215"/>
              <a:gd name="connsiteY125" fmla="*/ 5356577 h 17509479"/>
              <a:gd name="connsiteX126" fmla="*/ 5356576 w 74090215"/>
              <a:gd name="connsiteY126" fmla="*/ 1 h 17509479"/>
              <a:gd name="connsiteX127" fmla="*/ 10713152 w 74090215"/>
              <a:gd name="connsiteY127" fmla="*/ 5356577 h 17509479"/>
              <a:gd name="connsiteX128" fmla="*/ 9321610 w 74090215"/>
              <a:gd name="connsiteY128" fmla="*/ 8958219 h 17509479"/>
              <a:gd name="connsiteX129" fmla="*/ 9175842 w 74090215"/>
              <a:gd name="connsiteY129" fmla="*/ 9111111 h 17509479"/>
              <a:gd name="connsiteX130" fmla="*/ 9173193 w 74090215"/>
              <a:gd name="connsiteY130" fmla="*/ 9109699 h 17509479"/>
              <a:gd name="connsiteX131" fmla="*/ 9019565 w 74090215"/>
              <a:gd name="connsiteY131" fmla="*/ 9243579 h 17509479"/>
              <a:gd name="connsiteX132" fmla="*/ 7742306 w 74090215"/>
              <a:gd name="connsiteY132" fmla="*/ 12152903 h 17509479"/>
              <a:gd name="connsiteX133" fmla="*/ 11694282 w 74090215"/>
              <a:gd name="connsiteY133" fmla="*/ 16104879 h 17509479"/>
              <a:gd name="connsiteX134" fmla="*/ 15646256 w 74090215"/>
              <a:gd name="connsiteY134" fmla="*/ 12152903 h 17509479"/>
              <a:gd name="connsiteX135" fmla="*/ 14368998 w 74090215"/>
              <a:gd name="connsiteY135" fmla="*/ 9243579 h 17509479"/>
              <a:gd name="connsiteX136" fmla="*/ 14215370 w 74090215"/>
              <a:gd name="connsiteY136" fmla="*/ 9109699 h 17509479"/>
              <a:gd name="connsiteX137" fmla="*/ 14212721 w 74090215"/>
              <a:gd name="connsiteY137" fmla="*/ 9111111 h 17509479"/>
              <a:gd name="connsiteX138" fmla="*/ 14066953 w 74090215"/>
              <a:gd name="connsiteY138" fmla="*/ 8958219 h 17509479"/>
              <a:gd name="connsiteX139" fmla="*/ 12675411 w 74090215"/>
              <a:gd name="connsiteY139" fmla="*/ 5356577 h 17509479"/>
              <a:gd name="connsiteX140" fmla="*/ 18031987 w 74090215"/>
              <a:gd name="connsiteY140" fmla="*/ 1 h 17509479"/>
              <a:gd name="connsiteX141" fmla="*/ 23388563 w 74090215"/>
              <a:gd name="connsiteY141" fmla="*/ 5356577 h 17509479"/>
              <a:gd name="connsiteX142" fmla="*/ 21997023 w 74090215"/>
              <a:gd name="connsiteY142" fmla="*/ 8958219 h 17509479"/>
              <a:gd name="connsiteX143" fmla="*/ 21851255 w 74090215"/>
              <a:gd name="connsiteY143" fmla="*/ 9111111 h 17509479"/>
              <a:gd name="connsiteX144" fmla="*/ 21848603 w 74090215"/>
              <a:gd name="connsiteY144" fmla="*/ 9109699 h 17509479"/>
              <a:gd name="connsiteX145" fmla="*/ 21694979 w 74090215"/>
              <a:gd name="connsiteY145" fmla="*/ 9243579 h 17509479"/>
              <a:gd name="connsiteX146" fmla="*/ 20417719 w 74090215"/>
              <a:gd name="connsiteY146" fmla="*/ 12152903 h 17509479"/>
              <a:gd name="connsiteX147" fmla="*/ 24369693 w 74090215"/>
              <a:gd name="connsiteY147" fmla="*/ 16104879 h 17509479"/>
              <a:gd name="connsiteX148" fmla="*/ 28321667 w 74090215"/>
              <a:gd name="connsiteY148" fmla="*/ 12152903 h 17509479"/>
              <a:gd name="connsiteX149" fmla="*/ 27044411 w 74090215"/>
              <a:gd name="connsiteY149" fmla="*/ 9243579 h 17509479"/>
              <a:gd name="connsiteX150" fmla="*/ 26890783 w 74090215"/>
              <a:gd name="connsiteY150" fmla="*/ 9109699 h 17509479"/>
              <a:gd name="connsiteX151" fmla="*/ 26888133 w 74090215"/>
              <a:gd name="connsiteY151" fmla="*/ 9111111 h 17509479"/>
              <a:gd name="connsiteX152" fmla="*/ 26742365 w 74090215"/>
              <a:gd name="connsiteY152" fmla="*/ 8958217 h 17509479"/>
              <a:gd name="connsiteX153" fmla="*/ 25350823 w 74090215"/>
              <a:gd name="connsiteY153" fmla="*/ 5356577 h 17509479"/>
              <a:gd name="connsiteX154" fmla="*/ 30707399 w 74090215"/>
              <a:gd name="connsiteY15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417775 w 74090215"/>
              <a:gd name="connsiteY11" fmla="*/ 8958217 h 17509479"/>
              <a:gd name="connsiteX12" fmla="*/ 38026231 w 74090215"/>
              <a:gd name="connsiteY12" fmla="*/ 5356577 h 17509479"/>
              <a:gd name="connsiteX13" fmla="*/ 43382807 w 74090215"/>
              <a:gd name="connsiteY13" fmla="*/ 0 h 17509479"/>
              <a:gd name="connsiteX14" fmla="*/ 48739383 w 74090215"/>
              <a:gd name="connsiteY14" fmla="*/ 5356577 h 17509479"/>
              <a:gd name="connsiteX15" fmla="*/ 47347843 w 74090215"/>
              <a:gd name="connsiteY15" fmla="*/ 8958217 h 17509479"/>
              <a:gd name="connsiteX16" fmla="*/ 47202075 w 74090215"/>
              <a:gd name="connsiteY16" fmla="*/ 9111111 h 17509479"/>
              <a:gd name="connsiteX17" fmla="*/ 47199427 w 74090215"/>
              <a:gd name="connsiteY17" fmla="*/ 9109699 h 17509479"/>
              <a:gd name="connsiteX18" fmla="*/ 47045799 w 74090215"/>
              <a:gd name="connsiteY18" fmla="*/ 9243579 h 17509479"/>
              <a:gd name="connsiteX19" fmla="*/ 45768539 w 74090215"/>
              <a:gd name="connsiteY19" fmla="*/ 12152903 h 17509479"/>
              <a:gd name="connsiteX20" fmla="*/ 49720515 w 74090215"/>
              <a:gd name="connsiteY20" fmla="*/ 16104879 h 17509479"/>
              <a:gd name="connsiteX21" fmla="*/ 53672487 w 74090215"/>
              <a:gd name="connsiteY21" fmla="*/ 12152903 h 17509479"/>
              <a:gd name="connsiteX22" fmla="*/ 52395227 w 74090215"/>
              <a:gd name="connsiteY22" fmla="*/ 9243579 h 17509479"/>
              <a:gd name="connsiteX23" fmla="*/ 52241603 w 74090215"/>
              <a:gd name="connsiteY23" fmla="*/ 9109701 h 17509479"/>
              <a:gd name="connsiteX24" fmla="*/ 52238955 w 74090215"/>
              <a:gd name="connsiteY24" fmla="*/ 9111111 h 17509479"/>
              <a:gd name="connsiteX25" fmla="*/ 52093187 w 74090215"/>
              <a:gd name="connsiteY25" fmla="*/ 8958217 h 17509479"/>
              <a:gd name="connsiteX26" fmla="*/ 50701643 w 74090215"/>
              <a:gd name="connsiteY26" fmla="*/ 5356577 h 17509479"/>
              <a:gd name="connsiteX27" fmla="*/ 56058219 w 74090215"/>
              <a:gd name="connsiteY27" fmla="*/ 0 h 17509479"/>
              <a:gd name="connsiteX28" fmla="*/ 61414799 w 74090215"/>
              <a:gd name="connsiteY28" fmla="*/ 5356577 h 17509479"/>
              <a:gd name="connsiteX29" fmla="*/ 60023255 w 74090215"/>
              <a:gd name="connsiteY29" fmla="*/ 8958217 h 17509479"/>
              <a:gd name="connsiteX30" fmla="*/ 59877487 w 74090215"/>
              <a:gd name="connsiteY30" fmla="*/ 9111111 h 17509479"/>
              <a:gd name="connsiteX31" fmla="*/ 59874839 w 74090215"/>
              <a:gd name="connsiteY31" fmla="*/ 9109699 h 17509479"/>
              <a:gd name="connsiteX32" fmla="*/ 59721211 w 74090215"/>
              <a:gd name="connsiteY32" fmla="*/ 9243579 h 17509479"/>
              <a:gd name="connsiteX33" fmla="*/ 58443951 w 74090215"/>
              <a:gd name="connsiteY33" fmla="*/ 12152903 h 17509479"/>
              <a:gd name="connsiteX34" fmla="*/ 62395927 w 74090215"/>
              <a:gd name="connsiteY34" fmla="*/ 16104879 h 17509479"/>
              <a:gd name="connsiteX35" fmla="*/ 66347903 w 74090215"/>
              <a:gd name="connsiteY35" fmla="*/ 12152903 h 17509479"/>
              <a:gd name="connsiteX36" fmla="*/ 65070643 w 74090215"/>
              <a:gd name="connsiteY36" fmla="*/ 9243579 h 17509479"/>
              <a:gd name="connsiteX37" fmla="*/ 64917015 w 74090215"/>
              <a:gd name="connsiteY37" fmla="*/ 9109699 h 17509479"/>
              <a:gd name="connsiteX38" fmla="*/ 64914367 w 74090215"/>
              <a:gd name="connsiteY38" fmla="*/ 9111111 h 17509479"/>
              <a:gd name="connsiteX39" fmla="*/ 64768599 w 74090215"/>
              <a:gd name="connsiteY39" fmla="*/ 8958217 h 17509479"/>
              <a:gd name="connsiteX40" fmla="*/ 63377055 w 74090215"/>
              <a:gd name="connsiteY40" fmla="*/ 5356577 h 17509479"/>
              <a:gd name="connsiteX41" fmla="*/ 68733639 w 74090215"/>
              <a:gd name="connsiteY41" fmla="*/ 0 h 17509479"/>
              <a:gd name="connsiteX42" fmla="*/ 74090215 w 74090215"/>
              <a:gd name="connsiteY42" fmla="*/ 5356577 h 17509479"/>
              <a:gd name="connsiteX43" fmla="*/ 72698671 w 74090215"/>
              <a:gd name="connsiteY43" fmla="*/ 8958217 h 17509479"/>
              <a:gd name="connsiteX44" fmla="*/ 72552903 w 74090215"/>
              <a:gd name="connsiteY44" fmla="*/ 9111111 h 17509479"/>
              <a:gd name="connsiteX45" fmla="*/ 71240391 w 74090215"/>
              <a:gd name="connsiteY45" fmla="*/ 8411667 h 17509479"/>
              <a:gd name="connsiteX46" fmla="*/ 71247455 w 74090215"/>
              <a:gd name="connsiteY46" fmla="*/ 8406113 h 17509479"/>
              <a:gd name="connsiteX47" fmla="*/ 72685607 w 74090215"/>
              <a:gd name="connsiteY47" fmla="*/ 5356577 h 17509479"/>
              <a:gd name="connsiteX48" fmla="*/ 68733639 w 74090215"/>
              <a:gd name="connsiteY48" fmla="*/ 1404601 h 17509479"/>
              <a:gd name="connsiteX49" fmla="*/ 64781659 w 74090215"/>
              <a:gd name="connsiteY49" fmla="*/ 5356577 h 17509479"/>
              <a:gd name="connsiteX50" fmla="*/ 66058919 w 74090215"/>
              <a:gd name="connsiteY50" fmla="*/ 8265901 h 17509479"/>
              <a:gd name="connsiteX51" fmla="*/ 66212543 w 74090215"/>
              <a:gd name="connsiteY51" fmla="*/ 8399781 h 17509479"/>
              <a:gd name="connsiteX52" fmla="*/ 66215191 w 74090215"/>
              <a:gd name="connsiteY52" fmla="*/ 8398371 h 17509479"/>
              <a:gd name="connsiteX53" fmla="*/ 66360963 w 74090215"/>
              <a:gd name="connsiteY53" fmla="*/ 8551263 h 17509479"/>
              <a:gd name="connsiteX54" fmla="*/ 67752503 w 74090215"/>
              <a:gd name="connsiteY54" fmla="*/ 12152903 h 17509479"/>
              <a:gd name="connsiteX55" fmla="*/ 62395927 w 74090215"/>
              <a:gd name="connsiteY55" fmla="*/ 17509479 h 17509479"/>
              <a:gd name="connsiteX56" fmla="*/ 57039351 w 74090215"/>
              <a:gd name="connsiteY56" fmla="*/ 12152903 h 17509479"/>
              <a:gd name="connsiteX57" fmla="*/ 58430891 w 74090215"/>
              <a:gd name="connsiteY57" fmla="*/ 8551263 h 17509479"/>
              <a:gd name="connsiteX58" fmla="*/ 58576659 w 74090215"/>
              <a:gd name="connsiteY58" fmla="*/ 8398371 h 17509479"/>
              <a:gd name="connsiteX59" fmla="*/ 58579307 w 74090215"/>
              <a:gd name="connsiteY59" fmla="*/ 8399783 h 17509479"/>
              <a:gd name="connsiteX60" fmla="*/ 58732935 w 74090215"/>
              <a:gd name="connsiteY60" fmla="*/ 8265901 h 17509479"/>
              <a:gd name="connsiteX61" fmla="*/ 60010195 w 74090215"/>
              <a:gd name="connsiteY61" fmla="*/ 5356577 h 17509479"/>
              <a:gd name="connsiteX62" fmla="*/ 56058219 w 74090215"/>
              <a:gd name="connsiteY62" fmla="*/ 1404601 h 17509479"/>
              <a:gd name="connsiteX63" fmla="*/ 52106247 w 74090215"/>
              <a:gd name="connsiteY63" fmla="*/ 5356577 h 17509479"/>
              <a:gd name="connsiteX64" fmla="*/ 53383507 w 74090215"/>
              <a:gd name="connsiteY64" fmla="*/ 8265901 h 17509479"/>
              <a:gd name="connsiteX65" fmla="*/ 53537131 w 74090215"/>
              <a:gd name="connsiteY65" fmla="*/ 8399781 h 17509479"/>
              <a:gd name="connsiteX66" fmla="*/ 53539779 w 74090215"/>
              <a:gd name="connsiteY66" fmla="*/ 8398371 h 17509479"/>
              <a:gd name="connsiteX67" fmla="*/ 53685547 w 74090215"/>
              <a:gd name="connsiteY67" fmla="*/ 8551263 h 17509479"/>
              <a:gd name="connsiteX68" fmla="*/ 55077091 w 74090215"/>
              <a:gd name="connsiteY68" fmla="*/ 12152903 h 17509479"/>
              <a:gd name="connsiteX69" fmla="*/ 49720515 w 74090215"/>
              <a:gd name="connsiteY69" fmla="*/ 17509479 h 17509479"/>
              <a:gd name="connsiteX70" fmla="*/ 44363935 w 74090215"/>
              <a:gd name="connsiteY70" fmla="*/ 12152903 h 17509479"/>
              <a:gd name="connsiteX71" fmla="*/ 45755479 w 74090215"/>
              <a:gd name="connsiteY71" fmla="*/ 8551263 h 17509479"/>
              <a:gd name="connsiteX72" fmla="*/ 45901247 w 74090215"/>
              <a:gd name="connsiteY72" fmla="*/ 8398371 h 17509479"/>
              <a:gd name="connsiteX73" fmla="*/ 45903895 w 74090215"/>
              <a:gd name="connsiteY73" fmla="*/ 8399783 h 17509479"/>
              <a:gd name="connsiteX74" fmla="*/ 46057527 w 74090215"/>
              <a:gd name="connsiteY74" fmla="*/ 8265901 h 17509479"/>
              <a:gd name="connsiteX75" fmla="*/ 47334783 w 74090215"/>
              <a:gd name="connsiteY75" fmla="*/ 5356577 h 17509479"/>
              <a:gd name="connsiteX76" fmla="*/ 43382807 w 74090215"/>
              <a:gd name="connsiteY76" fmla="*/ 1404601 h 17509479"/>
              <a:gd name="connsiteX77" fmla="*/ 39430831 w 74090215"/>
              <a:gd name="connsiteY77" fmla="*/ 5356577 h 17509479"/>
              <a:gd name="connsiteX78" fmla="*/ 40708095 w 74090215"/>
              <a:gd name="connsiteY78" fmla="*/ 8265901 h 17509479"/>
              <a:gd name="connsiteX79" fmla="*/ 40861719 w 74090215"/>
              <a:gd name="connsiteY79" fmla="*/ 8399783 h 17509479"/>
              <a:gd name="connsiteX80" fmla="*/ 40864367 w 74090215"/>
              <a:gd name="connsiteY80" fmla="*/ 8398371 h 17509479"/>
              <a:gd name="connsiteX81" fmla="*/ 41010135 w 74090215"/>
              <a:gd name="connsiteY81" fmla="*/ 8551263 h 17509479"/>
              <a:gd name="connsiteX82" fmla="*/ 42401679 w 74090215"/>
              <a:gd name="connsiteY82" fmla="*/ 12152903 h 17509479"/>
              <a:gd name="connsiteX83" fmla="*/ 37045103 w 74090215"/>
              <a:gd name="connsiteY83" fmla="*/ 17509479 h 17509479"/>
              <a:gd name="connsiteX84" fmla="*/ 31688529 w 74090215"/>
              <a:gd name="connsiteY84" fmla="*/ 12152903 h 17509479"/>
              <a:gd name="connsiteX85" fmla="*/ 33080067 w 74090215"/>
              <a:gd name="connsiteY85" fmla="*/ 8551263 h 17509479"/>
              <a:gd name="connsiteX86" fmla="*/ 33225839 w 74090215"/>
              <a:gd name="connsiteY86" fmla="*/ 8398371 h 17509479"/>
              <a:gd name="connsiteX87" fmla="*/ 33228483 w 74090215"/>
              <a:gd name="connsiteY87" fmla="*/ 8399783 h 17509479"/>
              <a:gd name="connsiteX88" fmla="*/ 33382111 w 74090215"/>
              <a:gd name="connsiteY88" fmla="*/ 8265901 h 17509479"/>
              <a:gd name="connsiteX89" fmla="*/ 34659375 w 74090215"/>
              <a:gd name="connsiteY89" fmla="*/ 5356577 h 17509479"/>
              <a:gd name="connsiteX90" fmla="*/ 30707399 w 74090215"/>
              <a:gd name="connsiteY90" fmla="*/ 1404601 h 17509479"/>
              <a:gd name="connsiteX91" fmla="*/ 26755425 w 74090215"/>
              <a:gd name="connsiteY91" fmla="*/ 5356577 h 17509479"/>
              <a:gd name="connsiteX92" fmla="*/ 28032683 w 74090215"/>
              <a:gd name="connsiteY92" fmla="*/ 8265901 h 17509479"/>
              <a:gd name="connsiteX93" fmla="*/ 28186311 w 74090215"/>
              <a:gd name="connsiteY93" fmla="*/ 8399783 h 17509479"/>
              <a:gd name="connsiteX94" fmla="*/ 28188957 w 74090215"/>
              <a:gd name="connsiteY94" fmla="*/ 8398371 h 17509479"/>
              <a:gd name="connsiteX95" fmla="*/ 28334727 w 74090215"/>
              <a:gd name="connsiteY95" fmla="*/ 8551263 h 17509479"/>
              <a:gd name="connsiteX96" fmla="*/ 29726271 w 74090215"/>
              <a:gd name="connsiteY96" fmla="*/ 12152903 h 17509479"/>
              <a:gd name="connsiteX97" fmla="*/ 24369693 w 74090215"/>
              <a:gd name="connsiteY97" fmla="*/ 17509479 h 17509479"/>
              <a:gd name="connsiteX98" fmla="*/ 19013117 w 74090215"/>
              <a:gd name="connsiteY98" fmla="*/ 12152903 h 17509479"/>
              <a:gd name="connsiteX99" fmla="*/ 20404659 w 74090215"/>
              <a:gd name="connsiteY99" fmla="*/ 8551263 h 17509479"/>
              <a:gd name="connsiteX100" fmla="*/ 20550427 w 74090215"/>
              <a:gd name="connsiteY100" fmla="*/ 8398371 h 17509479"/>
              <a:gd name="connsiteX101" fmla="*/ 20553075 w 74090215"/>
              <a:gd name="connsiteY101" fmla="*/ 8399783 h 17509479"/>
              <a:gd name="connsiteX102" fmla="*/ 20706703 w 74090215"/>
              <a:gd name="connsiteY102" fmla="*/ 8265903 h 17509479"/>
              <a:gd name="connsiteX103" fmla="*/ 21983965 w 74090215"/>
              <a:gd name="connsiteY103" fmla="*/ 5356577 h 17509479"/>
              <a:gd name="connsiteX104" fmla="*/ 18031987 w 74090215"/>
              <a:gd name="connsiteY104" fmla="*/ 1404603 h 17509479"/>
              <a:gd name="connsiteX105" fmla="*/ 14080013 w 74090215"/>
              <a:gd name="connsiteY105" fmla="*/ 5356577 h 17509479"/>
              <a:gd name="connsiteX106" fmla="*/ 15357271 w 74090215"/>
              <a:gd name="connsiteY106" fmla="*/ 8265903 h 17509479"/>
              <a:gd name="connsiteX107" fmla="*/ 15510897 w 74090215"/>
              <a:gd name="connsiteY107" fmla="*/ 8399783 h 17509479"/>
              <a:gd name="connsiteX108" fmla="*/ 15513547 w 74090215"/>
              <a:gd name="connsiteY108" fmla="*/ 8398371 h 17509479"/>
              <a:gd name="connsiteX109" fmla="*/ 15659315 w 74090215"/>
              <a:gd name="connsiteY109" fmla="*/ 8551263 h 17509479"/>
              <a:gd name="connsiteX110" fmla="*/ 17050857 w 74090215"/>
              <a:gd name="connsiteY110" fmla="*/ 12152903 h 17509479"/>
              <a:gd name="connsiteX111" fmla="*/ 11694282 w 74090215"/>
              <a:gd name="connsiteY111" fmla="*/ 17509479 h 17509479"/>
              <a:gd name="connsiteX112" fmla="*/ 6337705 w 74090215"/>
              <a:gd name="connsiteY112" fmla="*/ 12152903 h 17509479"/>
              <a:gd name="connsiteX113" fmla="*/ 7729247 w 74090215"/>
              <a:gd name="connsiteY113" fmla="*/ 8551263 h 17509479"/>
              <a:gd name="connsiteX114" fmla="*/ 7875014 w 74090215"/>
              <a:gd name="connsiteY114" fmla="*/ 8398371 h 17509479"/>
              <a:gd name="connsiteX115" fmla="*/ 7877664 w 74090215"/>
              <a:gd name="connsiteY115" fmla="*/ 8399783 h 17509479"/>
              <a:gd name="connsiteX116" fmla="*/ 8031291 w 74090215"/>
              <a:gd name="connsiteY116" fmla="*/ 8265903 h 17509479"/>
              <a:gd name="connsiteX117" fmla="*/ 9308549 w 74090215"/>
              <a:gd name="connsiteY117" fmla="*/ 5356577 h 17509479"/>
              <a:gd name="connsiteX118" fmla="*/ 5356576 w 74090215"/>
              <a:gd name="connsiteY118" fmla="*/ 1404603 h 17509479"/>
              <a:gd name="connsiteX119" fmla="*/ 1404600 w 74090215"/>
              <a:gd name="connsiteY119" fmla="*/ 5356577 h 17509479"/>
              <a:gd name="connsiteX120" fmla="*/ 2842750 w 74090215"/>
              <a:gd name="connsiteY120" fmla="*/ 8406115 h 17509479"/>
              <a:gd name="connsiteX121" fmla="*/ 2849823 w 74090215"/>
              <a:gd name="connsiteY121" fmla="*/ 8411669 h 17509479"/>
              <a:gd name="connsiteX122" fmla="*/ 1537309 w 74090215"/>
              <a:gd name="connsiteY122" fmla="*/ 9111111 h 17509479"/>
              <a:gd name="connsiteX123" fmla="*/ 1391538 w 74090215"/>
              <a:gd name="connsiteY123" fmla="*/ 8958219 h 17509479"/>
              <a:gd name="connsiteX124" fmla="*/ 0 w 74090215"/>
              <a:gd name="connsiteY124" fmla="*/ 5356577 h 17509479"/>
              <a:gd name="connsiteX125" fmla="*/ 5356576 w 74090215"/>
              <a:gd name="connsiteY125" fmla="*/ 1 h 17509479"/>
              <a:gd name="connsiteX126" fmla="*/ 10713152 w 74090215"/>
              <a:gd name="connsiteY126" fmla="*/ 5356577 h 17509479"/>
              <a:gd name="connsiteX127" fmla="*/ 9321610 w 74090215"/>
              <a:gd name="connsiteY127" fmla="*/ 8958219 h 17509479"/>
              <a:gd name="connsiteX128" fmla="*/ 9175842 w 74090215"/>
              <a:gd name="connsiteY128" fmla="*/ 9111111 h 17509479"/>
              <a:gd name="connsiteX129" fmla="*/ 9173193 w 74090215"/>
              <a:gd name="connsiteY129" fmla="*/ 9109699 h 17509479"/>
              <a:gd name="connsiteX130" fmla="*/ 9019565 w 74090215"/>
              <a:gd name="connsiteY130" fmla="*/ 9243579 h 17509479"/>
              <a:gd name="connsiteX131" fmla="*/ 7742306 w 74090215"/>
              <a:gd name="connsiteY131" fmla="*/ 12152903 h 17509479"/>
              <a:gd name="connsiteX132" fmla="*/ 11694282 w 74090215"/>
              <a:gd name="connsiteY132" fmla="*/ 16104879 h 17509479"/>
              <a:gd name="connsiteX133" fmla="*/ 15646256 w 74090215"/>
              <a:gd name="connsiteY133" fmla="*/ 12152903 h 17509479"/>
              <a:gd name="connsiteX134" fmla="*/ 14368998 w 74090215"/>
              <a:gd name="connsiteY134" fmla="*/ 9243579 h 17509479"/>
              <a:gd name="connsiteX135" fmla="*/ 14215370 w 74090215"/>
              <a:gd name="connsiteY135" fmla="*/ 9109699 h 17509479"/>
              <a:gd name="connsiteX136" fmla="*/ 14212721 w 74090215"/>
              <a:gd name="connsiteY136" fmla="*/ 9111111 h 17509479"/>
              <a:gd name="connsiteX137" fmla="*/ 14066953 w 74090215"/>
              <a:gd name="connsiteY137" fmla="*/ 8958219 h 17509479"/>
              <a:gd name="connsiteX138" fmla="*/ 12675411 w 74090215"/>
              <a:gd name="connsiteY138" fmla="*/ 5356577 h 17509479"/>
              <a:gd name="connsiteX139" fmla="*/ 18031987 w 74090215"/>
              <a:gd name="connsiteY139" fmla="*/ 1 h 17509479"/>
              <a:gd name="connsiteX140" fmla="*/ 23388563 w 74090215"/>
              <a:gd name="connsiteY140" fmla="*/ 5356577 h 17509479"/>
              <a:gd name="connsiteX141" fmla="*/ 21997023 w 74090215"/>
              <a:gd name="connsiteY141" fmla="*/ 8958219 h 17509479"/>
              <a:gd name="connsiteX142" fmla="*/ 21851255 w 74090215"/>
              <a:gd name="connsiteY142" fmla="*/ 9111111 h 17509479"/>
              <a:gd name="connsiteX143" fmla="*/ 21848603 w 74090215"/>
              <a:gd name="connsiteY143" fmla="*/ 9109699 h 17509479"/>
              <a:gd name="connsiteX144" fmla="*/ 21694979 w 74090215"/>
              <a:gd name="connsiteY144" fmla="*/ 9243579 h 17509479"/>
              <a:gd name="connsiteX145" fmla="*/ 20417719 w 74090215"/>
              <a:gd name="connsiteY145" fmla="*/ 12152903 h 17509479"/>
              <a:gd name="connsiteX146" fmla="*/ 24369693 w 74090215"/>
              <a:gd name="connsiteY146" fmla="*/ 16104879 h 17509479"/>
              <a:gd name="connsiteX147" fmla="*/ 28321667 w 74090215"/>
              <a:gd name="connsiteY147" fmla="*/ 12152903 h 17509479"/>
              <a:gd name="connsiteX148" fmla="*/ 27044411 w 74090215"/>
              <a:gd name="connsiteY148" fmla="*/ 9243579 h 17509479"/>
              <a:gd name="connsiteX149" fmla="*/ 26890783 w 74090215"/>
              <a:gd name="connsiteY149" fmla="*/ 9109699 h 17509479"/>
              <a:gd name="connsiteX150" fmla="*/ 26888133 w 74090215"/>
              <a:gd name="connsiteY150" fmla="*/ 9111111 h 17509479"/>
              <a:gd name="connsiteX151" fmla="*/ 26742365 w 74090215"/>
              <a:gd name="connsiteY151" fmla="*/ 8958217 h 17509479"/>
              <a:gd name="connsiteX152" fmla="*/ 25350823 w 74090215"/>
              <a:gd name="connsiteY152" fmla="*/ 5356577 h 17509479"/>
              <a:gd name="connsiteX153" fmla="*/ 30707399 w 74090215"/>
              <a:gd name="connsiteY15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0864367 w 74090215"/>
              <a:gd name="connsiteY79" fmla="*/ 8398371 h 17509479"/>
              <a:gd name="connsiteX80" fmla="*/ 41010135 w 74090215"/>
              <a:gd name="connsiteY80" fmla="*/ 8551263 h 17509479"/>
              <a:gd name="connsiteX81" fmla="*/ 42401679 w 74090215"/>
              <a:gd name="connsiteY81" fmla="*/ 12152903 h 17509479"/>
              <a:gd name="connsiteX82" fmla="*/ 37045103 w 74090215"/>
              <a:gd name="connsiteY82" fmla="*/ 17509479 h 17509479"/>
              <a:gd name="connsiteX83" fmla="*/ 31688529 w 74090215"/>
              <a:gd name="connsiteY83" fmla="*/ 12152903 h 17509479"/>
              <a:gd name="connsiteX84" fmla="*/ 33080067 w 74090215"/>
              <a:gd name="connsiteY84" fmla="*/ 8551263 h 17509479"/>
              <a:gd name="connsiteX85" fmla="*/ 33225839 w 74090215"/>
              <a:gd name="connsiteY85" fmla="*/ 8398371 h 17509479"/>
              <a:gd name="connsiteX86" fmla="*/ 33228483 w 74090215"/>
              <a:gd name="connsiteY86" fmla="*/ 8399783 h 17509479"/>
              <a:gd name="connsiteX87" fmla="*/ 33382111 w 74090215"/>
              <a:gd name="connsiteY87" fmla="*/ 8265901 h 17509479"/>
              <a:gd name="connsiteX88" fmla="*/ 34659375 w 74090215"/>
              <a:gd name="connsiteY88" fmla="*/ 5356577 h 17509479"/>
              <a:gd name="connsiteX89" fmla="*/ 30707399 w 74090215"/>
              <a:gd name="connsiteY89" fmla="*/ 1404601 h 17509479"/>
              <a:gd name="connsiteX90" fmla="*/ 26755425 w 74090215"/>
              <a:gd name="connsiteY90" fmla="*/ 5356577 h 17509479"/>
              <a:gd name="connsiteX91" fmla="*/ 28032683 w 74090215"/>
              <a:gd name="connsiteY91" fmla="*/ 8265901 h 17509479"/>
              <a:gd name="connsiteX92" fmla="*/ 28186311 w 74090215"/>
              <a:gd name="connsiteY92" fmla="*/ 8399783 h 17509479"/>
              <a:gd name="connsiteX93" fmla="*/ 28188957 w 74090215"/>
              <a:gd name="connsiteY93" fmla="*/ 8398371 h 17509479"/>
              <a:gd name="connsiteX94" fmla="*/ 28334727 w 74090215"/>
              <a:gd name="connsiteY94" fmla="*/ 8551263 h 17509479"/>
              <a:gd name="connsiteX95" fmla="*/ 29726271 w 74090215"/>
              <a:gd name="connsiteY95" fmla="*/ 12152903 h 17509479"/>
              <a:gd name="connsiteX96" fmla="*/ 24369693 w 74090215"/>
              <a:gd name="connsiteY96" fmla="*/ 17509479 h 17509479"/>
              <a:gd name="connsiteX97" fmla="*/ 19013117 w 74090215"/>
              <a:gd name="connsiteY97" fmla="*/ 12152903 h 17509479"/>
              <a:gd name="connsiteX98" fmla="*/ 20404659 w 74090215"/>
              <a:gd name="connsiteY98" fmla="*/ 8551263 h 17509479"/>
              <a:gd name="connsiteX99" fmla="*/ 20550427 w 74090215"/>
              <a:gd name="connsiteY99" fmla="*/ 8398371 h 17509479"/>
              <a:gd name="connsiteX100" fmla="*/ 20553075 w 74090215"/>
              <a:gd name="connsiteY100" fmla="*/ 8399783 h 17509479"/>
              <a:gd name="connsiteX101" fmla="*/ 20706703 w 74090215"/>
              <a:gd name="connsiteY101" fmla="*/ 8265903 h 17509479"/>
              <a:gd name="connsiteX102" fmla="*/ 21983965 w 74090215"/>
              <a:gd name="connsiteY102" fmla="*/ 5356577 h 17509479"/>
              <a:gd name="connsiteX103" fmla="*/ 18031987 w 74090215"/>
              <a:gd name="connsiteY103" fmla="*/ 1404603 h 17509479"/>
              <a:gd name="connsiteX104" fmla="*/ 14080013 w 74090215"/>
              <a:gd name="connsiteY104" fmla="*/ 5356577 h 17509479"/>
              <a:gd name="connsiteX105" fmla="*/ 15357271 w 74090215"/>
              <a:gd name="connsiteY105" fmla="*/ 8265903 h 17509479"/>
              <a:gd name="connsiteX106" fmla="*/ 15510897 w 74090215"/>
              <a:gd name="connsiteY106" fmla="*/ 8399783 h 17509479"/>
              <a:gd name="connsiteX107" fmla="*/ 15513547 w 74090215"/>
              <a:gd name="connsiteY107" fmla="*/ 8398371 h 17509479"/>
              <a:gd name="connsiteX108" fmla="*/ 15659315 w 74090215"/>
              <a:gd name="connsiteY108" fmla="*/ 8551263 h 17509479"/>
              <a:gd name="connsiteX109" fmla="*/ 17050857 w 74090215"/>
              <a:gd name="connsiteY109" fmla="*/ 12152903 h 17509479"/>
              <a:gd name="connsiteX110" fmla="*/ 11694282 w 74090215"/>
              <a:gd name="connsiteY110" fmla="*/ 17509479 h 17509479"/>
              <a:gd name="connsiteX111" fmla="*/ 6337705 w 74090215"/>
              <a:gd name="connsiteY111" fmla="*/ 12152903 h 17509479"/>
              <a:gd name="connsiteX112" fmla="*/ 7729247 w 74090215"/>
              <a:gd name="connsiteY112" fmla="*/ 8551263 h 17509479"/>
              <a:gd name="connsiteX113" fmla="*/ 7875014 w 74090215"/>
              <a:gd name="connsiteY113" fmla="*/ 8398371 h 17509479"/>
              <a:gd name="connsiteX114" fmla="*/ 7877664 w 74090215"/>
              <a:gd name="connsiteY114" fmla="*/ 8399783 h 17509479"/>
              <a:gd name="connsiteX115" fmla="*/ 8031291 w 74090215"/>
              <a:gd name="connsiteY115" fmla="*/ 8265903 h 17509479"/>
              <a:gd name="connsiteX116" fmla="*/ 9308549 w 74090215"/>
              <a:gd name="connsiteY116" fmla="*/ 5356577 h 17509479"/>
              <a:gd name="connsiteX117" fmla="*/ 5356576 w 74090215"/>
              <a:gd name="connsiteY117" fmla="*/ 1404603 h 17509479"/>
              <a:gd name="connsiteX118" fmla="*/ 1404600 w 74090215"/>
              <a:gd name="connsiteY118" fmla="*/ 5356577 h 17509479"/>
              <a:gd name="connsiteX119" fmla="*/ 2842750 w 74090215"/>
              <a:gd name="connsiteY119" fmla="*/ 8406115 h 17509479"/>
              <a:gd name="connsiteX120" fmla="*/ 2849823 w 74090215"/>
              <a:gd name="connsiteY120" fmla="*/ 8411669 h 17509479"/>
              <a:gd name="connsiteX121" fmla="*/ 1537309 w 74090215"/>
              <a:gd name="connsiteY121" fmla="*/ 9111111 h 17509479"/>
              <a:gd name="connsiteX122" fmla="*/ 1391538 w 74090215"/>
              <a:gd name="connsiteY122" fmla="*/ 8958219 h 17509479"/>
              <a:gd name="connsiteX123" fmla="*/ 0 w 74090215"/>
              <a:gd name="connsiteY123" fmla="*/ 5356577 h 17509479"/>
              <a:gd name="connsiteX124" fmla="*/ 5356576 w 74090215"/>
              <a:gd name="connsiteY124" fmla="*/ 1 h 17509479"/>
              <a:gd name="connsiteX125" fmla="*/ 10713152 w 74090215"/>
              <a:gd name="connsiteY125" fmla="*/ 5356577 h 17509479"/>
              <a:gd name="connsiteX126" fmla="*/ 9321610 w 74090215"/>
              <a:gd name="connsiteY126" fmla="*/ 8958219 h 17509479"/>
              <a:gd name="connsiteX127" fmla="*/ 9175842 w 74090215"/>
              <a:gd name="connsiteY127" fmla="*/ 9111111 h 17509479"/>
              <a:gd name="connsiteX128" fmla="*/ 9173193 w 74090215"/>
              <a:gd name="connsiteY128" fmla="*/ 9109699 h 17509479"/>
              <a:gd name="connsiteX129" fmla="*/ 9019565 w 74090215"/>
              <a:gd name="connsiteY129" fmla="*/ 9243579 h 17509479"/>
              <a:gd name="connsiteX130" fmla="*/ 7742306 w 74090215"/>
              <a:gd name="connsiteY130" fmla="*/ 12152903 h 17509479"/>
              <a:gd name="connsiteX131" fmla="*/ 11694282 w 74090215"/>
              <a:gd name="connsiteY131" fmla="*/ 16104879 h 17509479"/>
              <a:gd name="connsiteX132" fmla="*/ 15646256 w 74090215"/>
              <a:gd name="connsiteY132" fmla="*/ 12152903 h 17509479"/>
              <a:gd name="connsiteX133" fmla="*/ 14368998 w 74090215"/>
              <a:gd name="connsiteY133" fmla="*/ 9243579 h 17509479"/>
              <a:gd name="connsiteX134" fmla="*/ 14215370 w 74090215"/>
              <a:gd name="connsiteY134" fmla="*/ 9109699 h 17509479"/>
              <a:gd name="connsiteX135" fmla="*/ 14212721 w 74090215"/>
              <a:gd name="connsiteY135" fmla="*/ 9111111 h 17509479"/>
              <a:gd name="connsiteX136" fmla="*/ 14066953 w 74090215"/>
              <a:gd name="connsiteY136" fmla="*/ 8958219 h 17509479"/>
              <a:gd name="connsiteX137" fmla="*/ 12675411 w 74090215"/>
              <a:gd name="connsiteY137" fmla="*/ 5356577 h 17509479"/>
              <a:gd name="connsiteX138" fmla="*/ 18031987 w 74090215"/>
              <a:gd name="connsiteY138" fmla="*/ 1 h 17509479"/>
              <a:gd name="connsiteX139" fmla="*/ 23388563 w 74090215"/>
              <a:gd name="connsiteY139" fmla="*/ 5356577 h 17509479"/>
              <a:gd name="connsiteX140" fmla="*/ 21997023 w 74090215"/>
              <a:gd name="connsiteY140" fmla="*/ 8958219 h 17509479"/>
              <a:gd name="connsiteX141" fmla="*/ 21851255 w 74090215"/>
              <a:gd name="connsiteY141" fmla="*/ 9111111 h 17509479"/>
              <a:gd name="connsiteX142" fmla="*/ 21848603 w 74090215"/>
              <a:gd name="connsiteY142" fmla="*/ 9109699 h 17509479"/>
              <a:gd name="connsiteX143" fmla="*/ 21694979 w 74090215"/>
              <a:gd name="connsiteY143" fmla="*/ 9243579 h 17509479"/>
              <a:gd name="connsiteX144" fmla="*/ 20417719 w 74090215"/>
              <a:gd name="connsiteY144" fmla="*/ 12152903 h 17509479"/>
              <a:gd name="connsiteX145" fmla="*/ 24369693 w 74090215"/>
              <a:gd name="connsiteY145" fmla="*/ 16104879 h 17509479"/>
              <a:gd name="connsiteX146" fmla="*/ 28321667 w 74090215"/>
              <a:gd name="connsiteY146" fmla="*/ 12152903 h 17509479"/>
              <a:gd name="connsiteX147" fmla="*/ 27044411 w 74090215"/>
              <a:gd name="connsiteY147" fmla="*/ 9243579 h 17509479"/>
              <a:gd name="connsiteX148" fmla="*/ 26890783 w 74090215"/>
              <a:gd name="connsiteY148" fmla="*/ 9109699 h 17509479"/>
              <a:gd name="connsiteX149" fmla="*/ 26888133 w 74090215"/>
              <a:gd name="connsiteY149" fmla="*/ 9111111 h 17509479"/>
              <a:gd name="connsiteX150" fmla="*/ 26742365 w 74090215"/>
              <a:gd name="connsiteY150" fmla="*/ 8958217 h 17509479"/>
              <a:gd name="connsiteX151" fmla="*/ 25350823 w 74090215"/>
              <a:gd name="connsiteY151" fmla="*/ 5356577 h 17509479"/>
              <a:gd name="connsiteX152" fmla="*/ 30707399 w 74090215"/>
              <a:gd name="connsiteY15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1010135 w 74090215"/>
              <a:gd name="connsiteY79" fmla="*/ 8551263 h 17509479"/>
              <a:gd name="connsiteX80" fmla="*/ 42401679 w 74090215"/>
              <a:gd name="connsiteY80" fmla="*/ 12152903 h 17509479"/>
              <a:gd name="connsiteX81" fmla="*/ 37045103 w 74090215"/>
              <a:gd name="connsiteY81" fmla="*/ 17509479 h 17509479"/>
              <a:gd name="connsiteX82" fmla="*/ 31688529 w 74090215"/>
              <a:gd name="connsiteY82" fmla="*/ 12152903 h 17509479"/>
              <a:gd name="connsiteX83" fmla="*/ 33080067 w 74090215"/>
              <a:gd name="connsiteY83" fmla="*/ 8551263 h 17509479"/>
              <a:gd name="connsiteX84" fmla="*/ 33225839 w 74090215"/>
              <a:gd name="connsiteY84" fmla="*/ 8398371 h 17509479"/>
              <a:gd name="connsiteX85" fmla="*/ 33228483 w 74090215"/>
              <a:gd name="connsiteY85" fmla="*/ 8399783 h 17509479"/>
              <a:gd name="connsiteX86" fmla="*/ 33382111 w 74090215"/>
              <a:gd name="connsiteY86" fmla="*/ 8265901 h 17509479"/>
              <a:gd name="connsiteX87" fmla="*/ 34659375 w 74090215"/>
              <a:gd name="connsiteY87" fmla="*/ 5356577 h 17509479"/>
              <a:gd name="connsiteX88" fmla="*/ 30707399 w 74090215"/>
              <a:gd name="connsiteY88" fmla="*/ 1404601 h 17509479"/>
              <a:gd name="connsiteX89" fmla="*/ 26755425 w 74090215"/>
              <a:gd name="connsiteY89" fmla="*/ 5356577 h 17509479"/>
              <a:gd name="connsiteX90" fmla="*/ 28032683 w 74090215"/>
              <a:gd name="connsiteY90" fmla="*/ 8265901 h 17509479"/>
              <a:gd name="connsiteX91" fmla="*/ 28186311 w 74090215"/>
              <a:gd name="connsiteY91" fmla="*/ 8399783 h 17509479"/>
              <a:gd name="connsiteX92" fmla="*/ 28188957 w 74090215"/>
              <a:gd name="connsiteY92" fmla="*/ 8398371 h 17509479"/>
              <a:gd name="connsiteX93" fmla="*/ 28334727 w 74090215"/>
              <a:gd name="connsiteY93" fmla="*/ 8551263 h 17509479"/>
              <a:gd name="connsiteX94" fmla="*/ 29726271 w 74090215"/>
              <a:gd name="connsiteY94" fmla="*/ 12152903 h 17509479"/>
              <a:gd name="connsiteX95" fmla="*/ 24369693 w 74090215"/>
              <a:gd name="connsiteY95" fmla="*/ 17509479 h 17509479"/>
              <a:gd name="connsiteX96" fmla="*/ 19013117 w 74090215"/>
              <a:gd name="connsiteY96" fmla="*/ 12152903 h 17509479"/>
              <a:gd name="connsiteX97" fmla="*/ 20404659 w 74090215"/>
              <a:gd name="connsiteY97" fmla="*/ 8551263 h 17509479"/>
              <a:gd name="connsiteX98" fmla="*/ 20550427 w 74090215"/>
              <a:gd name="connsiteY98" fmla="*/ 8398371 h 17509479"/>
              <a:gd name="connsiteX99" fmla="*/ 20553075 w 74090215"/>
              <a:gd name="connsiteY99" fmla="*/ 8399783 h 17509479"/>
              <a:gd name="connsiteX100" fmla="*/ 20706703 w 74090215"/>
              <a:gd name="connsiteY100" fmla="*/ 8265903 h 17509479"/>
              <a:gd name="connsiteX101" fmla="*/ 21983965 w 74090215"/>
              <a:gd name="connsiteY101" fmla="*/ 5356577 h 17509479"/>
              <a:gd name="connsiteX102" fmla="*/ 18031987 w 74090215"/>
              <a:gd name="connsiteY102" fmla="*/ 1404603 h 17509479"/>
              <a:gd name="connsiteX103" fmla="*/ 14080013 w 74090215"/>
              <a:gd name="connsiteY103" fmla="*/ 5356577 h 17509479"/>
              <a:gd name="connsiteX104" fmla="*/ 15357271 w 74090215"/>
              <a:gd name="connsiteY104" fmla="*/ 8265903 h 17509479"/>
              <a:gd name="connsiteX105" fmla="*/ 15510897 w 74090215"/>
              <a:gd name="connsiteY105" fmla="*/ 8399783 h 17509479"/>
              <a:gd name="connsiteX106" fmla="*/ 15513547 w 74090215"/>
              <a:gd name="connsiteY106" fmla="*/ 8398371 h 17509479"/>
              <a:gd name="connsiteX107" fmla="*/ 15659315 w 74090215"/>
              <a:gd name="connsiteY107" fmla="*/ 8551263 h 17509479"/>
              <a:gd name="connsiteX108" fmla="*/ 17050857 w 74090215"/>
              <a:gd name="connsiteY108" fmla="*/ 12152903 h 17509479"/>
              <a:gd name="connsiteX109" fmla="*/ 11694282 w 74090215"/>
              <a:gd name="connsiteY109" fmla="*/ 17509479 h 17509479"/>
              <a:gd name="connsiteX110" fmla="*/ 6337705 w 74090215"/>
              <a:gd name="connsiteY110" fmla="*/ 12152903 h 17509479"/>
              <a:gd name="connsiteX111" fmla="*/ 7729247 w 74090215"/>
              <a:gd name="connsiteY111" fmla="*/ 8551263 h 17509479"/>
              <a:gd name="connsiteX112" fmla="*/ 7875014 w 74090215"/>
              <a:gd name="connsiteY112" fmla="*/ 8398371 h 17509479"/>
              <a:gd name="connsiteX113" fmla="*/ 7877664 w 74090215"/>
              <a:gd name="connsiteY113" fmla="*/ 8399783 h 17509479"/>
              <a:gd name="connsiteX114" fmla="*/ 8031291 w 74090215"/>
              <a:gd name="connsiteY114" fmla="*/ 8265903 h 17509479"/>
              <a:gd name="connsiteX115" fmla="*/ 9308549 w 74090215"/>
              <a:gd name="connsiteY115" fmla="*/ 5356577 h 17509479"/>
              <a:gd name="connsiteX116" fmla="*/ 5356576 w 74090215"/>
              <a:gd name="connsiteY116" fmla="*/ 1404603 h 17509479"/>
              <a:gd name="connsiteX117" fmla="*/ 1404600 w 74090215"/>
              <a:gd name="connsiteY117" fmla="*/ 5356577 h 17509479"/>
              <a:gd name="connsiteX118" fmla="*/ 2842750 w 74090215"/>
              <a:gd name="connsiteY118" fmla="*/ 8406115 h 17509479"/>
              <a:gd name="connsiteX119" fmla="*/ 2849823 w 74090215"/>
              <a:gd name="connsiteY119" fmla="*/ 8411669 h 17509479"/>
              <a:gd name="connsiteX120" fmla="*/ 1537309 w 74090215"/>
              <a:gd name="connsiteY120" fmla="*/ 9111111 h 17509479"/>
              <a:gd name="connsiteX121" fmla="*/ 1391538 w 74090215"/>
              <a:gd name="connsiteY121" fmla="*/ 8958219 h 17509479"/>
              <a:gd name="connsiteX122" fmla="*/ 0 w 74090215"/>
              <a:gd name="connsiteY122" fmla="*/ 5356577 h 17509479"/>
              <a:gd name="connsiteX123" fmla="*/ 5356576 w 74090215"/>
              <a:gd name="connsiteY123" fmla="*/ 1 h 17509479"/>
              <a:gd name="connsiteX124" fmla="*/ 10713152 w 74090215"/>
              <a:gd name="connsiteY124" fmla="*/ 5356577 h 17509479"/>
              <a:gd name="connsiteX125" fmla="*/ 9321610 w 74090215"/>
              <a:gd name="connsiteY125" fmla="*/ 8958219 h 17509479"/>
              <a:gd name="connsiteX126" fmla="*/ 9175842 w 74090215"/>
              <a:gd name="connsiteY126" fmla="*/ 9111111 h 17509479"/>
              <a:gd name="connsiteX127" fmla="*/ 9173193 w 74090215"/>
              <a:gd name="connsiteY127" fmla="*/ 9109699 h 17509479"/>
              <a:gd name="connsiteX128" fmla="*/ 9019565 w 74090215"/>
              <a:gd name="connsiteY128" fmla="*/ 9243579 h 17509479"/>
              <a:gd name="connsiteX129" fmla="*/ 7742306 w 74090215"/>
              <a:gd name="connsiteY129" fmla="*/ 12152903 h 17509479"/>
              <a:gd name="connsiteX130" fmla="*/ 11694282 w 74090215"/>
              <a:gd name="connsiteY130" fmla="*/ 16104879 h 17509479"/>
              <a:gd name="connsiteX131" fmla="*/ 15646256 w 74090215"/>
              <a:gd name="connsiteY131" fmla="*/ 12152903 h 17509479"/>
              <a:gd name="connsiteX132" fmla="*/ 14368998 w 74090215"/>
              <a:gd name="connsiteY132" fmla="*/ 9243579 h 17509479"/>
              <a:gd name="connsiteX133" fmla="*/ 14215370 w 74090215"/>
              <a:gd name="connsiteY133" fmla="*/ 9109699 h 17509479"/>
              <a:gd name="connsiteX134" fmla="*/ 14212721 w 74090215"/>
              <a:gd name="connsiteY134" fmla="*/ 9111111 h 17509479"/>
              <a:gd name="connsiteX135" fmla="*/ 14066953 w 74090215"/>
              <a:gd name="connsiteY135" fmla="*/ 8958219 h 17509479"/>
              <a:gd name="connsiteX136" fmla="*/ 12675411 w 74090215"/>
              <a:gd name="connsiteY136" fmla="*/ 5356577 h 17509479"/>
              <a:gd name="connsiteX137" fmla="*/ 18031987 w 74090215"/>
              <a:gd name="connsiteY137" fmla="*/ 1 h 17509479"/>
              <a:gd name="connsiteX138" fmla="*/ 23388563 w 74090215"/>
              <a:gd name="connsiteY138" fmla="*/ 5356577 h 17509479"/>
              <a:gd name="connsiteX139" fmla="*/ 21997023 w 74090215"/>
              <a:gd name="connsiteY139" fmla="*/ 8958219 h 17509479"/>
              <a:gd name="connsiteX140" fmla="*/ 21851255 w 74090215"/>
              <a:gd name="connsiteY140" fmla="*/ 9111111 h 17509479"/>
              <a:gd name="connsiteX141" fmla="*/ 21848603 w 74090215"/>
              <a:gd name="connsiteY141" fmla="*/ 9109699 h 17509479"/>
              <a:gd name="connsiteX142" fmla="*/ 21694979 w 74090215"/>
              <a:gd name="connsiteY142" fmla="*/ 9243579 h 17509479"/>
              <a:gd name="connsiteX143" fmla="*/ 20417719 w 74090215"/>
              <a:gd name="connsiteY143" fmla="*/ 12152903 h 17509479"/>
              <a:gd name="connsiteX144" fmla="*/ 24369693 w 74090215"/>
              <a:gd name="connsiteY144" fmla="*/ 16104879 h 17509479"/>
              <a:gd name="connsiteX145" fmla="*/ 28321667 w 74090215"/>
              <a:gd name="connsiteY145" fmla="*/ 12152903 h 17509479"/>
              <a:gd name="connsiteX146" fmla="*/ 27044411 w 74090215"/>
              <a:gd name="connsiteY146" fmla="*/ 9243579 h 17509479"/>
              <a:gd name="connsiteX147" fmla="*/ 26890783 w 74090215"/>
              <a:gd name="connsiteY147" fmla="*/ 9109699 h 17509479"/>
              <a:gd name="connsiteX148" fmla="*/ 26888133 w 74090215"/>
              <a:gd name="connsiteY148" fmla="*/ 9111111 h 17509479"/>
              <a:gd name="connsiteX149" fmla="*/ 26742365 w 74090215"/>
              <a:gd name="connsiteY149" fmla="*/ 8958217 h 17509479"/>
              <a:gd name="connsiteX150" fmla="*/ 25350823 w 74090215"/>
              <a:gd name="connsiteY150" fmla="*/ 5356577 h 17509479"/>
              <a:gd name="connsiteX151" fmla="*/ 30707399 w 74090215"/>
              <a:gd name="connsiteY15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1010135 w 74090215"/>
              <a:gd name="connsiteY78" fmla="*/ 8551263 h 17509479"/>
              <a:gd name="connsiteX79" fmla="*/ 42401679 w 74090215"/>
              <a:gd name="connsiteY79" fmla="*/ 12152903 h 17509479"/>
              <a:gd name="connsiteX80" fmla="*/ 37045103 w 74090215"/>
              <a:gd name="connsiteY80" fmla="*/ 17509479 h 17509479"/>
              <a:gd name="connsiteX81" fmla="*/ 31688529 w 74090215"/>
              <a:gd name="connsiteY81" fmla="*/ 12152903 h 17509479"/>
              <a:gd name="connsiteX82" fmla="*/ 33080067 w 74090215"/>
              <a:gd name="connsiteY82" fmla="*/ 8551263 h 17509479"/>
              <a:gd name="connsiteX83" fmla="*/ 33225839 w 74090215"/>
              <a:gd name="connsiteY83" fmla="*/ 8398371 h 17509479"/>
              <a:gd name="connsiteX84" fmla="*/ 33228483 w 74090215"/>
              <a:gd name="connsiteY84" fmla="*/ 8399783 h 17509479"/>
              <a:gd name="connsiteX85" fmla="*/ 33382111 w 74090215"/>
              <a:gd name="connsiteY85" fmla="*/ 8265901 h 17509479"/>
              <a:gd name="connsiteX86" fmla="*/ 34659375 w 74090215"/>
              <a:gd name="connsiteY86" fmla="*/ 5356577 h 17509479"/>
              <a:gd name="connsiteX87" fmla="*/ 30707399 w 74090215"/>
              <a:gd name="connsiteY87" fmla="*/ 1404601 h 17509479"/>
              <a:gd name="connsiteX88" fmla="*/ 26755425 w 74090215"/>
              <a:gd name="connsiteY88" fmla="*/ 5356577 h 17509479"/>
              <a:gd name="connsiteX89" fmla="*/ 28032683 w 74090215"/>
              <a:gd name="connsiteY89" fmla="*/ 8265901 h 17509479"/>
              <a:gd name="connsiteX90" fmla="*/ 28186311 w 74090215"/>
              <a:gd name="connsiteY90" fmla="*/ 8399783 h 17509479"/>
              <a:gd name="connsiteX91" fmla="*/ 28188957 w 74090215"/>
              <a:gd name="connsiteY91" fmla="*/ 8398371 h 17509479"/>
              <a:gd name="connsiteX92" fmla="*/ 28334727 w 74090215"/>
              <a:gd name="connsiteY92" fmla="*/ 8551263 h 17509479"/>
              <a:gd name="connsiteX93" fmla="*/ 29726271 w 74090215"/>
              <a:gd name="connsiteY93" fmla="*/ 12152903 h 17509479"/>
              <a:gd name="connsiteX94" fmla="*/ 24369693 w 74090215"/>
              <a:gd name="connsiteY94" fmla="*/ 17509479 h 17509479"/>
              <a:gd name="connsiteX95" fmla="*/ 19013117 w 74090215"/>
              <a:gd name="connsiteY95" fmla="*/ 12152903 h 17509479"/>
              <a:gd name="connsiteX96" fmla="*/ 20404659 w 74090215"/>
              <a:gd name="connsiteY96" fmla="*/ 8551263 h 17509479"/>
              <a:gd name="connsiteX97" fmla="*/ 20550427 w 74090215"/>
              <a:gd name="connsiteY97" fmla="*/ 8398371 h 17509479"/>
              <a:gd name="connsiteX98" fmla="*/ 20553075 w 74090215"/>
              <a:gd name="connsiteY98" fmla="*/ 8399783 h 17509479"/>
              <a:gd name="connsiteX99" fmla="*/ 20706703 w 74090215"/>
              <a:gd name="connsiteY99" fmla="*/ 8265903 h 17509479"/>
              <a:gd name="connsiteX100" fmla="*/ 21983965 w 74090215"/>
              <a:gd name="connsiteY100" fmla="*/ 5356577 h 17509479"/>
              <a:gd name="connsiteX101" fmla="*/ 18031987 w 74090215"/>
              <a:gd name="connsiteY101" fmla="*/ 1404603 h 17509479"/>
              <a:gd name="connsiteX102" fmla="*/ 14080013 w 74090215"/>
              <a:gd name="connsiteY102" fmla="*/ 5356577 h 17509479"/>
              <a:gd name="connsiteX103" fmla="*/ 15357271 w 74090215"/>
              <a:gd name="connsiteY103" fmla="*/ 8265903 h 17509479"/>
              <a:gd name="connsiteX104" fmla="*/ 15510897 w 74090215"/>
              <a:gd name="connsiteY104" fmla="*/ 8399783 h 17509479"/>
              <a:gd name="connsiteX105" fmla="*/ 15513547 w 74090215"/>
              <a:gd name="connsiteY105" fmla="*/ 8398371 h 17509479"/>
              <a:gd name="connsiteX106" fmla="*/ 15659315 w 74090215"/>
              <a:gd name="connsiteY106" fmla="*/ 8551263 h 17509479"/>
              <a:gd name="connsiteX107" fmla="*/ 17050857 w 74090215"/>
              <a:gd name="connsiteY107" fmla="*/ 12152903 h 17509479"/>
              <a:gd name="connsiteX108" fmla="*/ 11694282 w 74090215"/>
              <a:gd name="connsiteY108" fmla="*/ 17509479 h 17509479"/>
              <a:gd name="connsiteX109" fmla="*/ 6337705 w 74090215"/>
              <a:gd name="connsiteY109" fmla="*/ 12152903 h 17509479"/>
              <a:gd name="connsiteX110" fmla="*/ 7729247 w 74090215"/>
              <a:gd name="connsiteY110" fmla="*/ 8551263 h 17509479"/>
              <a:gd name="connsiteX111" fmla="*/ 7875014 w 74090215"/>
              <a:gd name="connsiteY111" fmla="*/ 8398371 h 17509479"/>
              <a:gd name="connsiteX112" fmla="*/ 7877664 w 74090215"/>
              <a:gd name="connsiteY112" fmla="*/ 8399783 h 17509479"/>
              <a:gd name="connsiteX113" fmla="*/ 8031291 w 74090215"/>
              <a:gd name="connsiteY113" fmla="*/ 8265903 h 17509479"/>
              <a:gd name="connsiteX114" fmla="*/ 9308549 w 74090215"/>
              <a:gd name="connsiteY114" fmla="*/ 5356577 h 17509479"/>
              <a:gd name="connsiteX115" fmla="*/ 5356576 w 74090215"/>
              <a:gd name="connsiteY115" fmla="*/ 1404603 h 17509479"/>
              <a:gd name="connsiteX116" fmla="*/ 1404600 w 74090215"/>
              <a:gd name="connsiteY116" fmla="*/ 5356577 h 17509479"/>
              <a:gd name="connsiteX117" fmla="*/ 2842750 w 74090215"/>
              <a:gd name="connsiteY117" fmla="*/ 8406115 h 17509479"/>
              <a:gd name="connsiteX118" fmla="*/ 2849823 w 74090215"/>
              <a:gd name="connsiteY118" fmla="*/ 8411669 h 17509479"/>
              <a:gd name="connsiteX119" fmla="*/ 1537309 w 74090215"/>
              <a:gd name="connsiteY119" fmla="*/ 9111111 h 17509479"/>
              <a:gd name="connsiteX120" fmla="*/ 1391538 w 74090215"/>
              <a:gd name="connsiteY120" fmla="*/ 8958219 h 17509479"/>
              <a:gd name="connsiteX121" fmla="*/ 0 w 74090215"/>
              <a:gd name="connsiteY121" fmla="*/ 5356577 h 17509479"/>
              <a:gd name="connsiteX122" fmla="*/ 5356576 w 74090215"/>
              <a:gd name="connsiteY122" fmla="*/ 1 h 17509479"/>
              <a:gd name="connsiteX123" fmla="*/ 10713152 w 74090215"/>
              <a:gd name="connsiteY123" fmla="*/ 5356577 h 17509479"/>
              <a:gd name="connsiteX124" fmla="*/ 9321610 w 74090215"/>
              <a:gd name="connsiteY124" fmla="*/ 8958219 h 17509479"/>
              <a:gd name="connsiteX125" fmla="*/ 9175842 w 74090215"/>
              <a:gd name="connsiteY125" fmla="*/ 9111111 h 17509479"/>
              <a:gd name="connsiteX126" fmla="*/ 9173193 w 74090215"/>
              <a:gd name="connsiteY126" fmla="*/ 9109699 h 17509479"/>
              <a:gd name="connsiteX127" fmla="*/ 9019565 w 74090215"/>
              <a:gd name="connsiteY127" fmla="*/ 9243579 h 17509479"/>
              <a:gd name="connsiteX128" fmla="*/ 7742306 w 74090215"/>
              <a:gd name="connsiteY128" fmla="*/ 12152903 h 17509479"/>
              <a:gd name="connsiteX129" fmla="*/ 11694282 w 74090215"/>
              <a:gd name="connsiteY129" fmla="*/ 16104879 h 17509479"/>
              <a:gd name="connsiteX130" fmla="*/ 15646256 w 74090215"/>
              <a:gd name="connsiteY130" fmla="*/ 12152903 h 17509479"/>
              <a:gd name="connsiteX131" fmla="*/ 14368998 w 74090215"/>
              <a:gd name="connsiteY131" fmla="*/ 9243579 h 17509479"/>
              <a:gd name="connsiteX132" fmla="*/ 14215370 w 74090215"/>
              <a:gd name="connsiteY132" fmla="*/ 9109699 h 17509479"/>
              <a:gd name="connsiteX133" fmla="*/ 14212721 w 74090215"/>
              <a:gd name="connsiteY133" fmla="*/ 9111111 h 17509479"/>
              <a:gd name="connsiteX134" fmla="*/ 14066953 w 74090215"/>
              <a:gd name="connsiteY134" fmla="*/ 8958219 h 17509479"/>
              <a:gd name="connsiteX135" fmla="*/ 12675411 w 74090215"/>
              <a:gd name="connsiteY135" fmla="*/ 5356577 h 17509479"/>
              <a:gd name="connsiteX136" fmla="*/ 18031987 w 74090215"/>
              <a:gd name="connsiteY136" fmla="*/ 1 h 17509479"/>
              <a:gd name="connsiteX137" fmla="*/ 23388563 w 74090215"/>
              <a:gd name="connsiteY137" fmla="*/ 5356577 h 17509479"/>
              <a:gd name="connsiteX138" fmla="*/ 21997023 w 74090215"/>
              <a:gd name="connsiteY138" fmla="*/ 8958219 h 17509479"/>
              <a:gd name="connsiteX139" fmla="*/ 21851255 w 74090215"/>
              <a:gd name="connsiteY139" fmla="*/ 9111111 h 17509479"/>
              <a:gd name="connsiteX140" fmla="*/ 21848603 w 74090215"/>
              <a:gd name="connsiteY140" fmla="*/ 9109699 h 17509479"/>
              <a:gd name="connsiteX141" fmla="*/ 21694979 w 74090215"/>
              <a:gd name="connsiteY141" fmla="*/ 9243579 h 17509479"/>
              <a:gd name="connsiteX142" fmla="*/ 20417719 w 74090215"/>
              <a:gd name="connsiteY142" fmla="*/ 12152903 h 17509479"/>
              <a:gd name="connsiteX143" fmla="*/ 24369693 w 74090215"/>
              <a:gd name="connsiteY143" fmla="*/ 16104879 h 17509479"/>
              <a:gd name="connsiteX144" fmla="*/ 28321667 w 74090215"/>
              <a:gd name="connsiteY144" fmla="*/ 12152903 h 17509479"/>
              <a:gd name="connsiteX145" fmla="*/ 27044411 w 74090215"/>
              <a:gd name="connsiteY145" fmla="*/ 9243579 h 17509479"/>
              <a:gd name="connsiteX146" fmla="*/ 26890783 w 74090215"/>
              <a:gd name="connsiteY146" fmla="*/ 9109699 h 17509479"/>
              <a:gd name="connsiteX147" fmla="*/ 26888133 w 74090215"/>
              <a:gd name="connsiteY147" fmla="*/ 9111111 h 17509479"/>
              <a:gd name="connsiteX148" fmla="*/ 26742365 w 74090215"/>
              <a:gd name="connsiteY148" fmla="*/ 8958217 h 17509479"/>
              <a:gd name="connsiteX149" fmla="*/ 25350823 w 74090215"/>
              <a:gd name="connsiteY149" fmla="*/ 5356577 h 17509479"/>
              <a:gd name="connsiteX150" fmla="*/ 30707399 w 74090215"/>
              <a:gd name="connsiteY15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370391 w 74090215"/>
              <a:gd name="connsiteY4" fmla="*/ 9243579 h 17509479"/>
              <a:gd name="connsiteX5" fmla="*/ 33093131 w 74090215"/>
              <a:gd name="connsiteY5" fmla="*/ 12152903 h 17509479"/>
              <a:gd name="connsiteX6" fmla="*/ 37045103 w 74090215"/>
              <a:gd name="connsiteY6" fmla="*/ 16104879 h 17509479"/>
              <a:gd name="connsiteX7" fmla="*/ 40997079 w 74090215"/>
              <a:gd name="connsiteY7" fmla="*/ 12152903 h 17509479"/>
              <a:gd name="connsiteX8" fmla="*/ 39719815 w 74090215"/>
              <a:gd name="connsiteY8" fmla="*/ 9243579 h 17509479"/>
              <a:gd name="connsiteX9" fmla="*/ 39417775 w 74090215"/>
              <a:gd name="connsiteY9" fmla="*/ 8958217 h 17509479"/>
              <a:gd name="connsiteX10" fmla="*/ 38026231 w 74090215"/>
              <a:gd name="connsiteY10" fmla="*/ 5356577 h 17509479"/>
              <a:gd name="connsiteX11" fmla="*/ 43382807 w 74090215"/>
              <a:gd name="connsiteY11" fmla="*/ 0 h 17509479"/>
              <a:gd name="connsiteX12" fmla="*/ 48739383 w 74090215"/>
              <a:gd name="connsiteY12" fmla="*/ 5356577 h 17509479"/>
              <a:gd name="connsiteX13" fmla="*/ 47347843 w 74090215"/>
              <a:gd name="connsiteY13" fmla="*/ 8958217 h 17509479"/>
              <a:gd name="connsiteX14" fmla="*/ 47202075 w 74090215"/>
              <a:gd name="connsiteY14" fmla="*/ 9111111 h 17509479"/>
              <a:gd name="connsiteX15" fmla="*/ 47199427 w 74090215"/>
              <a:gd name="connsiteY15" fmla="*/ 9109699 h 17509479"/>
              <a:gd name="connsiteX16" fmla="*/ 47045799 w 74090215"/>
              <a:gd name="connsiteY16" fmla="*/ 9243579 h 17509479"/>
              <a:gd name="connsiteX17" fmla="*/ 45768539 w 74090215"/>
              <a:gd name="connsiteY17" fmla="*/ 12152903 h 17509479"/>
              <a:gd name="connsiteX18" fmla="*/ 49720515 w 74090215"/>
              <a:gd name="connsiteY18" fmla="*/ 16104879 h 17509479"/>
              <a:gd name="connsiteX19" fmla="*/ 53672487 w 74090215"/>
              <a:gd name="connsiteY19" fmla="*/ 12152903 h 17509479"/>
              <a:gd name="connsiteX20" fmla="*/ 52395227 w 74090215"/>
              <a:gd name="connsiteY20" fmla="*/ 9243579 h 17509479"/>
              <a:gd name="connsiteX21" fmla="*/ 52241603 w 74090215"/>
              <a:gd name="connsiteY21" fmla="*/ 9109701 h 17509479"/>
              <a:gd name="connsiteX22" fmla="*/ 52238955 w 74090215"/>
              <a:gd name="connsiteY22" fmla="*/ 9111111 h 17509479"/>
              <a:gd name="connsiteX23" fmla="*/ 52093187 w 74090215"/>
              <a:gd name="connsiteY23" fmla="*/ 8958217 h 17509479"/>
              <a:gd name="connsiteX24" fmla="*/ 50701643 w 74090215"/>
              <a:gd name="connsiteY24" fmla="*/ 5356577 h 17509479"/>
              <a:gd name="connsiteX25" fmla="*/ 56058219 w 74090215"/>
              <a:gd name="connsiteY25" fmla="*/ 0 h 17509479"/>
              <a:gd name="connsiteX26" fmla="*/ 61414799 w 74090215"/>
              <a:gd name="connsiteY26" fmla="*/ 5356577 h 17509479"/>
              <a:gd name="connsiteX27" fmla="*/ 60023255 w 74090215"/>
              <a:gd name="connsiteY27" fmla="*/ 8958217 h 17509479"/>
              <a:gd name="connsiteX28" fmla="*/ 59877487 w 74090215"/>
              <a:gd name="connsiteY28" fmla="*/ 9111111 h 17509479"/>
              <a:gd name="connsiteX29" fmla="*/ 59874839 w 74090215"/>
              <a:gd name="connsiteY29" fmla="*/ 9109699 h 17509479"/>
              <a:gd name="connsiteX30" fmla="*/ 59721211 w 74090215"/>
              <a:gd name="connsiteY30" fmla="*/ 9243579 h 17509479"/>
              <a:gd name="connsiteX31" fmla="*/ 58443951 w 74090215"/>
              <a:gd name="connsiteY31" fmla="*/ 12152903 h 17509479"/>
              <a:gd name="connsiteX32" fmla="*/ 62395927 w 74090215"/>
              <a:gd name="connsiteY32" fmla="*/ 16104879 h 17509479"/>
              <a:gd name="connsiteX33" fmla="*/ 66347903 w 74090215"/>
              <a:gd name="connsiteY33" fmla="*/ 12152903 h 17509479"/>
              <a:gd name="connsiteX34" fmla="*/ 65070643 w 74090215"/>
              <a:gd name="connsiteY34" fmla="*/ 9243579 h 17509479"/>
              <a:gd name="connsiteX35" fmla="*/ 64917015 w 74090215"/>
              <a:gd name="connsiteY35" fmla="*/ 9109699 h 17509479"/>
              <a:gd name="connsiteX36" fmla="*/ 64914367 w 74090215"/>
              <a:gd name="connsiteY36" fmla="*/ 9111111 h 17509479"/>
              <a:gd name="connsiteX37" fmla="*/ 64768599 w 74090215"/>
              <a:gd name="connsiteY37" fmla="*/ 8958217 h 17509479"/>
              <a:gd name="connsiteX38" fmla="*/ 63377055 w 74090215"/>
              <a:gd name="connsiteY38" fmla="*/ 5356577 h 17509479"/>
              <a:gd name="connsiteX39" fmla="*/ 68733639 w 74090215"/>
              <a:gd name="connsiteY39" fmla="*/ 0 h 17509479"/>
              <a:gd name="connsiteX40" fmla="*/ 74090215 w 74090215"/>
              <a:gd name="connsiteY40" fmla="*/ 5356577 h 17509479"/>
              <a:gd name="connsiteX41" fmla="*/ 72698671 w 74090215"/>
              <a:gd name="connsiteY41" fmla="*/ 8958217 h 17509479"/>
              <a:gd name="connsiteX42" fmla="*/ 72552903 w 74090215"/>
              <a:gd name="connsiteY42" fmla="*/ 9111111 h 17509479"/>
              <a:gd name="connsiteX43" fmla="*/ 71240391 w 74090215"/>
              <a:gd name="connsiteY43" fmla="*/ 8411667 h 17509479"/>
              <a:gd name="connsiteX44" fmla="*/ 71247455 w 74090215"/>
              <a:gd name="connsiteY44" fmla="*/ 8406113 h 17509479"/>
              <a:gd name="connsiteX45" fmla="*/ 72685607 w 74090215"/>
              <a:gd name="connsiteY45" fmla="*/ 5356577 h 17509479"/>
              <a:gd name="connsiteX46" fmla="*/ 68733639 w 74090215"/>
              <a:gd name="connsiteY46" fmla="*/ 1404601 h 17509479"/>
              <a:gd name="connsiteX47" fmla="*/ 64781659 w 74090215"/>
              <a:gd name="connsiteY47" fmla="*/ 5356577 h 17509479"/>
              <a:gd name="connsiteX48" fmla="*/ 66058919 w 74090215"/>
              <a:gd name="connsiteY48" fmla="*/ 8265901 h 17509479"/>
              <a:gd name="connsiteX49" fmla="*/ 66212543 w 74090215"/>
              <a:gd name="connsiteY49" fmla="*/ 8399781 h 17509479"/>
              <a:gd name="connsiteX50" fmla="*/ 66215191 w 74090215"/>
              <a:gd name="connsiteY50" fmla="*/ 8398371 h 17509479"/>
              <a:gd name="connsiteX51" fmla="*/ 66360963 w 74090215"/>
              <a:gd name="connsiteY51" fmla="*/ 8551263 h 17509479"/>
              <a:gd name="connsiteX52" fmla="*/ 67752503 w 74090215"/>
              <a:gd name="connsiteY52" fmla="*/ 12152903 h 17509479"/>
              <a:gd name="connsiteX53" fmla="*/ 62395927 w 74090215"/>
              <a:gd name="connsiteY53" fmla="*/ 17509479 h 17509479"/>
              <a:gd name="connsiteX54" fmla="*/ 57039351 w 74090215"/>
              <a:gd name="connsiteY54" fmla="*/ 12152903 h 17509479"/>
              <a:gd name="connsiteX55" fmla="*/ 58430891 w 74090215"/>
              <a:gd name="connsiteY55" fmla="*/ 8551263 h 17509479"/>
              <a:gd name="connsiteX56" fmla="*/ 58576659 w 74090215"/>
              <a:gd name="connsiteY56" fmla="*/ 8398371 h 17509479"/>
              <a:gd name="connsiteX57" fmla="*/ 58579307 w 74090215"/>
              <a:gd name="connsiteY57" fmla="*/ 8399783 h 17509479"/>
              <a:gd name="connsiteX58" fmla="*/ 58732935 w 74090215"/>
              <a:gd name="connsiteY58" fmla="*/ 8265901 h 17509479"/>
              <a:gd name="connsiteX59" fmla="*/ 60010195 w 74090215"/>
              <a:gd name="connsiteY59" fmla="*/ 5356577 h 17509479"/>
              <a:gd name="connsiteX60" fmla="*/ 56058219 w 74090215"/>
              <a:gd name="connsiteY60" fmla="*/ 1404601 h 17509479"/>
              <a:gd name="connsiteX61" fmla="*/ 52106247 w 74090215"/>
              <a:gd name="connsiteY61" fmla="*/ 5356577 h 17509479"/>
              <a:gd name="connsiteX62" fmla="*/ 53383507 w 74090215"/>
              <a:gd name="connsiteY62" fmla="*/ 8265901 h 17509479"/>
              <a:gd name="connsiteX63" fmla="*/ 53537131 w 74090215"/>
              <a:gd name="connsiteY63" fmla="*/ 8399781 h 17509479"/>
              <a:gd name="connsiteX64" fmla="*/ 53539779 w 74090215"/>
              <a:gd name="connsiteY64" fmla="*/ 8398371 h 17509479"/>
              <a:gd name="connsiteX65" fmla="*/ 53685547 w 74090215"/>
              <a:gd name="connsiteY65" fmla="*/ 8551263 h 17509479"/>
              <a:gd name="connsiteX66" fmla="*/ 55077091 w 74090215"/>
              <a:gd name="connsiteY66" fmla="*/ 12152903 h 17509479"/>
              <a:gd name="connsiteX67" fmla="*/ 49720515 w 74090215"/>
              <a:gd name="connsiteY67" fmla="*/ 17509479 h 17509479"/>
              <a:gd name="connsiteX68" fmla="*/ 44363935 w 74090215"/>
              <a:gd name="connsiteY68" fmla="*/ 12152903 h 17509479"/>
              <a:gd name="connsiteX69" fmla="*/ 45755479 w 74090215"/>
              <a:gd name="connsiteY69" fmla="*/ 8551263 h 17509479"/>
              <a:gd name="connsiteX70" fmla="*/ 45901247 w 74090215"/>
              <a:gd name="connsiteY70" fmla="*/ 8398371 h 17509479"/>
              <a:gd name="connsiteX71" fmla="*/ 45903895 w 74090215"/>
              <a:gd name="connsiteY71" fmla="*/ 8399783 h 17509479"/>
              <a:gd name="connsiteX72" fmla="*/ 46057527 w 74090215"/>
              <a:gd name="connsiteY72" fmla="*/ 8265901 h 17509479"/>
              <a:gd name="connsiteX73" fmla="*/ 47334783 w 74090215"/>
              <a:gd name="connsiteY73" fmla="*/ 5356577 h 17509479"/>
              <a:gd name="connsiteX74" fmla="*/ 43382807 w 74090215"/>
              <a:gd name="connsiteY74" fmla="*/ 1404601 h 17509479"/>
              <a:gd name="connsiteX75" fmla="*/ 39430831 w 74090215"/>
              <a:gd name="connsiteY75" fmla="*/ 5356577 h 17509479"/>
              <a:gd name="connsiteX76" fmla="*/ 40708095 w 74090215"/>
              <a:gd name="connsiteY76" fmla="*/ 8265901 h 17509479"/>
              <a:gd name="connsiteX77" fmla="*/ 41010135 w 74090215"/>
              <a:gd name="connsiteY77" fmla="*/ 8551263 h 17509479"/>
              <a:gd name="connsiteX78" fmla="*/ 42401679 w 74090215"/>
              <a:gd name="connsiteY78" fmla="*/ 12152903 h 17509479"/>
              <a:gd name="connsiteX79" fmla="*/ 37045103 w 74090215"/>
              <a:gd name="connsiteY79" fmla="*/ 17509479 h 17509479"/>
              <a:gd name="connsiteX80" fmla="*/ 31688529 w 74090215"/>
              <a:gd name="connsiteY80" fmla="*/ 12152903 h 17509479"/>
              <a:gd name="connsiteX81" fmla="*/ 33080067 w 74090215"/>
              <a:gd name="connsiteY81" fmla="*/ 8551263 h 17509479"/>
              <a:gd name="connsiteX82" fmla="*/ 33225839 w 74090215"/>
              <a:gd name="connsiteY82" fmla="*/ 8398371 h 17509479"/>
              <a:gd name="connsiteX83" fmla="*/ 33228483 w 74090215"/>
              <a:gd name="connsiteY83" fmla="*/ 8399783 h 17509479"/>
              <a:gd name="connsiteX84" fmla="*/ 33382111 w 74090215"/>
              <a:gd name="connsiteY84" fmla="*/ 8265901 h 17509479"/>
              <a:gd name="connsiteX85" fmla="*/ 34659375 w 74090215"/>
              <a:gd name="connsiteY85" fmla="*/ 5356577 h 17509479"/>
              <a:gd name="connsiteX86" fmla="*/ 30707399 w 74090215"/>
              <a:gd name="connsiteY86" fmla="*/ 1404601 h 17509479"/>
              <a:gd name="connsiteX87" fmla="*/ 26755425 w 74090215"/>
              <a:gd name="connsiteY87" fmla="*/ 5356577 h 17509479"/>
              <a:gd name="connsiteX88" fmla="*/ 28032683 w 74090215"/>
              <a:gd name="connsiteY88" fmla="*/ 8265901 h 17509479"/>
              <a:gd name="connsiteX89" fmla="*/ 28186311 w 74090215"/>
              <a:gd name="connsiteY89" fmla="*/ 8399783 h 17509479"/>
              <a:gd name="connsiteX90" fmla="*/ 28188957 w 74090215"/>
              <a:gd name="connsiteY90" fmla="*/ 8398371 h 17509479"/>
              <a:gd name="connsiteX91" fmla="*/ 28334727 w 74090215"/>
              <a:gd name="connsiteY91" fmla="*/ 8551263 h 17509479"/>
              <a:gd name="connsiteX92" fmla="*/ 29726271 w 74090215"/>
              <a:gd name="connsiteY92" fmla="*/ 12152903 h 17509479"/>
              <a:gd name="connsiteX93" fmla="*/ 24369693 w 74090215"/>
              <a:gd name="connsiteY93" fmla="*/ 17509479 h 17509479"/>
              <a:gd name="connsiteX94" fmla="*/ 19013117 w 74090215"/>
              <a:gd name="connsiteY94" fmla="*/ 12152903 h 17509479"/>
              <a:gd name="connsiteX95" fmla="*/ 20404659 w 74090215"/>
              <a:gd name="connsiteY95" fmla="*/ 8551263 h 17509479"/>
              <a:gd name="connsiteX96" fmla="*/ 20550427 w 74090215"/>
              <a:gd name="connsiteY96" fmla="*/ 8398371 h 17509479"/>
              <a:gd name="connsiteX97" fmla="*/ 20553075 w 74090215"/>
              <a:gd name="connsiteY97" fmla="*/ 8399783 h 17509479"/>
              <a:gd name="connsiteX98" fmla="*/ 20706703 w 74090215"/>
              <a:gd name="connsiteY98" fmla="*/ 8265903 h 17509479"/>
              <a:gd name="connsiteX99" fmla="*/ 21983965 w 74090215"/>
              <a:gd name="connsiteY99" fmla="*/ 5356577 h 17509479"/>
              <a:gd name="connsiteX100" fmla="*/ 18031987 w 74090215"/>
              <a:gd name="connsiteY100" fmla="*/ 1404603 h 17509479"/>
              <a:gd name="connsiteX101" fmla="*/ 14080013 w 74090215"/>
              <a:gd name="connsiteY101" fmla="*/ 5356577 h 17509479"/>
              <a:gd name="connsiteX102" fmla="*/ 15357271 w 74090215"/>
              <a:gd name="connsiteY102" fmla="*/ 8265903 h 17509479"/>
              <a:gd name="connsiteX103" fmla="*/ 15510897 w 74090215"/>
              <a:gd name="connsiteY103" fmla="*/ 8399783 h 17509479"/>
              <a:gd name="connsiteX104" fmla="*/ 15513547 w 74090215"/>
              <a:gd name="connsiteY104" fmla="*/ 8398371 h 17509479"/>
              <a:gd name="connsiteX105" fmla="*/ 15659315 w 74090215"/>
              <a:gd name="connsiteY105" fmla="*/ 8551263 h 17509479"/>
              <a:gd name="connsiteX106" fmla="*/ 17050857 w 74090215"/>
              <a:gd name="connsiteY106" fmla="*/ 12152903 h 17509479"/>
              <a:gd name="connsiteX107" fmla="*/ 11694282 w 74090215"/>
              <a:gd name="connsiteY107" fmla="*/ 17509479 h 17509479"/>
              <a:gd name="connsiteX108" fmla="*/ 6337705 w 74090215"/>
              <a:gd name="connsiteY108" fmla="*/ 12152903 h 17509479"/>
              <a:gd name="connsiteX109" fmla="*/ 7729247 w 74090215"/>
              <a:gd name="connsiteY109" fmla="*/ 8551263 h 17509479"/>
              <a:gd name="connsiteX110" fmla="*/ 7875014 w 74090215"/>
              <a:gd name="connsiteY110" fmla="*/ 8398371 h 17509479"/>
              <a:gd name="connsiteX111" fmla="*/ 7877664 w 74090215"/>
              <a:gd name="connsiteY111" fmla="*/ 8399783 h 17509479"/>
              <a:gd name="connsiteX112" fmla="*/ 8031291 w 74090215"/>
              <a:gd name="connsiteY112" fmla="*/ 8265903 h 17509479"/>
              <a:gd name="connsiteX113" fmla="*/ 9308549 w 74090215"/>
              <a:gd name="connsiteY113" fmla="*/ 5356577 h 17509479"/>
              <a:gd name="connsiteX114" fmla="*/ 5356576 w 74090215"/>
              <a:gd name="connsiteY114" fmla="*/ 1404603 h 17509479"/>
              <a:gd name="connsiteX115" fmla="*/ 1404600 w 74090215"/>
              <a:gd name="connsiteY115" fmla="*/ 5356577 h 17509479"/>
              <a:gd name="connsiteX116" fmla="*/ 2842750 w 74090215"/>
              <a:gd name="connsiteY116" fmla="*/ 8406115 h 17509479"/>
              <a:gd name="connsiteX117" fmla="*/ 2849823 w 74090215"/>
              <a:gd name="connsiteY117" fmla="*/ 8411669 h 17509479"/>
              <a:gd name="connsiteX118" fmla="*/ 1537309 w 74090215"/>
              <a:gd name="connsiteY118" fmla="*/ 9111111 h 17509479"/>
              <a:gd name="connsiteX119" fmla="*/ 1391538 w 74090215"/>
              <a:gd name="connsiteY119" fmla="*/ 8958219 h 17509479"/>
              <a:gd name="connsiteX120" fmla="*/ 0 w 74090215"/>
              <a:gd name="connsiteY120" fmla="*/ 5356577 h 17509479"/>
              <a:gd name="connsiteX121" fmla="*/ 5356576 w 74090215"/>
              <a:gd name="connsiteY121" fmla="*/ 1 h 17509479"/>
              <a:gd name="connsiteX122" fmla="*/ 10713152 w 74090215"/>
              <a:gd name="connsiteY122" fmla="*/ 5356577 h 17509479"/>
              <a:gd name="connsiteX123" fmla="*/ 9321610 w 74090215"/>
              <a:gd name="connsiteY123" fmla="*/ 8958219 h 17509479"/>
              <a:gd name="connsiteX124" fmla="*/ 9175842 w 74090215"/>
              <a:gd name="connsiteY124" fmla="*/ 9111111 h 17509479"/>
              <a:gd name="connsiteX125" fmla="*/ 9173193 w 74090215"/>
              <a:gd name="connsiteY125" fmla="*/ 9109699 h 17509479"/>
              <a:gd name="connsiteX126" fmla="*/ 9019565 w 74090215"/>
              <a:gd name="connsiteY126" fmla="*/ 9243579 h 17509479"/>
              <a:gd name="connsiteX127" fmla="*/ 7742306 w 74090215"/>
              <a:gd name="connsiteY127" fmla="*/ 12152903 h 17509479"/>
              <a:gd name="connsiteX128" fmla="*/ 11694282 w 74090215"/>
              <a:gd name="connsiteY128" fmla="*/ 16104879 h 17509479"/>
              <a:gd name="connsiteX129" fmla="*/ 15646256 w 74090215"/>
              <a:gd name="connsiteY129" fmla="*/ 12152903 h 17509479"/>
              <a:gd name="connsiteX130" fmla="*/ 14368998 w 74090215"/>
              <a:gd name="connsiteY130" fmla="*/ 9243579 h 17509479"/>
              <a:gd name="connsiteX131" fmla="*/ 14215370 w 74090215"/>
              <a:gd name="connsiteY131" fmla="*/ 9109699 h 17509479"/>
              <a:gd name="connsiteX132" fmla="*/ 14212721 w 74090215"/>
              <a:gd name="connsiteY132" fmla="*/ 9111111 h 17509479"/>
              <a:gd name="connsiteX133" fmla="*/ 14066953 w 74090215"/>
              <a:gd name="connsiteY133" fmla="*/ 8958219 h 17509479"/>
              <a:gd name="connsiteX134" fmla="*/ 12675411 w 74090215"/>
              <a:gd name="connsiteY134" fmla="*/ 5356577 h 17509479"/>
              <a:gd name="connsiteX135" fmla="*/ 18031987 w 74090215"/>
              <a:gd name="connsiteY135" fmla="*/ 1 h 17509479"/>
              <a:gd name="connsiteX136" fmla="*/ 23388563 w 74090215"/>
              <a:gd name="connsiteY136" fmla="*/ 5356577 h 17509479"/>
              <a:gd name="connsiteX137" fmla="*/ 21997023 w 74090215"/>
              <a:gd name="connsiteY137" fmla="*/ 8958219 h 17509479"/>
              <a:gd name="connsiteX138" fmla="*/ 21851255 w 74090215"/>
              <a:gd name="connsiteY138" fmla="*/ 9111111 h 17509479"/>
              <a:gd name="connsiteX139" fmla="*/ 21848603 w 74090215"/>
              <a:gd name="connsiteY139" fmla="*/ 9109699 h 17509479"/>
              <a:gd name="connsiteX140" fmla="*/ 21694979 w 74090215"/>
              <a:gd name="connsiteY140" fmla="*/ 9243579 h 17509479"/>
              <a:gd name="connsiteX141" fmla="*/ 20417719 w 74090215"/>
              <a:gd name="connsiteY141" fmla="*/ 12152903 h 17509479"/>
              <a:gd name="connsiteX142" fmla="*/ 24369693 w 74090215"/>
              <a:gd name="connsiteY142" fmla="*/ 16104879 h 17509479"/>
              <a:gd name="connsiteX143" fmla="*/ 28321667 w 74090215"/>
              <a:gd name="connsiteY143" fmla="*/ 12152903 h 17509479"/>
              <a:gd name="connsiteX144" fmla="*/ 27044411 w 74090215"/>
              <a:gd name="connsiteY144" fmla="*/ 9243579 h 17509479"/>
              <a:gd name="connsiteX145" fmla="*/ 26890783 w 74090215"/>
              <a:gd name="connsiteY145" fmla="*/ 9109699 h 17509479"/>
              <a:gd name="connsiteX146" fmla="*/ 26888133 w 74090215"/>
              <a:gd name="connsiteY146" fmla="*/ 9111111 h 17509479"/>
              <a:gd name="connsiteX147" fmla="*/ 26742365 w 74090215"/>
              <a:gd name="connsiteY147" fmla="*/ 8958217 h 17509479"/>
              <a:gd name="connsiteX148" fmla="*/ 25350823 w 74090215"/>
              <a:gd name="connsiteY148" fmla="*/ 5356577 h 17509479"/>
              <a:gd name="connsiteX149" fmla="*/ 30707399 w 74090215"/>
              <a:gd name="connsiteY14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228483 w 74090215"/>
              <a:gd name="connsiteY82" fmla="*/ 8399783 h 17509479"/>
              <a:gd name="connsiteX83" fmla="*/ 33382111 w 74090215"/>
              <a:gd name="connsiteY83" fmla="*/ 8265901 h 17509479"/>
              <a:gd name="connsiteX84" fmla="*/ 34659375 w 74090215"/>
              <a:gd name="connsiteY84" fmla="*/ 5356577 h 17509479"/>
              <a:gd name="connsiteX85" fmla="*/ 30707399 w 74090215"/>
              <a:gd name="connsiteY85" fmla="*/ 1404601 h 17509479"/>
              <a:gd name="connsiteX86" fmla="*/ 26755425 w 74090215"/>
              <a:gd name="connsiteY86" fmla="*/ 5356577 h 17509479"/>
              <a:gd name="connsiteX87" fmla="*/ 28032683 w 74090215"/>
              <a:gd name="connsiteY87" fmla="*/ 8265901 h 17509479"/>
              <a:gd name="connsiteX88" fmla="*/ 28186311 w 74090215"/>
              <a:gd name="connsiteY88" fmla="*/ 8399783 h 17509479"/>
              <a:gd name="connsiteX89" fmla="*/ 28188957 w 74090215"/>
              <a:gd name="connsiteY89" fmla="*/ 8398371 h 17509479"/>
              <a:gd name="connsiteX90" fmla="*/ 28334727 w 74090215"/>
              <a:gd name="connsiteY90" fmla="*/ 8551263 h 17509479"/>
              <a:gd name="connsiteX91" fmla="*/ 29726271 w 74090215"/>
              <a:gd name="connsiteY91" fmla="*/ 12152903 h 17509479"/>
              <a:gd name="connsiteX92" fmla="*/ 24369693 w 74090215"/>
              <a:gd name="connsiteY92" fmla="*/ 17509479 h 17509479"/>
              <a:gd name="connsiteX93" fmla="*/ 19013117 w 74090215"/>
              <a:gd name="connsiteY93" fmla="*/ 12152903 h 17509479"/>
              <a:gd name="connsiteX94" fmla="*/ 20404659 w 74090215"/>
              <a:gd name="connsiteY94" fmla="*/ 8551263 h 17509479"/>
              <a:gd name="connsiteX95" fmla="*/ 20550427 w 74090215"/>
              <a:gd name="connsiteY95" fmla="*/ 8398371 h 17509479"/>
              <a:gd name="connsiteX96" fmla="*/ 20553075 w 74090215"/>
              <a:gd name="connsiteY96" fmla="*/ 8399783 h 17509479"/>
              <a:gd name="connsiteX97" fmla="*/ 20706703 w 74090215"/>
              <a:gd name="connsiteY97" fmla="*/ 8265903 h 17509479"/>
              <a:gd name="connsiteX98" fmla="*/ 21983965 w 74090215"/>
              <a:gd name="connsiteY98" fmla="*/ 5356577 h 17509479"/>
              <a:gd name="connsiteX99" fmla="*/ 18031987 w 74090215"/>
              <a:gd name="connsiteY99" fmla="*/ 1404603 h 17509479"/>
              <a:gd name="connsiteX100" fmla="*/ 14080013 w 74090215"/>
              <a:gd name="connsiteY100" fmla="*/ 5356577 h 17509479"/>
              <a:gd name="connsiteX101" fmla="*/ 15357271 w 74090215"/>
              <a:gd name="connsiteY101" fmla="*/ 8265903 h 17509479"/>
              <a:gd name="connsiteX102" fmla="*/ 15510897 w 74090215"/>
              <a:gd name="connsiteY102" fmla="*/ 8399783 h 17509479"/>
              <a:gd name="connsiteX103" fmla="*/ 15513547 w 74090215"/>
              <a:gd name="connsiteY103" fmla="*/ 8398371 h 17509479"/>
              <a:gd name="connsiteX104" fmla="*/ 15659315 w 74090215"/>
              <a:gd name="connsiteY104" fmla="*/ 8551263 h 17509479"/>
              <a:gd name="connsiteX105" fmla="*/ 17050857 w 74090215"/>
              <a:gd name="connsiteY105" fmla="*/ 12152903 h 17509479"/>
              <a:gd name="connsiteX106" fmla="*/ 11694282 w 74090215"/>
              <a:gd name="connsiteY106" fmla="*/ 17509479 h 17509479"/>
              <a:gd name="connsiteX107" fmla="*/ 6337705 w 74090215"/>
              <a:gd name="connsiteY107" fmla="*/ 12152903 h 17509479"/>
              <a:gd name="connsiteX108" fmla="*/ 7729247 w 74090215"/>
              <a:gd name="connsiteY108" fmla="*/ 8551263 h 17509479"/>
              <a:gd name="connsiteX109" fmla="*/ 7875014 w 74090215"/>
              <a:gd name="connsiteY109" fmla="*/ 8398371 h 17509479"/>
              <a:gd name="connsiteX110" fmla="*/ 7877664 w 74090215"/>
              <a:gd name="connsiteY110" fmla="*/ 8399783 h 17509479"/>
              <a:gd name="connsiteX111" fmla="*/ 8031291 w 74090215"/>
              <a:gd name="connsiteY111" fmla="*/ 8265903 h 17509479"/>
              <a:gd name="connsiteX112" fmla="*/ 9308549 w 74090215"/>
              <a:gd name="connsiteY112" fmla="*/ 5356577 h 17509479"/>
              <a:gd name="connsiteX113" fmla="*/ 5356576 w 74090215"/>
              <a:gd name="connsiteY113" fmla="*/ 1404603 h 17509479"/>
              <a:gd name="connsiteX114" fmla="*/ 1404600 w 74090215"/>
              <a:gd name="connsiteY114" fmla="*/ 5356577 h 17509479"/>
              <a:gd name="connsiteX115" fmla="*/ 2842750 w 74090215"/>
              <a:gd name="connsiteY115" fmla="*/ 8406115 h 17509479"/>
              <a:gd name="connsiteX116" fmla="*/ 2849823 w 74090215"/>
              <a:gd name="connsiteY116" fmla="*/ 8411669 h 17509479"/>
              <a:gd name="connsiteX117" fmla="*/ 1537309 w 74090215"/>
              <a:gd name="connsiteY117" fmla="*/ 9111111 h 17509479"/>
              <a:gd name="connsiteX118" fmla="*/ 1391538 w 74090215"/>
              <a:gd name="connsiteY118" fmla="*/ 8958219 h 17509479"/>
              <a:gd name="connsiteX119" fmla="*/ 0 w 74090215"/>
              <a:gd name="connsiteY119" fmla="*/ 5356577 h 17509479"/>
              <a:gd name="connsiteX120" fmla="*/ 5356576 w 74090215"/>
              <a:gd name="connsiteY120" fmla="*/ 1 h 17509479"/>
              <a:gd name="connsiteX121" fmla="*/ 10713152 w 74090215"/>
              <a:gd name="connsiteY121" fmla="*/ 5356577 h 17509479"/>
              <a:gd name="connsiteX122" fmla="*/ 9321610 w 74090215"/>
              <a:gd name="connsiteY122" fmla="*/ 8958219 h 17509479"/>
              <a:gd name="connsiteX123" fmla="*/ 9175842 w 74090215"/>
              <a:gd name="connsiteY123" fmla="*/ 9111111 h 17509479"/>
              <a:gd name="connsiteX124" fmla="*/ 9173193 w 74090215"/>
              <a:gd name="connsiteY124" fmla="*/ 9109699 h 17509479"/>
              <a:gd name="connsiteX125" fmla="*/ 9019565 w 74090215"/>
              <a:gd name="connsiteY125" fmla="*/ 9243579 h 17509479"/>
              <a:gd name="connsiteX126" fmla="*/ 7742306 w 74090215"/>
              <a:gd name="connsiteY126" fmla="*/ 12152903 h 17509479"/>
              <a:gd name="connsiteX127" fmla="*/ 11694282 w 74090215"/>
              <a:gd name="connsiteY127" fmla="*/ 16104879 h 17509479"/>
              <a:gd name="connsiteX128" fmla="*/ 15646256 w 74090215"/>
              <a:gd name="connsiteY128" fmla="*/ 12152903 h 17509479"/>
              <a:gd name="connsiteX129" fmla="*/ 14368998 w 74090215"/>
              <a:gd name="connsiteY129" fmla="*/ 9243579 h 17509479"/>
              <a:gd name="connsiteX130" fmla="*/ 14215370 w 74090215"/>
              <a:gd name="connsiteY130" fmla="*/ 9109699 h 17509479"/>
              <a:gd name="connsiteX131" fmla="*/ 14212721 w 74090215"/>
              <a:gd name="connsiteY131" fmla="*/ 9111111 h 17509479"/>
              <a:gd name="connsiteX132" fmla="*/ 14066953 w 74090215"/>
              <a:gd name="connsiteY132" fmla="*/ 8958219 h 17509479"/>
              <a:gd name="connsiteX133" fmla="*/ 12675411 w 74090215"/>
              <a:gd name="connsiteY133" fmla="*/ 5356577 h 17509479"/>
              <a:gd name="connsiteX134" fmla="*/ 18031987 w 74090215"/>
              <a:gd name="connsiteY134" fmla="*/ 1 h 17509479"/>
              <a:gd name="connsiteX135" fmla="*/ 23388563 w 74090215"/>
              <a:gd name="connsiteY135" fmla="*/ 5356577 h 17509479"/>
              <a:gd name="connsiteX136" fmla="*/ 21997023 w 74090215"/>
              <a:gd name="connsiteY136" fmla="*/ 8958219 h 17509479"/>
              <a:gd name="connsiteX137" fmla="*/ 21851255 w 74090215"/>
              <a:gd name="connsiteY137" fmla="*/ 9111111 h 17509479"/>
              <a:gd name="connsiteX138" fmla="*/ 21848603 w 74090215"/>
              <a:gd name="connsiteY138" fmla="*/ 9109699 h 17509479"/>
              <a:gd name="connsiteX139" fmla="*/ 21694979 w 74090215"/>
              <a:gd name="connsiteY139" fmla="*/ 9243579 h 17509479"/>
              <a:gd name="connsiteX140" fmla="*/ 20417719 w 74090215"/>
              <a:gd name="connsiteY140" fmla="*/ 12152903 h 17509479"/>
              <a:gd name="connsiteX141" fmla="*/ 24369693 w 74090215"/>
              <a:gd name="connsiteY141" fmla="*/ 16104879 h 17509479"/>
              <a:gd name="connsiteX142" fmla="*/ 28321667 w 74090215"/>
              <a:gd name="connsiteY142" fmla="*/ 12152903 h 17509479"/>
              <a:gd name="connsiteX143" fmla="*/ 27044411 w 74090215"/>
              <a:gd name="connsiteY143" fmla="*/ 9243579 h 17509479"/>
              <a:gd name="connsiteX144" fmla="*/ 26890783 w 74090215"/>
              <a:gd name="connsiteY144" fmla="*/ 9109699 h 17509479"/>
              <a:gd name="connsiteX145" fmla="*/ 26888133 w 74090215"/>
              <a:gd name="connsiteY145" fmla="*/ 9111111 h 17509479"/>
              <a:gd name="connsiteX146" fmla="*/ 26742365 w 74090215"/>
              <a:gd name="connsiteY146" fmla="*/ 8958217 h 17509479"/>
              <a:gd name="connsiteX147" fmla="*/ 25350823 w 74090215"/>
              <a:gd name="connsiteY147" fmla="*/ 5356577 h 17509479"/>
              <a:gd name="connsiteX148" fmla="*/ 30707399 w 74090215"/>
              <a:gd name="connsiteY14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382111 w 74090215"/>
              <a:gd name="connsiteY82" fmla="*/ 8265901 h 17509479"/>
              <a:gd name="connsiteX83" fmla="*/ 34659375 w 74090215"/>
              <a:gd name="connsiteY83" fmla="*/ 5356577 h 17509479"/>
              <a:gd name="connsiteX84" fmla="*/ 30707399 w 74090215"/>
              <a:gd name="connsiteY84" fmla="*/ 1404601 h 17509479"/>
              <a:gd name="connsiteX85" fmla="*/ 26755425 w 74090215"/>
              <a:gd name="connsiteY85" fmla="*/ 5356577 h 17509479"/>
              <a:gd name="connsiteX86" fmla="*/ 28032683 w 74090215"/>
              <a:gd name="connsiteY86" fmla="*/ 8265901 h 17509479"/>
              <a:gd name="connsiteX87" fmla="*/ 28186311 w 74090215"/>
              <a:gd name="connsiteY87" fmla="*/ 8399783 h 17509479"/>
              <a:gd name="connsiteX88" fmla="*/ 28188957 w 74090215"/>
              <a:gd name="connsiteY88" fmla="*/ 8398371 h 17509479"/>
              <a:gd name="connsiteX89" fmla="*/ 28334727 w 74090215"/>
              <a:gd name="connsiteY89" fmla="*/ 8551263 h 17509479"/>
              <a:gd name="connsiteX90" fmla="*/ 29726271 w 74090215"/>
              <a:gd name="connsiteY90" fmla="*/ 12152903 h 17509479"/>
              <a:gd name="connsiteX91" fmla="*/ 24369693 w 74090215"/>
              <a:gd name="connsiteY91" fmla="*/ 17509479 h 17509479"/>
              <a:gd name="connsiteX92" fmla="*/ 19013117 w 74090215"/>
              <a:gd name="connsiteY92" fmla="*/ 12152903 h 17509479"/>
              <a:gd name="connsiteX93" fmla="*/ 20404659 w 74090215"/>
              <a:gd name="connsiteY93" fmla="*/ 8551263 h 17509479"/>
              <a:gd name="connsiteX94" fmla="*/ 20550427 w 74090215"/>
              <a:gd name="connsiteY94" fmla="*/ 8398371 h 17509479"/>
              <a:gd name="connsiteX95" fmla="*/ 20553075 w 74090215"/>
              <a:gd name="connsiteY95" fmla="*/ 8399783 h 17509479"/>
              <a:gd name="connsiteX96" fmla="*/ 20706703 w 74090215"/>
              <a:gd name="connsiteY96" fmla="*/ 8265903 h 17509479"/>
              <a:gd name="connsiteX97" fmla="*/ 21983965 w 74090215"/>
              <a:gd name="connsiteY97" fmla="*/ 5356577 h 17509479"/>
              <a:gd name="connsiteX98" fmla="*/ 18031987 w 74090215"/>
              <a:gd name="connsiteY98" fmla="*/ 1404603 h 17509479"/>
              <a:gd name="connsiteX99" fmla="*/ 14080013 w 74090215"/>
              <a:gd name="connsiteY99" fmla="*/ 5356577 h 17509479"/>
              <a:gd name="connsiteX100" fmla="*/ 15357271 w 74090215"/>
              <a:gd name="connsiteY100" fmla="*/ 8265903 h 17509479"/>
              <a:gd name="connsiteX101" fmla="*/ 15510897 w 74090215"/>
              <a:gd name="connsiteY101" fmla="*/ 8399783 h 17509479"/>
              <a:gd name="connsiteX102" fmla="*/ 15513547 w 74090215"/>
              <a:gd name="connsiteY102" fmla="*/ 8398371 h 17509479"/>
              <a:gd name="connsiteX103" fmla="*/ 15659315 w 74090215"/>
              <a:gd name="connsiteY103" fmla="*/ 8551263 h 17509479"/>
              <a:gd name="connsiteX104" fmla="*/ 17050857 w 74090215"/>
              <a:gd name="connsiteY104" fmla="*/ 12152903 h 17509479"/>
              <a:gd name="connsiteX105" fmla="*/ 11694282 w 74090215"/>
              <a:gd name="connsiteY105" fmla="*/ 17509479 h 17509479"/>
              <a:gd name="connsiteX106" fmla="*/ 6337705 w 74090215"/>
              <a:gd name="connsiteY106" fmla="*/ 12152903 h 17509479"/>
              <a:gd name="connsiteX107" fmla="*/ 7729247 w 74090215"/>
              <a:gd name="connsiteY107" fmla="*/ 8551263 h 17509479"/>
              <a:gd name="connsiteX108" fmla="*/ 7875014 w 74090215"/>
              <a:gd name="connsiteY108" fmla="*/ 8398371 h 17509479"/>
              <a:gd name="connsiteX109" fmla="*/ 7877664 w 74090215"/>
              <a:gd name="connsiteY109" fmla="*/ 8399783 h 17509479"/>
              <a:gd name="connsiteX110" fmla="*/ 8031291 w 74090215"/>
              <a:gd name="connsiteY110" fmla="*/ 8265903 h 17509479"/>
              <a:gd name="connsiteX111" fmla="*/ 9308549 w 74090215"/>
              <a:gd name="connsiteY111" fmla="*/ 5356577 h 17509479"/>
              <a:gd name="connsiteX112" fmla="*/ 5356576 w 74090215"/>
              <a:gd name="connsiteY112" fmla="*/ 1404603 h 17509479"/>
              <a:gd name="connsiteX113" fmla="*/ 1404600 w 74090215"/>
              <a:gd name="connsiteY113" fmla="*/ 5356577 h 17509479"/>
              <a:gd name="connsiteX114" fmla="*/ 2842750 w 74090215"/>
              <a:gd name="connsiteY114" fmla="*/ 8406115 h 17509479"/>
              <a:gd name="connsiteX115" fmla="*/ 2849823 w 74090215"/>
              <a:gd name="connsiteY115" fmla="*/ 8411669 h 17509479"/>
              <a:gd name="connsiteX116" fmla="*/ 1537309 w 74090215"/>
              <a:gd name="connsiteY116" fmla="*/ 9111111 h 17509479"/>
              <a:gd name="connsiteX117" fmla="*/ 1391538 w 74090215"/>
              <a:gd name="connsiteY117" fmla="*/ 8958219 h 17509479"/>
              <a:gd name="connsiteX118" fmla="*/ 0 w 74090215"/>
              <a:gd name="connsiteY118" fmla="*/ 5356577 h 17509479"/>
              <a:gd name="connsiteX119" fmla="*/ 5356576 w 74090215"/>
              <a:gd name="connsiteY119" fmla="*/ 1 h 17509479"/>
              <a:gd name="connsiteX120" fmla="*/ 10713152 w 74090215"/>
              <a:gd name="connsiteY120" fmla="*/ 5356577 h 17509479"/>
              <a:gd name="connsiteX121" fmla="*/ 9321610 w 74090215"/>
              <a:gd name="connsiteY121" fmla="*/ 8958219 h 17509479"/>
              <a:gd name="connsiteX122" fmla="*/ 9175842 w 74090215"/>
              <a:gd name="connsiteY122" fmla="*/ 9111111 h 17509479"/>
              <a:gd name="connsiteX123" fmla="*/ 9173193 w 74090215"/>
              <a:gd name="connsiteY123" fmla="*/ 9109699 h 17509479"/>
              <a:gd name="connsiteX124" fmla="*/ 9019565 w 74090215"/>
              <a:gd name="connsiteY124" fmla="*/ 9243579 h 17509479"/>
              <a:gd name="connsiteX125" fmla="*/ 7742306 w 74090215"/>
              <a:gd name="connsiteY125" fmla="*/ 12152903 h 17509479"/>
              <a:gd name="connsiteX126" fmla="*/ 11694282 w 74090215"/>
              <a:gd name="connsiteY126" fmla="*/ 16104879 h 17509479"/>
              <a:gd name="connsiteX127" fmla="*/ 15646256 w 74090215"/>
              <a:gd name="connsiteY127" fmla="*/ 12152903 h 17509479"/>
              <a:gd name="connsiteX128" fmla="*/ 14368998 w 74090215"/>
              <a:gd name="connsiteY128" fmla="*/ 9243579 h 17509479"/>
              <a:gd name="connsiteX129" fmla="*/ 14215370 w 74090215"/>
              <a:gd name="connsiteY129" fmla="*/ 9109699 h 17509479"/>
              <a:gd name="connsiteX130" fmla="*/ 14212721 w 74090215"/>
              <a:gd name="connsiteY130" fmla="*/ 9111111 h 17509479"/>
              <a:gd name="connsiteX131" fmla="*/ 14066953 w 74090215"/>
              <a:gd name="connsiteY131" fmla="*/ 8958219 h 17509479"/>
              <a:gd name="connsiteX132" fmla="*/ 12675411 w 74090215"/>
              <a:gd name="connsiteY132" fmla="*/ 5356577 h 17509479"/>
              <a:gd name="connsiteX133" fmla="*/ 18031987 w 74090215"/>
              <a:gd name="connsiteY133" fmla="*/ 1 h 17509479"/>
              <a:gd name="connsiteX134" fmla="*/ 23388563 w 74090215"/>
              <a:gd name="connsiteY134" fmla="*/ 5356577 h 17509479"/>
              <a:gd name="connsiteX135" fmla="*/ 21997023 w 74090215"/>
              <a:gd name="connsiteY135" fmla="*/ 8958219 h 17509479"/>
              <a:gd name="connsiteX136" fmla="*/ 21851255 w 74090215"/>
              <a:gd name="connsiteY136" fmla="*/ 9111111 h 17509479"/>
              <a:gd name="connsiteX137" fmla="*/ 21848603 w 74090215"/>
              <a:gd name="connsiteY137" fmla="*/ 9109699 h 17509479"/>
              <a:gd name="connsiteX138" fmla="*/ 21694979 w 74090215"/>
              <a:gd name="connsiteY138" fmla="*/ 9243579 h 17509479"/>
              <a:gd name="connsiteX139" fmla="*/ 20417719 w 74090215"/>
              <a:gd name="connsiteY139" fmla="*/ 12152903 h 17509479"/>
              <a:gd name="connsiteX140" fmla="*/ 24369693 w 74090215"/>
              <a:gd name="connsiteY140" fmla="*/ 16104879 h 17509479"/>
              <a:gd name="connsiteX141" fmla="*/ 28321667 w 74090215"/>
              <a:gd name="connsiteY141" fmla="*/ 12152903 h 17509479"/>
              <a:gd name="connsiteX142" fmla="*/ 27044411 w 74090215"/>
              <a:gd name="connsiteY142" fmla="*/ 9243579 h 17509479"/>
              <a:gd name="connsiteX143" fmla="*/ 26890783 w 74090215"/>
              <a:gd name="connsiteY143" fmla="*/ 9109699 h 17509479"/>
              <a:gd name="connsiteX144" fmla="*/ 26888133 w 74090215"/>
              <a:gd name="connsiteY144" fmla="*/ 9111111 h 17509479"/>
              <a:gd name="connsiteX145" fmla="*/ 26742365 w 74090215"/>
              <a:gd name="connsiteY145" fmla="*/ 8958217 h 17509479"/>
              <a:gd name="connsiteX146" fmla="*/ 25350823 w 74090215"/>
              <a:gd name="connsiteY146" fmla="*/ 5356577 h 17509479"/>
              <a:gd name="connsiteX147" fmla="*/ 30707399 w 74090215"/>
              <a:gd name="connsiteY14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188957 w 74090215"/>
              <a:gd name="connsiteY87" fmla="*/ 8398371 h 17509479"/>
              <a:gd name="connsiteX88" fmla="*/ 28334727 w 74090215"/>
              <a:gd name="connsiteY88" fmla="*/ 8551263 h 17509479"/>
              <a:gd name="connsiteX89" fmla="*/ 29726271 w 74090215"/>
              <a:gd name="connsiteY89" fmla="*/ 12152903 h 17509479"/>
              <a:gd name="connsiteX90" fmla="*/ 24369693 w 74090215"/>
              <a:gd name="connsiteY90" fmla="*/ 17509479 h 17509479"/>
              <a:gd name="connsiteX91" fmla="*/ 19013117 w 74090215"/>
              <a:gd name="connsiteY91" fmla="*/ 12152903 h 17509479"/>
              <a:gd name="connsiteX92" fmla="*/ 20404659 w 74090215"/>
              <a:gd name="connsiteY92" fmla="*/ 8551263 h 17509479"/>
              <a:gd name="connsiteX93" fmla="*/ 20550427 w 74090215"/>
              <a:gd name="connsiteY93" fmla="*/ 8398371 h 17509479"/>
              <a:gd name="connsiteX94" fmla="*/ 20553075 w 74090215"/>
              <a:gd name="connsiteY94" fmla="*/ 8399783 h 17509479"/>
              <a:gd name="connsiteX95" fmla="*/ 20706703 w 74090215"/>
              <a:gd name="connsiteY95" fmla="*/ 8265903 h 17509479"/>
              <a:gd name="connsiteX96" fmla="*/ 21983965 w 74090215"/>
              <a:gd name="connsiteY96" fmla="*/ 5356577 h 17509479"/>
              <a:gd name="connsiteX97" fmla="*/ 18031987 w 74090215"/>
              <a:gd name="connsiteY97" fmla="*/ 1404603 h 17509479"/>
              <a:gd name="connsiteX98" fmla="*/ 14080013 w 74090215"/>
              <a:gd name="connsiteY98" fmla="*/ 5356577 h 17509479"/>
              <a:gd name="connsiteX99" fmla="*/ 15357271 w 74090215"/>
              <a:gd name="connsiteY99" fmla="*/ 8265903 h 17509479"/>
              <a:gd name="connsiteX100" fmla="*/ 15510897 w 74090215"/>
              <a:gd name="connsiteY100" fmla="*/ 8399783 h 17509479"/>
              <a:gd name="connsiteX101" fmla="*/ 15513547 w 74090215"/>
              <a:gd name="connsiteY101" fmla="*/ 8398371 h 17509479"/>
              <a:gd name="connsiteX102" fmla="*/ 15659315 w 74090215"/>
              <a:gd name="connsiteY102" fmla="*/ 8551263 h 17509479"/>
              <a:gd name="connsiteX103" fmla="*/ 17050857 w 74090215"/>
              <a:gd name="connsiteY103" fmla="*/ 12152903 h 17509479"/>
              <a:gd name="connsiteX104" fmla="*/ 11694282 w 74090215"/>
              <a:gd name="connsiteY104" fmla="*/ 17509479 h 17509479"/>
              <a:gd name="connsiteX105" fmla="*/ 6337705 w 74090215"/>
              <a:gd name="connsiteY105" fmla="*/ 12152903 h 17509479"/>
              <a:gd name="connsiteX106" fmla="*/ 7729247 w 74090215"/>
              <a:gd name="connsiteY106" fmla="*/ 8551263 h 17509479"/>
              <a:gd name="connsiteX107" fmla="*/ 7875014 w 74090215"/>
              <a:gd name="connsiteY107" fmla="*/ 8398371 h 17509479"/>
              <a:gd name="connsiteX108" fmla="*/ 7877664 w 74090215"/>
              <a:gd name="connsiteY108" fmla="*/ 8399783 h 17509479"/>
              <a:gd name="connsiteX109" fmla="*/ 8031291 w 74090215"/>
              <a:gd name="connsiteY109" fmla="*/ 8265903 h 17509479"/>
              <a:gd name="connsiteX110" fmla="*/ 9308549 w 74090215"/>
              <a:gd name="connsiteY110" fmla="*/ 5356577 h 17509479"/>
              <a:gd name="connsiteX111" fmla="*/ 5356576 w 74090215"/>
              <a:gd name="connsiteY111" fmla="*/ 1404603 h 17509479"/>
              <a:gd name="connsiteX112" fmla="*/ 1404600 w 74090215"/>
              <a:gd name="connsiteY112" fmla="*/ 5356577 h 17509479"/>
              <a:gd name="connsiteX113" fmla="*/ 2842750 w 74090215"/>
              <a:gd name="connsiteY113" fmla="*/ 8406115 h 17509479"/>
              <a:gd name="connsiteX114" fmla="*/ 2849823 w 74090215"/>
              <a:gd name="connsiteY114" fmla="*/ 8411669 h 17509479"/>
              <a:gd name="connsiteX115" fmla="*/ 1537309 w 74090215"/>
              <a:gd name="connsiteY115" fmla="*/ 9111111 h 17509479"/>
              <a:gd name="connsiteX116" fmla="*/ 1391538 w 74090215"/>
              <a:gd name="connsiteY116" fmla="*/ 8958219 h 17509479"/>
              <a:gd name="connsiteX117" fmla="*/ 0 w 74090215"/>
              <a:gd name="connsiteY117" fmla="*/ 5356577 h 17509479"/>
              <a:gd name="connsiteX118" fmla="*/ 5356576 w 74090215"/>
              <a:gd name="connsiteY118" fmla="*/ 1 h 17509479"/>
              <a:gd name="connsiteX119" fmla="*/ 10713152 w 74090215"/>
              <a:gd name="connsiteY119" fmla="*/ 5356577 h 17509479"/>
              <a:gd name="connsiteX120" fmla="*/ 9321610 w 74090215"/>
              <a:gd name="connsiteY120" fmla="*/ 8958219 h 17509479"/>
              <a:gd name="connsiteX121" fmla="*/ 9175842 w 74090215"/>
              <a:gd name="connsiteY121" fmla="*/ 9111111 h 17509479"/>
              <a:gd name="connsiteX122" fmla="*/ 9173193 w 74090215"/>
              <a:gd name="connsiteY122" fmla="*/ 9109699 h 17509479"/>
              <a:gd name="connsiteX123" fmla="*/ 9019565 w 74090215"/>
              <a:gd name="connsiteY123" fmla="*/ 9243579 h 17509479"/>
              <a:gd name="connsiteX124" fmla="*/ 7742306 w 74090215"/>
              <a:gd name="connsiteY124" fmla="*/ 12152903 h 17509479"/>
              <a:gd name="connsiteX125" fmla="*/ 11694282 w 74090215"/>
              <a:gd name="connsiteY125" fmla="*/ 16104879 h 17509479"/>
              <a:gd name="connsiteX126" fmla="*/ 15646256 w 74090215"/>
              <a:gd name="connsiteY126" fmla="*/ 12152903 h 17509479"/>
              <a:gd name="connsiteX127" fmla="*/ 14368998 w 74090215"/>
              <a:gd name="connsiteY127" fmla="*/ 9243579 h 17509479"/>
              <a:gd name="connsiteX128" fmla="*/ 14215370 w 74090215"/>
              <a:gd name="connsiteY128" fmla="*/ 9109699 h 17509479"/>
              <a:gd name="connsiteX129" fmla="*/ 14212721 w 74090215"/>
              <a:gd name="connsiteY129" fmla="*/ 9111111 h 17509479"/>
              <a:gd name="connsiteX130" fmla="*/ 14066953 w 74090215"/>
              <a:gd name="connsiteY130" fmla="*/ 8958219 h 17509479"/>
              <a:gd name="connsiteX131" fmla="*/ 12675411 w 74090215"/>
              <a:gd name="connsiteY131" fmla="*/ 5356577 h 17509479"/>
              <a:gd name="connsiteX132" fmla="*/ 18031987 w 74090215"/>
              <a:gd name="connsiteY132" fmla="*/ 1 h 17509479"/>
              <a:gd name="connsiteX133" fmla="*/ 23388563 w 74090215"/>
              <a:gd name="connsiteY133" fmla="*/ 5356577 h 17509479"/>
              <a:gd name="connsiteX134" fmla="*/ 21997023 w 74090215"/>
              <a:gd name="connsiteY134" fmla="*/ 8958219 h 17509479"/>
              <a:gd name="connsiteX135" fmla="*/ 21851255 w 74090215"/>
              <a:gd name="connsiteY135" fmla="*/ 9111111 h 17509479"/>
              <a:gd name="connsiteX136" fmla="*/ 21848603 w 74090215"/>
              <a:gd name="connsiteY136" fmla="*/ 9109699 h 17509479"/>
              <a:gd name="connsiteX137" fmla="*/ 21694979 w 74090215"/>
              <a:gd name="connsiteY137" fmla="*/ 9243579 h 17509479"/>
              <a:gd name="connsiteX138" fmla="*/ 20417719 w 74090215"/>
              <a:gd name="connsiteY138" fmla="*/ 12152903 h 17509479"/>
              <a:gd name="connsiteX139" fmla="*/ 24369693 w 74090215"/>
              <a:gd name="connsiteY139" fmla="*/ 16104879 h 17509479"/>
              <a:gd name="connsiteX140" fmla="*/ 28321667 w 74090215"/>
              <a:gd name="connsiteY140" fmla="*/ 12152903 h 17509479"/>
              <a:gd name="connsiteX141" fmla="*/ 27044411 w 74090215"/>
              <a:gd name="connsiteY141" fmla="*/ 9243579 h 17509479"/>
              <a:gd name="connsiteX142" fmla="*/ 26890783 w 74090215"/>
              <a:gd name="connsiteY142" fmla="*/ 9109699 h 17509479"/>
              <a:gd name="connsiteX143" fmla="*/ 26888133 w 74090215"/>
              <a:gd name="connsiteY143" fmla="*/ 9111111 h 17509479"/>
              <a:gd name="connsiteX144" fmla="*/ 26742365 w 74090215"/>
              <a:gd name="connsiteY144" fmla="*/ 8958217 h 17509479"/>
              <a:gd name="connsiteX145" fmla="*/ 25350823 w 74090215"/>
              <a:gd name="connsiteY145" fmla="*/ 5356577 h 17509479"/>
              <a:gd name="connsiteX146" fmla="*/ 30707399 w 74090215"/>
              <a:gd name="connsiteY14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334727 w 74090215"/>
              <a:gd name="connsiteY87" fmla="*/ 8551263 h 17509479"/>
              <a:gd name="connsiteX88" fmla="*/ 29726271 w 74090215"/>
              <a:gd name="connsiteY88" fmla="*/ 12152903 h 17509479"/>
              <a:gd name="connsiteX89" fmla="*/ 24369693 w 74090215"/>
              <a:gd name="connsiteY89" fmla="*/ 17509479 h 17509479"/>
              <a:gd name="connsiteX90" fmla="*/ 19013117 w 74090215"/>
              <a:gd name="connsiteY90" fmla="*/ 12152903 h 17509479"/>
              <a:gd name="connsiteX91" fmla="*/ 20404659 w 74090215"/>
              <a:gd name="connsiteY91" fmla="*/ 8551263 h 17509479"/>
              <a:gd name="connsiteX92" fmla="*/ 20550427 w 74090215"/>
              <a:gd name="connsiteY92" fmla="*/ 8398371 h 17509479"/>
              <a:gd name="connsiteX93" fmla="*/ 20553075 w 74090215"/>
              <a:gd name="connsiteY93" fmla="*/ 8399783 h 17509479"/>
              <a:gd name="connsiteX94" fmla="*/ 20706703 w 74090215"/>
              <a:gd name="connsiteY94" fmla="*/ 8265903 h 17509479"/>
              <a:gd name="connsiteX95" fmla="*/ 21983965 w 74090215"/>
              <a:gd name="connsiteY95" fmla="*/ 5356577 h 17509479"/>
              <a:gd name="connsiteX96" fmla="*/ 18031987 w 74090215"/>
              <a:gd name="connsiteY96" fmla="*/ 1404603 h 17509479"/>
              <a:gd name="connsiteX97" fmla="*/ 14080013 w 74090215"/>
              <a:gd name="connsiteY97" fmla="*/ 5356577 h 17509479"/>
              <a:gd name="connsiteX98" fmla="*/ 15357271 w 74090215"/>
              <a:gd name="connsiteY98" fmla="*/ 8265903 h 17509479"/>
              <a:gd name="connsiteX99" fmla="*/ 15510897 w 74090215"/>
              <a:gd name="connsiteY99" fmla="*/ 8399783 h 17509479"/>
              <a:gd name="connsiteX100" fmla="*/ 15513547 w 74090215"/>
              <a:gd name="connsiteY100" fmla="*/ 8398371 h 17509479"/>
              <a:gd name="connsiteX101" fmla="*/ 15659315 w 74090215"/>
              <a:gd name="connsiteY101" fmla="*/ 8551263 h 17509479"/>
              <a:gd name="connsiteX102" fmla="*/ 17050857 w 74090215"/>
              <a:gd name="connsiteY102" fmla="*/ 12152903 h 17509479"/>
              <a:gd name="connsiteX103" fmla="*/ 11694282 w 74090215"/>
              <a:gd name="connsiteY103" fmla="*/ 17509479 h 17509479"/>
              <a:gd name="connsiteX104" fmla="*/ 6337705 w 74090215"/>
              <a:gd name="connsiteY104" fmla="*/ 12152903 h 17509479"/>
              <a:gd name="connsiteX105" fmla="*/ 7729247 w 74090215"/>
              <a:gd name="connsiteY105" fmla="*/ 8551263 h 17509479"/>
              <a:gd name="connsiteX106" fmla="*/ 7875014 w 74090215"/>
              <a:gd name="connsiteY106" fmla="*/ 8398371 h 17509479"/>
              <a:gd name="connsiteX107" fmla="*/ 7877664 w 74090215"/>
              <a:gd name="connsiteY107" fmla="*/ 8399783 h 17509479"/>
              <a:gd name="connsiteX108" fmla="*/ 8031291 w 74090215"/>
              <a:gd name="connsiteY108" fmla="*/ 8265903 h 17509479"/>
              <a:gd name="connsiteX109" fmla="*/ 9308549 w 74090215"/>
              <a:gd name="connsiteY109" fmla="*/ 5356577 h 17509479"/>
              <a:gd name="connsiteX110" fmla="*/ 5356576 w 74090215"/>
              <a:gd name="connsiteY110" fmla="*/ 1404603 h 17509479"/>
              <a:gd name="connsiteX111" fmla="*/ 1404600 w 74090215"/>
              <a:gd name="connsiteY111" fmla="*/ 5356577 h 17509479"/>
              <a:gd name="connsiteX112" fmla="*/ 2842750 w 74090215"/>
              <a:gd name="connsiteY112" fmla="*/ 8406115 h 17509479"/>
              <a:gd name="connsiteX113" fmla="*/ 2849823 w 74090215"/>
              <a:gd name="connsiteY113" fmla="*/ 8411669 h 17509479"/>
              <a:gd name="connsiteX114" fmla="*/ 1537309 w 74090215"/>
              <a:gd name="connsiteY114" fmla="*/ 9111111 h 17509479"/>
              <a:gd name="connsiteX115" fmla="*/ 1391538 w 74090215"/>
              <a:gd name="connsiteY115" fmla="*/ 8958219 h 17509479"/>
              <a:gd name="connsiteX116" fmla="*/ 0 w 74090215"/>
              <a:gd name="connsiteY116" fmla="*/ 5356577 h 17509479"/>
              <a:gd name="connsiteX117" fmla="*/ 5356576 w 74090215"/>
              <a:gd name="connsiteY117" fmla="*/ 1 h 17509479"/>
              <a:gd name="connsiteX118" fmla="*/ 10713152 w 74090215"/>
              <a:gd name="connsiteY118" fmla="*/ 5356577 h 17509479"/>
              <a:gd name="connsiteX119" fmla="*/ 9321610 w 74090215"/>
              <a:gd name="connsiteY119" fmla="*/ 8958219 h 17509479"/>
              <a:gd name="connsiteX120" fmla="*/ 9175842 w 74090215"/>
              <a:gd name="connsiteY120" fmla="*/ 9111111 h 17509479"/>
              <a:gd name="connsiteX121" fmla="*/ 9173193 w 74090215"/>
              <a:gd name="connsiteY121" fmla="*/ 9109699 h 17509479"/>
              <a:gd name="connsiteX122" fmla="*/ 9019565 w 74090215"/>
              <a:gd name="connsiteY122" fmla="*/ 9243579 h 17509479"/>
              <a:gd name="connsiteX123" fmla="*/ 7742306 w 74090215"/>
              <a:gd name="connsiteY123" fmla="*/ 12152903 h 17509479"/>
              <a:gd name="connsiteX124" fmla="*/ 11694282 w 74090215"/>
              <a:gd name="connsiteY124" fmla="*/ 16104879 h 17509479"/>
              <a:gd name="connsiteX125" fmla="*/ 15646256 w 74090215"/>
              <a:gd name="connsiteY125" fmla="*/ 12152903 h 17509479"/>
              <a:gd name="connsiteX126" fmla="*/ 14368998 w 74090215"/>
              <a:gd name="connsiteY126" fmla="*/ 9243579 h 17509479"/>
              <a:gd name="connsiteX127" fmla="*/ 14215370 w 74090215"/>
              <a:gd name="connsiteY127" fmla="*/ 9109699 h 17509479"/>
              <a:gd name="connsiteX128" fmla="*/ 14212721 w 74090215"/>
              <a:gd name="connsiteY128" fmla="*/ 9111111 h 17509479"/>
              <a:gd name="connsiteX129" fmla="*/ 14066953 w 74090215"/>
              <a:gd name="connsiteY129" fmla="*/ 8958219 h 17509479"/>
              <a:gd name="connsiteX130" fmla="*/ 12675411 w 74090215"/>
              <a:gd name="connsiteY130" fmla="*/ 5356577 h 17509479"/>
              <a:gd name="connsiteX131" fmla="*/ 18031987 w 74090215"/>
              <a:gd name="connsiteY131" fmla="*/ 1 h 17509479"/>
              <a:gd name="connsiteX132" fmla="*/ 23388563 w 74090215"/>
              <a:gd name="connsiteY132" fmla="*/ 5356577 h 17509479"/>
              <a:gd name="connsiteX133" fmla="*/ 21997023 w 74090215"/>
              <a:gd name="connsiteY133" fmla="*/ 8958219 h 17509479"/>
              <a:gd name="connsiteX134" fmla="*/ 21851255 w 74090215"/>
              <a:gd name="connsiteY134" fmla="*/ 9111111 h 17509479"/>
              <a:gd name="connsiteX135" fmla="*/ 21848603 w 74090215"/>
              <a:gd name="connsiteY135" fmla="*/ 9109699 h 17509479"/>
              <a:gd name="connsiteX136" fmla="*/ 21694979 w 74090215"/>
              <a:gd name="connsiteY136" fmla="*/ 9243579 h 17509479"/>
              <a:gd name="connsiteX137" fmla="*/ 20417719 w 74090215"/>
              <a:gd name="connsiteY137" fmla="*/ 12152903 h 17509479"/>
              <a:gd name="connsiteX138" fmla="*/ 24369693 w 74090215"/>
              <a:gd name="connsiteY138" fmla="*/ 16104879 h 17509479"/>
              <a:gd name="connsiteX139" fmla="*/ 28321667 w 74090215"/>
              <a:gd name="connsiteY139" fmla="*/ 12152903 h 17509479"/>
              <a:gd name="connsiteX140" fmla="*/ 27044411 w 74090215"/>
              <a:gd name="connsiteY140" fmla="*/ 9243579 h 17509479"/>
              <a:gd name="connsiteX141" fmla="*/ 26890783 w 74090215"/>
              <a:gd name="connsiteY141" fmla="*/ 9109699 h 17509479"/>
              <a:gd name="connsiteX142" fmla="*/ 26888133 w 74090215"/>
              <a:gd name="connsiteY142" fmla="*/ 9111111 h 17509479"/>
              <a:gd name="connsiteX143" fmla="*/ 26742365 w 74090215"/>
              <a:gd name="connsiteY143" fmla="*/ 8958217 h 17509479"/>
              <a:gd name="connsiteX144" fmla="*/ 25350823 w 74090215"/>
              <a:gd name="connsiteY144" fmla="*/ 5356577 h 17509479"/>
              <a:gd name="connsiteX145" fmla="*/ 30707399 w 74090215"/>
              <a:gd name="connsiteY14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513547 w 74090215"/>
              <a:gd name="connsiteY99" fmla="*/ 8398371 h 17509479"/>
              <a:gd name="connsiteX100" fmla="*/ 15659315 w 74090215"/>
              <a:gd name="connsiteY100" fmla="*/ 8551263 h 17509479"/>
              <a:gd name="connsiteX101" fmla="*/ 17050857 w 74090215"/>
              <a:gd name="connsiteY101" fmla="*/ 12152903 h 17509479"/>
              <a:gd name="connsiteX102" fmla="*/ 11694282 w 74090215"/>
              <a:gd name="connsiteY102" fmla="*/ 17509479 h 17509479"/>
              <a:gd name="connsiteX103" fmla="*/ 6337705 w 74090215"/>
              <a:gd name="connsiteY103" fmla="*/ 12152903 h 17509479"/>
              <a:gd name="connsiteX104" fmla="*/ 7729247 w 74090215"/>
              <a:gd name="connsiteY104" fmla="*/ 8551263 h 17509479"/>
              <a:gd name="connsiteX105" fmla="*/ 7875014 w 74090215"/>
              <a:gd name="connsiteY105" fmla="*/ 8398371 h 17509479"/>
              <a:gd name="connsiteX106" fmla="*/ 7877664 w 74090215"/>
              <a:gd name="connsiteY106" fmla="*/ 8399783 h 17509479"/>
              <a:gd name="connsiteX107" fmla="*/ 8031291 w 74090215"/>
              <a:gd name="connsiteY107" fmla="*/ 8265903 h 17509479"/>
              <a:gd name="connsiteX108" fmla="*/ 9308549 w 74090215"/>
              <a:gd name="connsiteY108" fmla="*/ 5356577 h 17509479"/>
              <a:gd name="connsiteX109" fmla="*/ 5356576 w 74090215"/>
              <a:gd name="connsiteY109" fmla="*/ 1404603 h 17509479"/>
              <a:gd name="connsiteX110" fmla="*/ 1404600 w 74090215"/>
              <a:gd name="connsiteY110" fmla="*/ 5356577 h 17509479"/>
              <a:gd name="connsiteX111" fmla="*/ 2842750 w 74090215"/>
              <a:gd name="connsiteY111" fmla="*/ 8406115 h 17509479"/>
              <a:gd name="connsiteX112" fmla="*/ 2849823 w 74090215"/>
              <a:gd name="connsiteY112" fmla="*/ 8411669 h 17509479"/>
              <a:gd name="connsiteX113" fmla="*/ 1537309 w 74090215"/>
              <a:gd name="connsiteY113" fmla="*/ 9111111 h 17509479"/>
              <a:gd name="connsiteX114" fmla="*/ 1391538 w 74090215"/>
              <a:gd name="connsiteY114" fmla="*/ 8958219 h 17509479"/>
              <a:gd name="connsiteX115" fmla="*/ 0 w 74090215"/>
              <a:gd name="connsiteY115" fmla="*/ 5356577 h 17509479"/>
              <a:gd name="connsiteX116" fmla="*/ 5356576 w 74090215"/>
              <a:gd name="connsiteY116" fmla="*/ 1 h 17509479"/>
              <a:gd name="connsiteX117" fmla="*/ 10713152 w 74090215"/>
              <a:gd name="connsiteY117" fmla="*/ 5356577 h 17509479"/>
              <a:gd name="connsiteX118" fmla="*/ 9321610 w 74090215"/>
              <a:gd name="connsiteY118" fmla="*/ 8958219 h 17509479"/>
              <a:gd name="connsiteX119" fmla="*/ 9175842 w 74090215"/>
              <a:gd name="connsiteY119" fmla="*/ 9111111 h 17509479"/>
              <a:gd name="connsiteX120" fmla="*/ 9173193 w 74090215"/>
              <a:gd name="connsiteY120" fmla="*/ 9109699 h 17509479"/>
              <a:gd name="connsiteX121" fmla="*/ 9019565 w 74090215"/>
              <a:gd name="connsiteY121" fmla="*/ 9243579 h 17509479"/>
              <a:gd name="connsiteX122" fmla="*/ 7742306 w 74090215"/>
              <a:gd name="connsiteY122" fmla="*/ 12152903 h 17509479"/>
              <a:gd name="connsiteX123" fmla="*/ 11694282 w 74090215"/>
              <a:gd name="connsiteY123" fmla="*/ 16104879 h 17509479"/>
              <a:gd name="connsiteX124" fmla="*/ 15646256 w 74090215"/>
              <a:gd name="connsiteY124" fmla="*/ 12152903 h 17509479"/>
              <a:gd name="connsiteX125" fmla="*/ 14368998 w 74090215"/>
              <a:gd name="connsiteY125" fmla="*/ 9243579 h 17509479"/>
              <a:gd name="connsiteX126" fmla="*/ 14215370 w 74090215"/>
              <a:gd name="connsiteY126" fmla="*/ 9109699 h 17509479"/>
              <a:gd name="connsiteX127" fmla="*/ 14212721 w 74090215"/>
              <a:gd name="connsiteY127" fmla="*/ 9111111 h 17509479"/>
              <a:gd name="connsiteX128" fmla="*/ 14066953 w 74090215"/>
              <a:gd name="connsiteY128" fmla="*/ 8958219 h 17509479"/>
              <a:gd name="connsiteX129" fmla="*/ 12675411 w 74090215"/>
              <a:gd name="connsiteY129" fmla="*/ 5356577 h 17509479"/>
              <a:gd name="connsiteX130" fmla="*/ 18031987 w 74090215"/>
              <a:gd name="connsiteY130" fmla="*/ 1 h 17509479"/>
              <a:gd name="connsiteX131" fmla="*/ 23388563 w 74090215"/>
              <a:gd name="connsiteY131" fmla="*/ 5356577 h 17509479"/>
              <a:gd name="connsiteX132" fmla="*/ 21997023 w 74090215"/>
              <a:gd name="connsiteY132" fmla="*/ 8958219 h 17509479"/>
              <a:gd name="connsiteX133" fmla="*/ 21851255 w 74090215"/>
              <a:gd name="connsiteY133" fmla="*/ 9111111 h 17509479"/>
              <a:gd name="connsiteX134" fmla="*/ 21848603 w 74090215"/>
              <a:gd name="connsiteY134" fmla="*/ 9109699 h 17509479"/>
              <a:gd name="connsiteX135" fmla="*/ 21694979 w 74090215"/>
              <a:gd name="connsiteY135" fmla="*/ 9243579 h 17509479"/>
              <a:gd name="connsiteX136" fmla="*/ 20417719 w 74090215"/>
              <a:gd name="connsiteY136" fmla="*/ 12152903 h 17509479"/>
              <a:gd name="connsiteX137" fmla="*/ 24369693 w 74090215"/>
              <a:gd name="connsiteY137" fmla="*/ 16104879 h 17509479"/>
              <a:gd name="connsiteX138" fmla="*/ 28321667 w 74090215"/>
              <a:gd name="connsiteY138" fmla="*/ 12152903 h 17509479"/>
              <a:gd name="connsiteX139" fmla="*/ 27044411 w 74090215"/>
              <a:gd name="connsiteY139" fmla="*/ 9243579 h 17509479"/>
              <a:gd name="connsiteX140" fmla="*/ 26890783 w 74090215"/>
              <a:gd name="connsiteY140" fmla="*/ 9109699 h 17509479"/>
              <a:gd name="connsiteX141" fmla="*/ 26888133 w 74090215"/>
              <a:gd name="connsiteY141" fmla="*/ 9111111 h 17509479"/>
              <a:gd name="connsiteX142" fmla="*/ 26742365 w 74090215"/>
              <a:gd name="connsiteY142" fmla="*/ 8958217 h 17509479"/>
              <a:gd name="connsiteX143" fmla="*/ 25350823 w 74090215"/>
              <a:gd name="connsiteY143" fmla="*/ 5356577 h 17509479"/>
              <a:gd name="connsiteX144" fmla="*/ 30707399 w 74090215"/>
              <a:gd name="connsiteY14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659315 w 74090215"/>
              <a:gd name="connsiteY99" fmla="*/ 8551263 h 17509479"/>
              <a:gd name="connsiteX100" fmla="*/ 17050857 w 74090215"/>
              <a:gd name="connsiteY100" fmla="*/ 12152903 h 17509479"/>
              <a:gd name="connsiteX101" fmla="*/ 11694282 w 74090215"/>
              <a:gd name="connsiteY101" fmla="*/ 17509479 h 17509479"/>
              <a:gd name="connsiteX102" fmla="*/ 6337705 w 74090215"/>
              <a:gd name="connsiteY102" fmla="*/ 12152903 h 17509479"/>
              <a:gd name="connsiteX103" fmla="*/ 7729247 w 74090215"/>
              <a:gd name="connsiteY103" fmla="*/ 8551263 h 17509479"/>
              <a:gd name="connsiteX104" fmla="*/ 7875014 w 74090215"/>
              <a:gd name="connsiteY104" fmla="*/ 8398371 h 17509479"/>
              <a:gd name="connsiteX105" fmla="*/ 7877664 w 74090215"/>
              <a:gd name="connsiteY105" fmla="*/ 8399783 h 17509479"/>
              <a:gd name="connsiteX106" fmla="*/ 8031291 w 74090215"/>
              <a:gd name="connsiteY106" fmla="*/ 8265903 h 17509479"/>
              <a:gd name="connsiteX107" fmla="*/ 9308549 w 74090215"/>
              <a:gd name="connsiteY107" fmla="*/ 5356577 h 17509479"/>
              <a:gd name="connsiteX108" fmla="*/ 5356576 w 74090215"/>
              <a:gd name="connsiteY108" fmla="*/ 1404603 h 17509479"/>
              <a:gd name="connsiteX109" fmla="*/ 1404600 w 74090215"/>
              <a:gd name="connsiteY109" fmla="*/ 5356577 h 17509479"/>
              <a:gd name="connsiteX110" fmla="*/ 2842750 w 74090215"/>
              <a:gd name="connsiteY110" fmla="*/ 8406115 h 17509479"/>
              <a:gd name="connsiteX111" fmla="*/ 2849823 w 74090215"/>
              <a:gd name="connsiteY111" fmla="*/ 8411669 h 17509479"/>
              <a:gd name="connsiteX112" fmla="*/ 1537309 w 74090215"/>
              <a:gd name="connsiteY112" fmla="*/ 9111111 h 17509479"/>
              <a:gd name="connsiteX113" fmla="*/ 1391538 w 74090215"/>
              <a:gd name="connsiteY113" fmla="*/ 8958219 h 17509479"/>
              <a:gd name="connsiteX114" fmla="*/ 0 w 74090215"/>
              <a:gd name="connsiteY114" fmla="*/ 5356577 h 17509479"/>
              <a:gd name="connsiteX115" fmla="*/ 5356576 w 74090215"/>
              <a:gd name="connsiteY115" fmla="*/ 1 h 17509479"/>
              <a:gd name="connsiteX116" fmla="*/ 10713152 w 74090215"/>
              <a:gd name="connsiteY116" fmla="*/ 5356577 h 17509479"/>
              <a:gd name="connsiteX117" fmla="*/ 9321610 w 74090215"/>
              <a:gd name="connsiteY117" fmla="*/ 8958219 h 17509479"/>
              <a:gd name="connsiteX118" fmla="*/ 9175842 w 74090215"/>
              <a:gd name="connsiteY118" fmla="*/ 9111111 h 17509479"/>
              <a:gd name="connsiteX119" fmla="*/ 9173193 w 74090215"/>
              <a:gd name="connsiteY119" fmla="*/ 9109699 h 17509479"/>
              <a:gd name="connsiteX120" fmla="*/ 9019565 w 74090215"/>
              <a:gd name="connsiteY120" fmla="*/ 9243579 h 17509479"/>
              <a:gd name="connsiteX121" fmla="*/ 7742306 w 74090215"/>
              <a:gd name="connsiteY121" fmla="*/ 12152903 h 17509479"/>
              <a:gd name="connsiteX122" fmla="*/ 11694282 w 74090215"/>
              <a:gd name="connsiteY122" fmla="*/ 16104879 h 17509479"/>
              <a:gd name="connsiteX123" fmla="*/ 15646256 w 74090215"/>
              <a:gd name="connsiteY123" fmla="*/ 12152903 h 17509479"/>
              <a:gd name="connsiteX124" fmla="*/ 14368998 w 74090215"/>
              <a:gd name="connsiteY124" fmla="*/ 9243579 h 17509479"/>
              <a:gd name="connsiteX125" fmla="*/ 14215370 w 74090215"/>
              <a:gd name="connsiteY125" fmla="*/ 9109699 h 17509479"/>
              <a:gd name="connsiteX126" fmla="*/ 14212721 w 74090215"/>
              <a:gd name="connsiteY126" fmla="*/ 9111111 h 17509479"/>
              <a:gd name="connsiteX127" fmla="*/ 14066953 w 74090215"/>
              <a:gd name="connsiteY127" fmla="*/ 8958219 h 17509479"/>
              <a:gd name="connsiteX128" fmla="*/ 12675411 w 74090215"/>
              <a:gd name="connsiteY128" fmla="*/ 5356577 h 17509479"/>
              <a:gd name="connsiteX129" fmla="*/ 18031987 w 74090215"/>
              <a:gd name="connsiteY129" fmla="*/ 1 h 17509479"/>
              <a:gd name="connsiteX130" fmla="*/ 23388563 w 74090215"/>
              <a:gd name="connsiteY130" fmla="*/ 5356577 h 17509479"/>
              <a:gd name="connsiteX131" fmla="*/ 21997023 w 74090215"/>
              <a:gd name="connsiteY131" fmla="*/ 8958219 h 17509479"/>
              <a:gd name="connsiteX132" fmla="*/ 21851255 w 74090215"/>
              <a:gd name="connsiteY132" fmla="*/ 9111111 h 17509479"/>
              <a:gd name="connsiteX133" fmla="*/ 21848603 w 74090215"/>
              <a:gd name="connsiteY133" fmla="*/ 9109699 h 17509479"/>
              <a:gd name="connsiteX134" fmla="*/ 21694979 w 74090215"/>
              <a:gd name="connsiteY134" fmla="*/ 9243579 h 17509479"/>
              <a:gd name="connsiteX135" fmla="*/ 20417719 w 74090215"/>
              <a:gd name="connsiteY135" fmla="*/ 12152903 h 17509479"/>
              <a:gd name="connsiteX136" fmla="*/ 24369693 w 74090215"/>
              <a:gd name="connsiteY136" fmla="*/ 16104879 h 17509479"/>
              <a:gd name="connsiteX137" fmla="*/ 28321667 w 74090215"/>
              <a:gd name="connsiteY137" fmla="*/ 12152903 h 17509479"/>
              <a:gd name="connsiteX138" fmla="*/ 27044411 w 74090215"/>
              <a:gd name="connsiteY138" fmla="*/ 9243579 h 17509479"/>
              <a:gd name="connsiteX139" fmla="*/ 26890783 w 74090215"/>
              <a:gd name="connsiteY139" fmla="*/ 9109699 h 17509479"/>
              <a:gd name="connsiteX140" fmla="*/ 26888133 w 74090215"/>
              <a:gd name="connsiteY140" fmla="*/ 9111111 h 17509479"/>
              <a:gd name="connsiteX141" fmla="*/ 26742365 w 74090215"/>
              <a:gd name="connsiteY141" fmla="*/ 8958217 h 17509479"/>
              <a:gd name="connsiteX142" fmla="*/ 25350823 w 74090215"/>
              <a:gd name="connsiteY142" fmla="*/ 5356577 h 17509479"/>
              <a:gd name="connsiteX143" fmla="*/ 30707399 w 74090215"/>
              <a:gd name="connsiteY14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212721 w 74090215"/>
              <a:gd name="connsiteY125" fmla="*/ 9111111 h 17509479"/>
              <a:gd name="connsiteX126" fmla="*/ 14066953 w 74090215"/>
              <a:gd name="connsiteY126" fmla="*/ 8958219 h 17509479"/>
              <a:gd name="connsiteX127" fmla="*/ 12675411 w 74090215"/>
              <a:gd name="connsiteY127" fmla="*/ 5356577 h 17509479"/>
              <a:gd name="connsiteX128" fmla="*/ 18031987 w 74090215"/>
              <a:gd name="connsiteY128" fmla="*/ 1 h 17509479"/>
              <a:gd name="connsiteX129" fmla="*/ 23388563 w 74090215"/>
              <a:gd name="connsiteY129" fmla="*/ 5356577 h 17509479"/>
              <a:gd name="connsiteX130" fmla="*/ 21997023 w 74090215"/>
              <a:gd name="connsiteY130" fmla="*/ 8958219 h 17509479"/>
              <a:gd name="connsiteX131" fmla="*/ 21851255 w 74090215"/>
              <a:gd name="connsiteY131" fmla="*/ 9111111 h 17509479"/>
              <a:gd name="connsiteX132" fmla="*/ 21848603 w 74090215"/>
              <a:gd name="connsiteY132" fmla="*/ 9109699 h 17509479"/>
              <a:gd name="connsiteX133" fmla="*/ 21694979 w 74090215"/>
              <a:gd name="connsiteY133" fmla="*/ 9243579 h 17509479"/>
              <a:gd name="connsiteX134" fmla="*/ 20417719 w 74090215"/>
              <a:gd name="connsiteY134" fmla="*/ 12152903 h 17509479"/>
              <a:gd name="connsiteX135" fmla="*/ 24369693 w 74090215"/>
              <a:gd name="connsiteY135" fmla="*/ 16104879 h 17509479"/>
              <a:gd name="connsiteX136" fmla="*/ 28321667 w 74090215"/>
              <a:gd name="connsiteY136" fmla="*/ 12152903 h 17509479"/>
              <a:gd name="connsiteX137" fmla="*/ 27044411 w 74090215"/>
              <a:gd name="connsiteY137" fmla="*/ 9243579 h 17509479"/>
              <a:gd name="connsiteX138" fmla="*/ 26890783 w 74090215"/>
              <a:gd name="connsiteY138" fmla="*/ 9109699 h 17509479"/>
              <a:gd name="connsiteX139" fmla="*/ 26888133 w 74090215"/>
              <a:gd name="connsiteY139" fmla="*/ 9111111 h 17509479"/>
              <a:gd name="connsiteX140" fmla="*/ 26742365 w 74090215"/>
              <a:gd name="connsiteY140" fmla="*/ 8958217 h 17509479"/>
              <a:gd name="connsiteX141" fmla="*/ 25350823 w 74090215"/>
              <a:gd name="connsiteY141" fmla="*/ 5356577 h 17509479"/>
              <a:gd name="connsiteX142" fmla="*/ 30707399 w 74090215"/>
              <a:gd name="connsiteY14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066953 w 74090215"/>
              <a:gd name="connsiteY125" fmla="*/ 8958219 h 17509479"/>
              <a:gd name="connsiteX126" fmla="*/ 12675411 w 74090215"/>
              <a:gd name="connsiteY126" fmla="*/ 5356577 h 17509479"/>
              <a:gd name="connsiteX127" fmla="*/ 18031987 w 74090215"/>
              <a:gd name="connsiteY127" fmla="*/ 1 h 17509479"/>
              <a:gd name="connsiteX128" fmla="*/ 23388563 w 74090215"/>
              <a:gd name="connsiteY128" fmla="*/ 5356577 h 17509479"/>
              <a:gd name="connsiteX129" fmla="*/ 21997023 w 74090215"/>
              <a:gd name="connsiteY129" fmla="*/ 8958219 h 17509479"/>
              <a:gd name="connsiteX130" fmla="*/ 21851255 w 74090215"/>
              <a:gd name="connsiteY130" fmla="*/ 9111111 h 17509479"/>
              <a:gd name="connsiteX131" fmla="*/ 21848603 w 74090215"/>
              <a:gd name="connsiteY131" fmla="*/ 9109699 h 17509479"/>
              <a:gd name="connsiteX132" fmla="*/ 21694979 w 74090215"/>
              <a:gd name="connsiteY132" fmla="*/ 9243579 h 17509479"/>
              <a:gd name="connsiteX133" fmla="*/ 20417719 w 74090215"/>
              <a:gd name="connsiteY133" fmla="*/ 12152903 h 17509479"/>
              <a:gd name="connsiteX134" fmla="*/ 24369693 w 74090215"/>
              <a:gd name="connsiteY134" fmla="*/ 16104879 h 17509479"/>
              <a:gd name="connsiteX135" fmla="*/ 28321667 w 74090215"/>
              <a:gd name="connsiteY135" fmla="*/ 12152903 h 17509479"/>
              <a:gd name="connsiteX136" fmla="*/ 27044411 w 74090215"/>
              <a:gd name="connsiteY136" fmla="*/ 9243579 h 17509479"/>
              <a:gd name="connsiteX137" fmla="*/ 26890783 w 74090215"/>
              <a:gd name="connsiteY137" fmla="*/ 9109699 h 17509479"/>
              <a:gd name="connsiteX138" fmla="*/ 26888133 w 74090215"/>
              <a:gd name="connsiteY138" fmla="*/ 9111111 h 17509479"/>
              <a:gd name="connsiteX139" fmla="*/ 26742365 w 74090215"/>
              <a:gd name="connsiteY139" fmla="*/ 8958217 h 17509479"/>
              <a:gd name="connsiteX140" fmla="*/ 25350823 w 74090215"/>
              <a:gd name="connsiteY140" fmla="*/ 5356577 h 17509479"/>
              <a:gd name="connsiteX141" fmla="*/ 30707399 w 74090215"/>
              <a:gd name="connsiteY14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066953 w 74090215"/>
              <a:gd name="connsiteY124" fmla="*/ 8958219 h 17509479"/>
              <a:gd name="connsiteX125" fmla="*/ 12675411 w 74090215"/>
              <a:gd name="connsiteY125" fmla="*/ 5356577 h 17509479"/>
              <a:gd name="connsiteX126" fmla="*/ 18031987 w 74090215"/>
              <a:gd name="connsiteY126" fmla="*/ 1 h 17509479"/>
              <a:gd name="connsiteX127" fmla="*/ 23388563 w 74090215"/>
              <a:gd name="connsiteY127" fmla="*/ 5356577 h 17509479"/>
              <a:gd name="connsiteX128" fmla="*/ 21997023 w 74090215"/>
              <a:gd name="connsiteY128" fmla="*/ 8958219 h 17509479"/>
              <a:gd name="connsiteX129" fmla="*/ 21851255 w 74090215"/>
              <a:gd name="connsiteY129" fmla="*/ 9111111 h 17509479"/>
              <a:gd name="connsiteX130" fmla="*/ 21848603 w 74090215"/>
              <a:gd name="connsiteY130" fmla="*/ 9109699 h 17509479"/>
              <a:gd name="connsiteX131" fmla="*/ 21694979 w 74090215"/>
              <a:gd name="connsiteY131" fmla="*/ 9243579 h 17509479"/>
              <a:gd name="connsiteX132" fmla="*/ 20417719 w 74090215"/>
              <a:gd name="connsiteY132" fmla="*/ 12152903 h 17509479"/>
              <a:gd name="connsiteX133" fmla="*/ 24369693 w 74090215"/>
              <a:gd name="connsiteY133" fmla="*/ 16104879 h 17509479"/>
              <a:gd name="connsiteX134" fmla="*/ 28321667 w 74090215"/>
              <a:gd name="connsiteY134" fmla="*/ 12152903 h 17509479"/>
              <a:gd name="connsiteX135" fmla="*/ 27044411 w 74090215"/>
              <a:gd name="connsiteY135" fmla="*/ 9243579 h 17509479"/>
              <a:gd name="connsiteX136" fmla="*/ 26890783 w 74090215"/>
              <a:gd name="connsiteY136" fmla="*/ 9109699 h 17509479"/>
              <a:gd name="connsiteX137" fmla="*/ 26888133 w 74090215"/>
              <a:gd name="connsiteY137" fmla="*/ 9111111 h 17509479"/>
              <a:gd name="connsiteX138" fmla="*/ 26742365 w 74090215"/>
              <a:gd name="connsiteY138" fmla="*/ 8958217 h 17509479"/>
              <a:gd name="connsiteX139" fmla="*/ 25350823 w 74090215"/>
              <a:gd name="connsiteY139" fmla="*/ 5356577 h 17509479"/>
              <a:gd name="connsiteX140" fmla="*/ 30707399 w 74090215"/>
              <a:gd name="connsiteY14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019565 w 74090215"/>
              <a:gd name="connsiteY118" fmla="*/ 9243579 h 17509479"/>
              <a:gd name="connsiteX119" fmla="*/ 7742306 w 74090215"/>
              <a:gd name="connsiteY119" fmla="*/ 12152903 h 17509479"/>
              <a:gd name="connsiteX120" fmla="*/ 11694282 w 74090215"/>
              <a:gd name="connsiteY120" fmla="*/ 16104879 h 17509479"/>
              <a:gd name="connsiteX121" fmla="*/ 15646256 w 74090215"/>
              <a:gd name="connsiteY121" fmla="*/ 12152903 h 17509479"/>
              <a:gd name="connsiteX122" fmla="*/ 14368998 w 74090215"/>
              <a:gd name="connsiteY122" fmla="*/ 9243579 h 17509479"/>
              <a:gd name="connsiteX123" fmla="*/ 14066953 w 74090215"/>
              <a:gd name="connsiteY123" fmla="*/ 8958219 h 17509479"/>
              <a:gd name="connsiteX124" fmla="*/ 12675411 w 74090215"/>
              <a:gd name="connsiteY124" fmla="*/ 5356577 h 17509479"/>
              <a:gd name="connsiteX125" fmla="*/ 18031987 w 74090215"/>
              <a:gd name="connsiteY125" fmla="*/ 1 h 17509479"/>
              <a:gd name="connsiteX126" fmla="*/ 23388563 w 74090215"/>
              <a:gd name="connsiteY126" fmla="*/ 5356577 h 17509479"/>
              <a:gd name="connsiteX127" fmla="*/ 21997023 w 74090215"/>
              <a:gd name="connsiteY127" fmla="*/ 8958219 h 17509479"/>
              <a:gd name="connsiteX128" fmla="*/ 21851255 w 74090215"/>
              <a:gd name="connsiteY128" fmla="*/ 9111111 h 17509479"/>
              <a:gd name="connsiteX129" fmla="*/ 21848603 w 74090215"/>
              <a:gd name="connsiteY129" fmla="*/ 9109699 h 17509479"/>
              <a:gd name="connsiteX130" fmla="*/ 21694979 w 74090215"/>
              <a:gd name="connsiteY130" fmla="*/ 9243579 h 17509479"/>
              <a:gd name="connsiteX131" fmla="*/ 20417719 w 74090215"/>
              <a:gd name="connsiteY131" fmla="*/ 12152903 h 17509479"/>
              <a:gd name="connsiteX132" fmla="*/ 24369693 w 74090215"/>
              <a:gd name="connsiteY132" fmla="*/ 16104879 h 17509479"/>
              <a:gd name="connsiteX133" fmla="*/ 28321667 w 74090215"/>
              <a:gd name="connsiteY133" fmla="*/ 12152903 h 17509479"/>
              <a:gd name="connsiteX134" fmla="*/ 27044411 w 74090215"/>
              <a:gd name="connsiteY134" fmla="*/ 9243579 h 17509479"/>
              <a:gd name="connsiteX135" fmla="*/ 26890783 w 74090215"/>
              <a:gd name="connsiteY135" fmla="*/ 9109699 h 17509479"/>
              <a:gd name="connsiteX136" fmla="*/ 26888133 w 74090215"/>
              <a:gd name="connsiteY136" fmla="*/ 9111111 h 17509479"/>
              <a:gd name="connsiteX137" fmla="*/ 26742365 w 74090215"/>
              <a:gd name="connsiteY137" fmla="*/ 8958217 h 17509479"/>
              <a:gd name="connsiteX138" fmla="*/ 25350823 w 74090215"/>
              <a:gd name="connsiteY138" fmla="*/ 5356577 h 17509479"/>
              <a:gd name="connsiteX139" fmla="*/ 30707399 w 74090215"/>
              <a:gd name="connsiteY13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019565 w 74090215"/>
              <a:gd name="connsiteY117" fmla="*/ 9243579 h 17509479"/>
              <a:gd name="connsiteX118" fmla="*/ 7742306 w 74090215"/>
              <a:gd name="connsiteY118" fmla="*/ 12152903 h 17509479"/>
              <a:gd name="connsiteX119" fmla="*/ 11694282 w 74090215"/>
              <a:gd name="connsiteY119" fmla="*/ 16104879 h 17509479"/>
              <a:gd name="connsiteX120" fmla="*/ 15646256 w 74090215"/>
              <a:gd name="connsiteY120" fmla="*/ 12152903 h 17509479"/>
              <a:gd name="connsiteX121" fmla="*/ 14368998 w 74090215"/>
              <a:gd name="connsiteY121" fmla="*/ 9243579 h 17509479"/>
              <a:gd name="connsiteX122" fmla="*/ 14066953 w 74090215"/>
              <a:gd name="connsiteY122" fmla="*/ 8958219 h 17509479"/>
              <a:gd name="connsiteX123" fmla="*/ 12675411 w 74090215"/>
              <a:gd name="connsiteY123" fmla="*/ 5356577 h 17509479"/>
              <a:gd name="connsiteX124" fmla="*/ 18031987 w 74090215"/>
              <a:gd name="connsiteY124" fmla="*/ 1 h 17509479"/>
              <a:gd name="connsiteX125" fmla="*/ 23388563 w 74090215"/>
              <a:gd name="connsiteY125" fmla="*/ 5356577 h 17509479"/>
              <a:gd name="connsiteX126" fmla="*/ 21997023 w 74090215"/>
              <a:gd name="connsiteY126" fmla="*/ 8958219 h 17509479"/>
              <a:gd name="connsiteX127" fmla="*/ 21851255 w 74090215"/>
              <a:gd name="connsiteY127" fmla="*/ 9111111 h 17509479"/>
              <a:gd name="connsiteX128" fmla="*/ 21848603 w 74090215"/>
              <a:gd name="connsiteY128" fmla="*/ 9109699 h 17509479"/>
              <a:gd name="connsiteX129" fmla="*/ 21694979 w 74090215"/>
              <a:gd name="connsiteY129" fmla="*/ 9243579 h 17509479"/>
              <a:gd name="connsiteX130" fmla="*/ 20417719 w 74090215"/>
              <a:gd name="connsiteY130" fmla="*/ 12152903 h 17509479"/>
              <a:gd name="connsiteX131" fmla="*/ 24369693 w 74090215"/>
              <a:gd name="connsiteY131" fmla="*/ 16104879 h 17509479"/>
              <a:gd name="connsiteX132" fmla="*/ 28321667 w 74090215"/>
              <a:gd name="connsiteY132" fmla="*/ 12152903 h 17509479"/>
              <a:gd name="connsiteX133" fmla="*/ 27044411 w 74090215"/>
              <a:gd name="connsiteY133" fmla="*/ 9243579 h 17509479"/>
              <a:gd name="connsiteX134" fmla="*/ 26890783 w 74090215"/>
              <a:gd name="connsiteY134" fmla="*/ 9109699 h 17509479"/>
              <a:gd name="connsiteX135" fmla="*/ 26888133 w 74090215"/>
              <a:gd name="connsiteY135" fmla="*/ 9111111 h 17509479"/>
              <a:gd name="connsiteX136" fmla="*/ 26742365 w 74090215"/>
              <a:gd name="connsiteY136" fmla="*/ 8958217 h 17509479"/>
              <a:gd name="connsiteX137" fmla="*/ 25350823 w 74090215"/>
              <a:gd name="connsiteY137" fmla="*/ 5356577 h 17509479"/>
              <a:gd name="connsiteX138" fmla="*/ 30707399 w 74090215"/>
              <a:gd name="connsiteY13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8031291 w 74090215"/>
              <a:gd name="connsiteY104" fmla="*/ 8265903 h 17509479"/>
              <a:gd name="connsiteX105" fmla="*/ 9308549 w 74090215"/>
              <a:gd name="connsiteY105" fmla="*/ 5356577 h 17509479"/>
              <a:gd name="connsiteX106" fmla="*/ 5356576 w 74090215"/>
              <a:gd name="connsiteY106" fmla="*/ 1404603 h 17509479"/>
              <a:gd name="connsiteX107" fmla="*/ 1404600 w 74090215"/>
              <a:gd name="connsiteY107" fmla="*/ 5356577 h 17509479"/>
              <a:gd name="connsiteX108" fmla="*/ 2842750 w 74090215"/>
              <a:gd name="connsiteY108" fmla="*/ 8406115 h 17509479"/>
              <a:gd name="connsiteX109" fmla="*/ 2849823 w 74090215"/>
              <a:gd name="connsiteY109" fmla="*/ 8411669 h 17509479"/>
              <a:gd name="connsiteX110" fmla="*/ 1537309 w 74090215"/>
              <a:gd name="connsiteY110" fmla="*/ 9111111 h 17509479"/>
              <a:gd name="connsiteX111" fmla="*/ 1391538 w 74090215"/>
              <a:gd name="connsiteY111" fmla="*/ 8958219 h 17509479"/>
              <a:gd name="connsiteX112" fmla="*/ 0 w 74090215"/>
              <a:gd name="connsiteY112" fmla="*/ 5356577 h 17509479"/>
              <a:gd name="connsiteX113" fmla="*/ 5356576 w 74090215"/>
              <a:gd name="connsiteY113" fmla="*/ 1 h 17509479"/>
              <a:gd name="connsiteX114" fmla="*/ 10713152 w 74090215"/>
              <a:gd name="connsiteY114" fmla="*/ 5356577 h 17509479"/>
              <a:gd name="connsiteX115" fmla="*/ 9321610 w 74090215"/>
              <a:gd name="connsiteY115" fmla="*/ 8958219 h 17509479"/>
              <a:gd name="connsiteX116" fmla="*/ 9019565 w 74090215"/>
              <a:gd name="connsiteY116" fmla="*/ 9243579 h 17509479"/>
              <a:gd name="connsiteX117" fmla="*/ 7742306 w 74090215"/>
              <a:gd name="connsiteY117" fmla="*/ 12152903 h 17509479"/>
              <a:gd name="connsiteX118" fmla="*/ 11694282 w 74090215"/>
              <a:gd name="connsiteY118" fmla="*/ 16104879 h 17509479"/>
              <a:gd name="connsiteX119" fmla="*/ 15646256 w 74090215"/>
              <a:gd name="connsiteY119" fmla="*/ 12152903 h 17509479"/>
              <a:gd name="connsiteX120" fmla="*/ 14368998 w 74090215"/>
              <a:gd name="connsiteY120" fmla="*/ 9243579 h 17509479"/>
              <a:gd name="connsiteX121" fmla="*/ 14066953 w 74090215"/>
              <a:gd name="connsiteY121" fmla="*/ 8958219 h 17509479"/>
              <a:gd name="connsiteX122" fmla="*/ 12675411 w 74090215"/>
              <a:gd name="connsiteY122" fmla="*/ 5356577 h 17509479"/>
              <a:gd name="connsiteX123" fmla="*/ 18031987 w 74090215"/>
              <a:gd name="connsiteY123" fmla="*/ 1 h 17509479"/>
              <a:gd name="connsiteX124" fmla="*/ 23388563 w 74090215"/>
              <a:gd name="connsiteY124" fmla="*/ 5356577 h 17509479"/>
              <a:gd name="connsiteX125" fmla="*/ 21997023 w 74090215"/>
              <a:gd name="connsiteY125" fmla="*/ 8958219 h 17509479"/>
              <a:gd name="connsiteX126" fmla="*/ 21851255 w 74090215"/>
              <a:gd name="connsiteY126" fmla="*/ 9111111 h 17509479"/>
              <a:gd name="connsiteX127" fmla="*/ 21848603 w 74090215"/>
              <a:gd name="connsiteY127" fmla="*/ 9109699 h 17509479"/>
              <a:gd name="connsiteX128" fmla="*/ 21694979 w 74090215"/>
              <a:gd name="connsiteY128" fmla="*/ 9243579 h 17509479"/>
              <a:gd name="connsiteX129" fmla="*/ 20417719 w 74090215"/>
              <a:gd name="connsiteY129" fmla="*/ 12152903 h 17509479"/>
              <a:gd name="connsiteX130" fmla="*/ 24369693 w 74090215"/>
              <a:gd name="connsiteY130" fmla="*/ 16104879 h 17509479"/>
              <a:gd name="connsiteX131" fmla="*/ 28321667 w 74090215"/>
              <a:gd name="connsiteY131" fmla="*/ 12152903 h 17509479"/>
              <a:gd name="connsiteX132" fmla="*/ 27044411 w 74090215"/>
              <a:gd name="connsiteY132" fmla="*/ 9243579 h 17509479"/>
              <a:gd name="connsiteX133" fmla="*/ 26890783 w 74090215"/>
              <a:gd name="connsiteY133" fmla="*/ 9109699 h 17509479"/>
              <a:gd name="connsiteX134" fmla="*/ 26888133 w 74090215"/>
              <a:gd name="connsiteY134" fmla="*/ 9111111 h 17509479"/>
              <a:gd name="connsiteX135" fmla="*/ 26742365 w 74090215"/>
              <a:gd name="connsiteY135" fmla="*/ 8958217 h 17509479"/>
              <a:gd name="connsiteX136" fmla="*/ 25350823 w 74090215"/>
              <a:gd name="connsiteY136" fmla="*/ 5356577 h 17509479"/>
              <a:gd name="connsiteX137" fmla="*/ 30707399 w 74090215"/>
              <a:gd name="connsiteY13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848603 w 74090215"/>
              <a:gd name="connsiteY126" fmla="*/ 9109699 h 17509479"/>
              <a:gd name="connsiteX127" fmla="*/ 21694979 w 74090215"/>
              <a:gd name="connsiteY127" fmla="*/ 9243579 h 17509479"/>
              <a:gd name="connsiteX128" fmla="*/ 20417719 w 74090215"/>
              <a:gd name="connsiteY128" fmla="*/ 12152903 h 17509479"/>
              <a:gd name="connsiteX129" fmla="*/ 24369693 w 74090215"/>
              <a:gd name="connsiteY129" fmla="*/ 16104879 h 17509479"/>
              <a:gd name="connsiteX130" fmla="*/ 28321667 w 74090215"/>
              <a:gd name="connsiteY130" fmla="*/ 12152903 h 17509479"/>
              <a:gd name="connsiteX131" fmla="*/ 27044411 w 74090215"/>
              <a:gd name="connsiteY131" fmla="*/ 9243579 h 17509479"/>
              <a:gd name="connsiteX132" fmla="*/ 26890783 w 74090215"/>
              <a:gd name="connsiteY132" fmla="*/ 9109699 h 17509479"/>
              <a:gd name="connsiteX133" fmla="*/ 26888133 w 74090215"/>
              <a:gd name="connsiteY133" fmla="*/ 9111111 h 17509479"/>
              <a:gd name="connsiteX134" fmla="*/ 26742365 w 74090215"/>
              <a:gd name="connsiteY134" fmla="*/ 8958217 h 17509479"/>
              <a:gd name="connsiteX135" fmla="*/ 25350823 w 74090215"/>
              <a:gd name="connsiteY135" fmla="*/ 5356577 h 17509479"/>
              <a:gd name="connsiteX136" fmla="*/ 30707399 w 74090215"/>
              <a:gd name="connsiteY13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694979 w 74090215"/>
              <a:gd name="connsiteY126" fmla="*/ 9243579 h 17509479"/>
              <a:gd name="connsiteX127" fmla="*/ 20417719 w 74090215"/>
              <a:gd name="connsiteY127" fmla="*/ 12152903 h 17509479"/>
              <a:gd name="connsiteX128" fmla="*/ 24369693 w 74090215"/>
              <a:gd name="connsiteY128" fmla="*/ 16104879 h 17509479"/>
              <a:gd name="connsiteX129" fmla="*/ 28321667 w 74090215"/>
              <a:gd name="connsiteY129" fmla="*/ 12152903 h 17509479"/>
              <a:gd name="connsiteX130" fmla="*/ 27044411 w 74090215"/>
              <a:gd name="connsiteY130" fmla="*/ 9243579 h 17509479"/>
              <a:gd name="connsiteX131" fmla="*/ 26890783 w 74090215"/>
              <a:gd name="connsiteY131" fmla="*/ 9109699 h 17509479"/>
              <a:gd name="connsiteX132" fmla="*/ 26888133 w 74090215"/>
              <a:gd name="connsiteY132" fmla="*/ 9111111 h 17509479"/>
              <a:gd name="connsiteX133" fmla="*/ 26742365 w 74090215"/>
              <a:gd name="connsiteY133" fmla="*/ 8958217 h 17509479"/>
              <a:gd name="connsiteX134" fmla="*/ 25350823 w 74090215"/>
              <a:gd name="connsiteY134" fmla="*/ 5356577 h 17509479"/>
              <a:gd name="connsiteX135" fmla="*/ 30707399 w 74090215"/>
              <a:gd name="connsiteY13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694979 w 74090215"/>
              <a:gd name="connsiteY125" fmla="*/ 9243579 h 17509479"/>
              <a:gd name="connsiteX126" fmla="*/ 20417719 w 74090215"/>
              <a:gd name="connsiteY126" fmla="*/ 12152903 h 17509479"/>
              <a:gd name="connsiteX127" fmla="*/ 24369693 w 74090215"/>
              <a:gd name="connsiteY127" fmla="*/ 16104879 h 17509479"/>
              <a:gd name="connsiteX128" fmla="*/ 28321667 w 74090215"/>
              <a:gd name="connsiteY128" fmla="*/ 12152903 h 17509479"/>
              <a:gd name="connsiteX129" fmla="*/ 27044411 w 74090215"/>
              <a:gd name="connsiteY129" fmla="*/ 9243579 h 17509479"/>
              <a:gd name="connsiteX130" fmla="*/ 26890783 w 74090215"/>
              <a:gd name="connsiteY130" fmla="*/ 9109699 h 17509479"/>
              <a:gd name="connsiteX131" fmla="*/ 26888133 w 74090215"/>
              <a:gd name="connsiteY131" fmla="*/ 9111111 h 17509479"/>
              <a:gd name="connsiteX132" fmla="*/ 26742365 w 74090215"/>
              <a:gd name="connsiteY132" fmla="*/ 8958217 h 17509479"/>
              <a:gd name="connsiteX133" fmla="*/ 25350823 w 74090215"/>
              <a:gd name="connsiteY133" fmla="*/ 5356577 h 17509479"/>
              <a:gd name="connsiteX134" fmla="*/ 30707399 w 74090215"/>
              <a:gd name="connsiteY13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706703 w 74090215"/>
              <a:gd name="connsiteY92" fmla="*/ 8265903 h 17509479"/>
              <a:gd name="connsiteX93" fmla="*/ 21983965 w 74090215"/>
              <a:gd name="connsiteY93" fmla="*/ 5356577 h 17509479"/>
              <a:gd name="connsiteX94" fmla="*/ 18031987 w 74090215"/>
              <a:gd name="connsiteY94" fmla="*/ 1404603 h 17509479"/>
              <a:gd name="connsiteX95" fmla="*/ 14080013 w 74090215"/>
              <a:gd name="connsiteY95" fmla="*/ 5356577 h 17509479"/>
              <a:gd name="connsiteX96" fmla="*/ 15357271 w 74090215"/>
              <a:gd name="connsiteY96" fmla="*/ 8265903 h 17509479"/>
              <a:gd name="connsiteX97" fmla="*/ 15659315 w 74090215"/>
              <a:gd name="connsiteY97" fmla="*/ 8551263 h 17509479"/>
              <a:gd name="connsiteX98" fmla="*/ 17050857 w 74090215"/>
              <a:gd name="connsiteY98" fmla="*/ 12152903 h 17509479"/>
              <a:gd name="connsiteX99" fmla="*/ 11694282 w 74090215"/>
              <a:gd name="connsiteY99" fmla="*/ 17509479 h 17509479"/>
              <a:gd name="connsiteX100" fmla="*/ 6337705 w 74090215"/>
              <a:gd name="connsiteY100" fmla="*/ 12152903 h 17509479"/>
              <a:gd name="connsiteX101" fmla="*/ 7729247 w 74090215"/>
              <a:gd name="connsiteY101" fmla="*/ 8551263 h 17509479"/>
              <a:gd name="connsiteX102" fmla="*/ 8031291 w 74090215"/>
              <a:gd name="connsiteY102" fmla="*/ 8265903 h 17509479"/>
              <a:gd name="connsiteX103" fmla="*/ 9308549 w 74090215"/>
              <a:gd name="connsiteY103" fmla="*/ 5356577 h 17509479"/>
              <a:gd name="connsiteX104" fmla="*/ 5356576 w 74090215"/>
              <a:gd name="connsiteY104" fmla="*/ 1404603 h 17509479"/>
              <a:gd name="connsiteX105" fmla="*/ 1404600 w 74090215"/>
              <a:gd name="connsiteY105" fmla="*/ 5356577 h 17509479"/>
              <a:gd name="connsiteX106" fmla="*/ 2842750 w 74090215"/>
              <a:gd name="connsiteY106" fmla="*/ 8406115 h 17509479"/>
              <a:gd name="connsiteX107" fmla="*/ 2849823 w 74090215"/>
              <a:gd name="connsiteY107" fmla="*/ 8411669 h 17509479"/>
              <a:gd name="connsiteX108" fmla="*/ 1537309 w 74090215"/>
              <a:gd name="connsiteY108" fmla="*/ 9111111 h 17509479"/>
              <a:gd name="connsiteX109" fmla="*/ 1391538 w 74090215"/>
              <a:gd name="connsiteY109" fmla="*/ 8958219 h 17509479"/>
              <a:gd name="connsiteX110" fmla="*/ 0 w 74090215"/>
              <a:gd name="connsiteY110" fmla="*/ 5356577 h 17509479"/>
              <a:gd name="connsiteX111" fmla="*/ 5356576 w 74090215"/>
              <a:gd name="connsiteY111" fmla="*/ 1 h 17509479"/>
              <a:gd name="connsiteX112" fmla="*/ 10713152 w 74090215"/>
              <a:gd name="connsiteY112" fmla="*/ 5356577 h 17509479"/>
              <a:gd name="connsiteX113" fmla="*/ 9321610 w 74090215"/>
              <a:gd name="connsiteY113" fmla="*/ 8958219 h 17509479"/>
              <a:gd name="connsiteX114" fmla="*/ 9019565 w 74090215"/>
              <a:gd name="connsiteY114" fmla="*/ 9243579 h 17509479"/>
              <a:gd name="connsiteX115" fmla="*/ 7742306 w 74090215"/>
              <a:gd name="connsiteY115" fmla="*/ 12152903 h 17509479"/>
              <a:gd name="connsiteX116" fmla="*/ 11694282 w 74090215"/>
              <a:gd name="connsiteY116" fmla="*/ 16104879 h 17509479"/>
              <a:gd name="connsiteX117" fmla="*/ 15646256 w 74090215"/>
              <a:gd name="connsiteY117" fmla="*/ 12152903 h 17509479"/>
              <a:gd name="connsiteX118" fmla="*/ 14368998 w 74090215"/>
              <a:gd name="connsiteY118" fmla="*/ 9243579 h 17509479"/>
              <a:gd name="connsiteX119" fmla="*/ 14066953 w 74090215"/>
              <a:gd name="connsiteY119" fmla="*/ 8958219 h 17509479"/>
              <a:gd name="connsiteX120" fmla="*/ 12675411 w 74090215"/>
              <a:gd name="connsiteY120" fmla="*/ 5356577 h 17509479"/>
              <a:gd name="connsiteX121" fmla="*/ 18031987 w 74090215"/>
              <a:gd name="connsiteY121" fmla="*/ 1 h 17509479"/>
              <a:gd name="connsiteX122" fmla="*/ 23388563 w 74090215"/>
              <a:gd name="connsiteY122" fmla="*/ 5356577 h 17509479"/>
              <a:gd name="connsiteX123" fmla="*/ 21997023 w 74090215"/>
              <a:gd name="connsiteY123" fmla="*/ 8958219 h 17509479"/>
              <a:gd name="connsiteX124" fmla="*/ 21694979 w 74090215"/>
              <a:gd name="connsiteY124" fmla="*/ 9243579 h 17509479"/>
              <a:gd name="connsiteX125" fmla="*/ 20417719 w 74090215"/>
              <a:gd name="connsiteY125" fmla="*/ 12152903 h 17509479"/>
              <a:gd name="connsiteX126" fmla="*/ 24369693 w 74090215"/>
              <a:gd name="connsiteY126" fmla="*/ 16104879 h 17509479"/>
              <a:gd name="connsiteX127" fmla="*/ 28321667 w 74090215"/>
              <a:gd name="connsiteY127" fmla="*/ 12152903 h 17509479"/>
              <a:gd name="connsiteX128" fmla="*/ 27044411 w 74090215"/>
              <a:gd name="connsiteY128" fmla="*/ 9243579 h 17509479"/>
              <a:gd name="connsiteX129" fmla="*/ 26890783 w 74090215"/>
              <a:gd name="connsiteY129" fmla="*/ 9109699 h 17509479"/>
              <a:gd name="connsiteX130" fmla="*/ 26888133 w 74090215"/>
              <a:gd name="connsiteY130" fmla="*/ 9111111 h 17509479"/>
              <a:gd name="connsiteX131" fmla="*/ 26742365 w 74090215"/>
              <a:gd name="connsiteY131" fmla="*/ 8958217 h 17509479"/>
              <a:gd name="connsiteX132" fmla="*/ 25350823 w 74090215"/>
              <a:gd name="connsiteY132" fmla="*/ 5356577 h 17509479"/>
              <a:gd name="connsiteX133" fmla="*/ 30707399 w 74090215"/>
              <a:gd name="connsiteY13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888133 w 74090215"/>
              <a:gd name="connsiteY129" fmla="*/ 9111111 h 17509479"/>
              <a:gd name="connsiteX130" fmla="*/ 26742365 w 74090215"/>
              <a:gd name="connsiteY130" fmla="*/ 8958217 h 17509479"/>
              <a:gd name="connsiteX131" fmla="*/ 25350823 w 74090215"/>
              <a:gd name="connsiteY131" fmla="*/ 5356577 h 17509479"/>
              <a:gd name="connsiteX132" fmla="*/ 30707399 w 74090215"/>
              <a:gd name="connsiteY13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742365 w 74090215"/>
              <a:gd name="connsiteY129" fmla="*/ 8958217 h 17509479"/>
              <a:gd name="connsiteX130" fmla="*/ 25350823 w 74090215"/>
              <a:gd name="connsiteY130" fmla="*/ 5356577 h 17509479"/>
              <a:gd name="connsiteX131" fmla="*/ 30707399 w 74090215"/>
              <a:gd name="connsiteY13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742365 w 74090215"/>
              <a:gd name="connsiteY128" fmla="*/ 8958217 h 17509479"/>
              <a:gd name="connsiteX129" fmla="*/ 25350823 w 74090215"/>
              <a:gd name="connsiteY129" fmla="*/ 5356577 h 17509479"/>
              <a:gd name="connsiteX130" fmla="*/ 30707399 w 74090215"/>
              <a:gd name="connsiteY13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6057527 w 74090215"/>
              <a:gd name="connsiteY70" fmla="*/ 8265901 h 17509479"/>
              <a:gd name="connsiteX71" fmla="*/ 47334783 w 74090215"/>
              <a:gd name="connsiteY71" fmla="*/ 5356577 h 17509479"/>
              <a:gd name="connsiteX72" fmla="*/ 43382807 w 74090215"/>
              <a:gd name="connsiteY72" fmla="*/ 1404601 h 17509479"/>
              <a:gd name="connsiteX73" fmla="*/ 39430831 w 74090215"/>
              <a:gd name="connsiteY73" fmla="*/ 5356577 h 17509479"/>
              <a:gd name="connsiteX74" fmla="*/ 40708095 w 74090215"/>
              <a:gd name="connsiteY74" fmla="*/ 8265901 h 17509479"/>
              <a:gd name="connsiteX75" fmla="*/ 41010135 w 74090215"/>
              <a:gd name="connsiteY75" fmla="*/ 8551263 h 17509479"/>
              <a:gd name="connsiteX76" fmla="*/ 42401679 w 74090215"/>
              <a:gd name="connsiteY76" fmla="*/ 12152903 h 17509479"/>
              <a:gd name="connsiteX77" fmla="*/ 37045103 w 74090215"/>
              <a:gd name="connsiteY77" fmla="*/ 17509479 h 17509479"/>
              <a:gd name="connsiteX78" fmla="*/ 31688529 w 74090215"/>
              <a:gd name="connsiteY78" fmla="*/ 12152903 h 17509479"/>
              <a:gd name="connsiteX79" fmla="*/ 33080067 w 74090215"/>
              <a:gd name="connsiteY79" fmla="*/ 8551263 h 17509479"/>
              <a:gd name="connsiteX80" fmla="*/ 33382111 w 74090215"/>
              <a:gd name="connsiteY80" fmla="*/ 8265901 h 17509479"/>
              <a:gd name="connsiteX81" fmla="*/ 34659375 w 74090215"/>
              <a:gd name="connsiteY81" fmla="*/ 5356577 h 17509479"/>
              <a:gd name="connsiteX82" fmla="*/ 30707399 w 74090215"/>
              <a:gd name="connsiteY82" fmla="*/ 1404601 h 17509479"/>
              <a:gd name="connsiteX83" fmla="*/ 26755425 w 74090215"/>
              <a:gd name="connsiteY83" fmla="*/ 5356577 h 17509479"/>
              <a:gd name="connsiteX84" fmla="*/ 28032683 w 74090215"/>
              <a:gd name="connsiteY84" fmla="*/ 8265901 h 17509479"/>
              <a:gd name="connsiteX85" fmla="*/ 28334727 w 74090215"/>
              <a:gd name="connsiteY85" fmla="*/ 8551263 h 17509479"/>
              <a:gd name="connsiteX86" fmla="*/ 29726271 w 74090215"/>
              <a:gd name="connsiteY86" fmla="*/ 12152903 h 17509479"/>
              <a:gd name="connsiteX87" fmla="*/ 24369693 w 74090215"/>
              <a:gd name="connsiteY87" fmla="*/ 17509479 h 17509479"/>
              <a:gd name="connsiteX88" fmla="*/ 19013117 w 74090215"/>
              <a:gd name="connsiteY88" fmla="*/ 12152903 h 17509479"/>
              <a:gd name="connsiteX89" fmla="*/ 20404659 w 74090215"/>
              <a:gd name="connsiteY89" fmla="*/ 8551263 h 17509479"/>
              <a:gd name="connsiteX90" fmla="*/ 20706703 w 74090215"/>
              <a:gd name="connsiteY90" fmla="*/ 8265903 h 17509479"/>
              <a:gd name="connsiteX91" fmla="*/ 21983965 w 74090215"/>
              <a:gd name="connsiteY91" fmla="*/ 5356577 h 17509479"/>
              <a:gd name="connsiteX92" fmla="*/ 18031987 w 74090215"/>
              <a:gd name="connsiteY92" fmla="*/ 1404603 h 17509479"/>
              <a:gd name="connsiteX93" fmla="*/ 14080013 w 74090215"/>
              <a:gd name="connsiteY93" fmla="*/ 5356577 h 17509479"/>
              <a:gd name="connsiteX94" fmla="*/ 15357271 w 74090215"/>
              <a:gd name="connsiteY94" fmla="*/ 8265903 h 17509479"/>
              <a:gd name="connsiteX95" fmla="*/ 15659315 w 74090215"/>
              <a:gd name="connsiteY95" fmla="*/ 8551263 h 17509479"/>
              <a:gd name="connsiteX96" fmla="*/ 17050857 w 74090215"/>
              <a:gd name="connsiteY96" fmla="*/ 12152903 h 17509479"/>
              <a:gd name="connsiteX97" fmla="*/ 11694282 w 74090215"/>
              <a:gd name="connsiteY97" fmla="*/ 17509479 h 17509479"/>
              <a:gd name="connsiteX98" fmla="*/ 6337705 w 74090215"/>
              <a:gd name="connsiteY98" fmla="*/ 12152903 h 17509479"/>
              <a:gd name="connsiteX99" fmla="*/ 7729247 w 74090215"/>
              <a:gd name="connsiteY99" fmla="*/ 8551263 h 17509479"/>
              <a:gd name="connsiteX100" fmla="*/ 8031291 w 74090215"/>
              <a:gd name="connsiteY100" fmla="*/ 8265903 h 17509479"/>
              <a:gd name="connsiteX101" fmla="*/ 9308549 w 74090215"/>
              <a:gd name="connsiteY101" fmla="*/ 5356577 h 17509479"/>
              <a:gd name="connsiteX102" fmla="*/ 5356576 w 74090215"/>
              <a:gd name="connsiteY102" fmla="*/ 1404603 h 17509479"/>
              <a:gd name="connsiteX103" fmla="*/ 1404600 w 74090215"/>
              <a:gd name="connsiteY103" fmla="*/ 5356577 h 17509479"/>
              <a:gd name="connsiteX104" fmla="*/ 2842750 w 74090215"/>
              <a:gd name="connsiteY104" fmla="*/ 8406115 h 17509479"/>
              <a:gd name="connsiteX105" fmla="*/ 2849823 w 74090215"/>
              <a:gd name="connsiteY105" fmla="*/ 8411669 h 17509479"/>
              <a:gd name="connsiteX106" fmla="*/ 1537309 w 74090215"/>
              <a:gd name="connsiteY106" fmla="*/ 9111111 h 17509479"/>
              <a:gd name="connsiteX107" fmla="*/ 1391538 w 74090215"/>
              <a:gd name="connsiteY107" fmla="*/ 8958219 h 17509479"/>
              <a:gd name="connsiteX108" fmla="*/ 0 w 74090215"/>
              <a:gd name="connsiteY108" fmla="*/ 5356577 h 17509479"/>
              <a:gd name="connsiteX109" fmla="*/ 5356576 w 74090215"/>
              <a:gd name="connsiteY109" fmla="*/ 1 h 17509479"/>
              <a:gd name="connsiteX110" fmla="*/ 10713152 w 74090215"/>
              <a:gd name="connsiteY110" fmla="*/ 5356577 h 17509479"/>
              <a:gd name="connsiteX111" fmla="*/ 9321610 w 74090215"/>
              <a:gd name="connsiteY111" fmla="*/ 8958219 h 17509479"/>
              <a:gd name="connsiteX112" fmla="*/ 9019565 w 74090215"/>
              <a:gd name="connsiteY112" fmla="*/ 9243579 h 17509479"/>
              <a:gd name="connsiteX113" fmla="*/ 7742306 w 74090215"/>
              <a:gd name="connsiteY113" fmla="*/ 12152903 h 17509479"/>
              <a:gd name="connsiteX114" fmla="*/ 11694282 w 74090215"/>
              <a:gd name="connsiteY114" fmla="*/ 16104879 h 17509479"/>
              <a:gd name="connsiteX115" fmla="*/ 15646256 w 74090215"/>
              <a:gd name="connsiteY115" fmla="*/ 12152903 h 17509479"/>
              <a:gd name="connsiteX116" fmla="*/ 14368998 w 74090215"/>
              <a:gd name="connsiteY116" fmla="*/ 9243579 h 17509479"/>
              <a:gd name="connsiteX117" fmla="*/ 14066953 w 74090215"/>
              <a:gd name="connsiteY117" fmla="*/ 8958219 h 17509479"/>
              <a:gd name="connsiteX118" fmla="*/ 12675411 w 74090215"/>
              <a:gd name="connsiteY118" fmla="*/ 5356577 h 17509479"/>
              <a:gd name="connsiteX119" fmla="*/ 18031987 w 74090215"/>
              <a:gd name="connsiteY119" fmla="*/ 1 h 17509479"/>
              <a:gd name="connsiteX120" fmla="*/ 23388563 w 74090215"/>
              <a:gd name="connsiteY120" fmla="*/ 5356577 h 17509479"/>
              <a:gd name="connsiteX121" fmla="*/ 21997023 w 74090215"/>
              <a:gd name="connsiteY121" fmla="*/ 8958219 h 17509479"/>
              <a:gd name="connsiteX122" fmla="*/ 21694979 w 74090215"/>
              <a:gd name="connsiteY122" fmla="*/ 9243579 h 17509479"/>
              <a:gd name="connsiteX123" fmla="*/ 20417719 w 74090215"/>
              <a:gd name="connsiteY123" fmla="*/ 12152903 h 17509479"/>
              <a:gd name="connsiteX124" fmla="*/ 24369693 w 74090215"/>
              <a:gd name="connsiteY124" fmla="*/ 16104879 h 17509479"/>
              <a:gd name="connsiteX125" fmla="*/ 28321667 w 74090215"/>
              <a:gd name="connsiteY125" fmla="*/ 12152903 h 17509479"/>
              <a:gd name="connsiteX126" fmla="*/ 27044411 w 74090215"/>
              <a:gd name="connsiteY126" fmla="*/ 9243579 h 17509479"/>
              <a:gd name="connsiteX127" fmla="*/ 26742365 w 74090215"/>
              <a:gd name="connsiteY127" fmla="*/ 8958217 h 17509479"/>
              <a:gd name="connsiteX128" fmla="*/ 25350823 w 74090215"/>
              <a:gd name="connsiteY128" fmla="*/ 5356577 h 17509479"/>
              <a:gd name="connsiteX129" fmla="*/ 30707399 w 74090215"/>
              <a:gd name="connsiteY12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6057527 w 74090215"/>
              <a:gd name="connsiteY69" fmla="*/ 8265901 h 17509479"/>
              <a:gd name="connsiteX70" fmla="*/ 47334783 w 74090215"/>
              <a:gd name="connsiteY70" fmla="*/ 5356577 h 17509479"/>
              <a:gd name="connsiteX71" fmla="*/ 43382807 w 74090215"/>
              <a:gd name="connsiteY71" fmla="*/ 1404601 h 17509479"/>
              <a:gd name="connsiteX72" fmla="*/ 39430831 w 74090215"/>
              <a:gd name="connsiteY72" fmla="*/ 5356577 h 17509479"/>
              <a:gd name="connsiteX73" fmla="*/ 40708095 w 74090215"/>
              <a:gd name="connsiteY73" fmla="*/ 8265901 h 17509479"/>
              <a:gd name="connsiteX74" fmla="*/ 41010135 w 74090215"/>
              <a:gd name="connsiteY74" fmla="*/ 8551263 h 17509479"/>
              <a:gd name="connsiteX75" fmla="*/ 42401679 w 74090215"/>
              <a:gd name="connsiteY75" fmla="*/ 12152903 h 17509479"/>
              <a:gd name="connsiteX76" fmla="*/ 37045103 w 74090215"/>
              <a:gd name="connsiteY76" fmla="*/ 17509479 h 17509479"/>
              <a:gd name="connsiteX77" fmla="*/ 31688529 w 74090215"/>
              <a:gd name="connsiteY77" fmla="*/ 12152903 h 17509479"/>
              <a:gd name="connsiteX78" fmla="*/ 33080067 w 74090215"/>
              <a:gd name="connsiteY78" fmla="*/ 8551263 h 17509479"/>
              <a:gd name="connsiteX79" fmla="*/ 33382111 w 74090215"/>
              <a:gd name="connsiteY79" fmla="*/ 8265901 h 17509479"/>
              <a:gd name="connsiteX80" fmla="*/ 34659375 w 74090215"/>
              <a:gd name="connsiteY80" fmla="*/ 5356577 h 17509479"/>
              <a:gd name="connsiteX81" fmla="*/ 30707399 w 74090215"/>
              <a:gd name="connsiteY81" fmla="*/ 1404601 h 17509479"/>
              <a:gd name="connsiteX82" fmla="*/ 26755425 w 74090215"/>
              <a:gd name="connsiteY82" fmla="*/ 5356577 h 17509479"/>
              <a:gd name="connsiteX83" fmla="*/ 28032683 w 74090215"/>
              <a:gd name="connsiteY83" fmla="*/ 8265901 h 17509479"/>
              <a:gd name="connsiteX84" fmla="*/ 28334727 w 74090215"/>
              <a:gd name="connsiteY84" fmla="*/ 8551263 h 17509479"/>
              <a:gd name="connsiteX85" fmla="*/ 29726271 w 74090215"/>
              <a:gd name="connsiteY85" fmla="*/ 12152903 h 17509479"/>
              <a:gd name="connsiteX86" fmla="*/ 24369693 w 74090215"/>
              <a:gd name="connsiteY86" fmla="*/ 17509479 h 17509479"/>
              <a:gd name="connsiteX87" fmla="*/ 19013117 w 74090215"/>
              <a:gd name="connsiteY87" fmla="*/ 12152903 h 17509479"/>
              <a:gd name="connsiteX88" fmla="*/ 20404659 w 74090215"/>
              <a:gd name="connsiteY88" fmla="*/ 8551263 h 17509479"/>
              <a:gd name="connsiteX89" fmla="*/ 20706703 w 74090215"/>
              <a:gd name="connsiteY89" fmla="*/ 8265903 h 17509479"/>
              <a:gd name="connsiteX90" fmla="*/ 21983965 w 74090215"/>
              <a:gd name="connsiteY90" fmla="*/ 5356577 h 17509479"/>
              <a:gd name="connsiteX91" fmla="*/ 18031987 w 74090215"/>
              <a:gd name="connsiteY91" fmla="*/ 1404603 h 17509479"/>
              <a:gd name="connsiteX92" fmla="*/ 14080013 w 74090215"/>
              <a:gd name="connsiteY92" fmla="*/ 5356577 h 17509479"/>
              <a:gd name="connsiteX93" fmla="*/ 15357271 w 74090215"/>
              <a:gd name="connsiteY93" fmla="*/ 8265903 h 17509479"/>
              <a:gd name="connsiteX94" fmla="*/ 15659315 w 74090215"/>
              <a:gd name="connsiteY94" fmla="*/ 8551263 h 17509479"/>
              <a:gd name="connsiteX95" fmla="*/ 17050857 w 74090215"/>
              <a:gd name="connsiteY95" fmla="*/ 12152903 h 17509479"/>
              <a:gd name="connsiteX96" fmla="*/ 11694282 w 74090215"/>
              <a:gd name="connsiteY96" fmla="*/ 17509479 h 17509479"/>
              <a:gd name="connsiteX97" fmla="*/ 6337705 w 74090215"/>
              <a:gd name="connsiteY97" fmla="*/ 12152903 h 17509479"/>
              <a:gd name="connsiteX98" fmla="*/ 7729247 w 74090215"/>
              <a:gd name="connsiteY98" fmla="*/ 8551263 h 17509479"/>
              <a:gd name="connsiteX99" fmla="*/ 8031291 w 74090215"/>
              <a:gd name="connsiteY99" fmla="*/ 8265903 h 17509479"/>
              <a:gd name="connsiteX100" fmla="*/ 9308549 w 74090215"/>
              <a:gd name="connsiteY100" fmla="*/ 5356577 h 17509479"/>
              <a:gd name="connsiteX101" fmla="*/ 5356576 w 74090215"/>
              <a:gd name="connsiteY101" fmla="*/ 1404603 h 17509479"/>
              <a:gd name="connsiteX102" fmla="*/ 1404600 w 74090215"/>
              <a:gd name="connsiteY102" fmla="*/ 5356577 h 17509479"/>
              <a:gd name="connsiteX103" fmla="*/ 2842750 w 74090215"/>
              <a:gd name="connsiteY103" fmla="*/ 8406115 h 17509479"/>
              <a:gd name="connsiteX104" fmla="*/ 2849823 w 74090215"/>
              <a:gd name="connsiteY104" fmla="*/ 8411669 h 17509479"/>
              <a:gd name="connsiteX105" fmla="*/ 1537309 w 74090215"/>
              <a:gd name="connsiteY105" fmla="*/ 9111111 h 17509479"/>
              <a:gd name="connsiteX106" fmla="*/ 1391538 w 74090215"/>
              <a:gd name="connsiteY106" fmla="*/ 8958219 h 17509479"/>
              <a:gd name="connsiteX107" fmla="*/ 0 w 74090215"/>
              <a:gd name="connsiteY107" fmla="*/ 5356577 h 17509479"/>
              <a:gd name="connsiteX108" fmla="*/ 5356576 w 74090215"/>
              <a:gd name="connsiteY108" fmla="*/ 1 h 17509479"/>
              <a:gd name="connsiteX109" fmla="*/ 10713152 w 74090215"/>
              <a:gd name="connsiteY109" fmla="*/ 5356577 h 17509479"/>
              <a:gd name="connsiteX110" fmla="*/ 9321610 w 74090215"/>
              <a:gd name="connsiteY110" fmla="*/ 8958219 h 17509479"/>
              <a:gd name="connsiteX111" fmla="*/ 9019565 w 74090215"/>
              <a:gd name="connsiteY111" fmla="*/ 9243579 h 17509479"/>
              <a:gd name="connsiteX112" fmla="*/ 7742306 w 74090215"/>
              <a:gd name="connsiteY112" fmla="*/ 12152903 h 17509479"/>
              <a:gd name="connsiteX113" fmla="*/ 11694282 w 74090215"/>
              <a:gd name="connsiteY113" fmla="*/ 16104879 h 17509479"/>
              <a:gd name="connsiteX114" fmla="*/ 15646256 w 74090215"/>
              <a:gd name="connsiteY114" fmla="*/ 12152903 h 17509479"/>
              <a:gd name="connsiteX115" fmla="*/ 14368998 w 74090215"/>
              <a:gd name="connsiteY115" fmla="*/ 9243579 h 17509479"/>
              <a:gd name="connsiteX116" fmla="*/ 14066953 w 74090215"/>
              <a:gd name="connsiteY116" fmla="*/ 8958219 h 17509479"/>
              <a:gd name="connsiteX117" fmla="*/ 12675411 w 74090215"/>
              <a:gd name="connsiteY117" fmla="*/ 5356577 h 17509479"/>
              <a:gd name="connsiteX118" fmla="*/ 18031987 w 74090215"/>
              <a:gd name="connsiteY118" fmla="*/ 1 h 17509479"/>
              <a:gd name="connsiteX119" fmla="*/ 23388563 w 74090215"/>
              <a:gd name="connsiteY119" fmla="*/ 5356577 h 17509479"/>
              <a:gd name="connsiteX120" fmla="*/ 21997023 w 74090215"/>
              <a:gd name="connsiteY120" fmla="*/ 8958219 h 17509479"/>
              <a:gd name="connsiteX121" fmla="*/ 21694979 w 74090215"/>
              <a:gd name="connsiteY121" fmla="*/ 9243579 h 17509479"/>
              <a:gd name="connsiteX122" fmla="*/ 20417719 w 74090215"/>
              <a:gd name="connsiteY122" fmla="*/ 12152903 h 17509479"/>
              <a:gd name="connsiteX123" fmla="*/ 24369693 w 74090215"/>
              <a:gd name="connsiteY123" fmla="*/ 16104879 h 17509479"/>
              <a:gd name="connsiteX124" fmla="*/ 28321667 w 74090215"/>
              <a:gd name="connsiteY124" fmla="*/ 12152903 h 17509479"/>
              <a:gd name="connsiteX125" fmla="*/ 27044411 w 74090215"/>
              <a:gd name="connsiteY125" fmla="*/ 9243579 h 17509479"/>
              <a:gd name="connsiteX126" fmla="*/ 26742365 w 74090215"/>
              <a:gd name="connsiteY126" fmla="*/ 8958217 h 17509479"/>
              <a:gd name="connsiteX127" fmla="*/ 25350823 w 74090215"/>
              <a:gd name="connsiteY127" fmla="*/ 5356577 h 17509479"/>
              <a:gd name="connsiteX128" fmla="*/ 30707399 w 74090215"/>
              <a:gd name="connsiteY12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045799 w 74090215"/>
              <a:gd name="connsiteY14" fmla="*/ 9243579 h 17509479"/>
              <a:gd name="connsiteX15" fmla="*/ 45768539 w 74090215"/>
              <a:gd name="connsiteY15" fmla="*/ 12152903 h 17509479"/>
              <a:gd name="connsiteX16" fmla="*/ 49720515 w 74090215"/>
              <a:gd name="connsiteY16" fmla="*/ 16104879 h 17509479"/>
              <a:gd name="connsiteX17" fmla="*/ 53672487 w 74090215"/>
              <a:gd name="connsiteY17" fmla="*/ 12152903 h 17509479"/>
              <a:gd name="connsiteX18" fmla="*/ 52395227 w 74090215"/>
              <a:gd name="connsiteY18" fmla="*/ 9243579 h 17509479"/>
              <a:gd name="connsiteX19" fmla="*/ 52241603 w 74090215"/>
              <a:gd name="connsiteY19" fmla="*/ 9109701 h 17509479"/>
              <a:gd name="connsiteX20" fmla="*/ 52238955 w 74090215"/>
              <a:gd name="connsiteY20" fmla="*/ 9111111 h 17509479"/>
              <a:gd name="connsiteX21" fmla="*/ 52093187 w 74090215"/>
              <a:gd name="connsiteY21" fmla="*/ 8958217 h 17509479"/>
              <a:gd name="connsiteX22" fmla="*/ 50701643 w 74090215"/>
              <a:gd name="connsiteY22" fmla="*/ 5356577 h 17509479"/>
              <a:gd name="connsiteX23" fmla="*/ 56058219 w 74090215"/>
              <a:gd name="connsiteY23" fmla="*/ 0 h 17509479"/>
              <a:gd name="connsiteX24" fmla="*/ 61414799 w 74090215"/>
              <a:gd name="connsiteY24" fmla="*/ 5356577 h 17509479"/>
              <a:gd name="connsiteX25" fmla="*/ 60023255 w 74090215"/>
              <a:gd name="connsiteY25" fmla="*/ 8958217 h 17509479"/>
              <a:gd name="connsiteX26" fmla="*/ 59877487 w 74090215"/>
              <a:gd name="connsiteY26" fmla="*/ 9111111 h 17509479"/>
              <a:gd name="connsiteX27" fmla="*/ 59874839 w 74090215"/>
              <a:gd name="connsiteY27" fmla="*/ 9109699 h 17509479"/>
              <a:gd name="connsiteX28" fmla="*/ 59721211 w 74090215"/>
              <a:gd name="connsiteY28" fmla="*/ 9243579 h 17509479"/>
              <a:gd name="connsiteX29" fmla="*/ 58443951 w 74090215"/>
              <a:gd name="connsiteY29" fmla="*/ 12152903 h 17509479"/>
              <a:gd name="connsiteX30" fmla="*/ 62395927 w 74090215"/>
              <a:gd name="connsiteY30" fmla="*/ 16104879 h 17509479"/>
              <a:gd name="connsiteX31" fmla="*/ 66347903 w 74090215"/>
              <a:gd name="connsiteY31" fmla="*/ 12152903 h 17509479"/>
              <a:gd name="connsiteX32" fmla="*/ 65070643 w 74090215"/>
              <a:gd name="connsiteY32" fmla="*/ 9243579 h 17509479"/>
              <a:gd name="connsiteX33" fmla="*/ 64917015 w 74090215"/>
              <a:gd name="connsiteY33" fmla="*/ 9109699 h 17509479"/>
              <a:gd name="connsiteX34" fmla="*/ 64914367 w 74090215"/>
              <a:gd name="connsiteY34" fmla="*/ 9111111 h 17509479"/>
              <a:gd name="connsiteX35" fmla="*/ 64768599 w 74090215"/>
              <a:gd name="connsiteY35" fmla="*/ 8958217 h 17509479"/>
              <a:gd name="connsiteX36" fmla="*/ 63377055 w 74090215"/>
              <a:gd name="connsiteY36" fmla="*/ 5356577 h 17509479"/>
              <a:gd name="connsiteX37" fmla="*/ 68733639 w 74090215"/>
              <a:gd name="connsiteY37" fmla="*/ 0 h 17509479"/>
              <a:gd name="connsiteX38" fmla="*/ 74090215 w 74090215"/>
              <a:gd name="connsiteY38" fmla="*/ 5356577 h 17509479"/>
              <a:gd name="connsiteX39" fmla="*/ 72698671 w 74090215"/>
              <a:gd name="connsiteY39" fmla="*/ 8958217 h 17509479"/>
              <a:gd name="connsiteX40" fmla="*/ 72552903 w 74090215"/>
              <a:gd name="connsiteY40" fmla="*/ 9111111 h 17509479"/>
              <a:gd name="connsiteX41" fmla="*/ 71240391 w 74090215"/>
              <a:gd name="connsiteY41" fmla="*/ 8411667 h 17509479"/>
              <a:gd name="connsiteX42" fmla="*/ 71247455 w 74090215"/>
              <a:gd name="connsiteY42" fmla="*/ 8406113 h 17509479"/>
              <a:gd name="connsiteX43" fmla="*/ 72685607 w 74090215"/>
              <a:gd name="connsiteY43" fmla="*/ 5356577 h 17509479"/>
              <a:gd name="connsiteX44" fmla="*/ 68733639 w 74090215"/>
              <a:gd name="connsiteY44" fmla="*/ 1404601 h 17509479"/>
              <a:gd name="connsiteX45" fmla="*/ 64781659 w 74090215"/>
              <a:gd name="connsiteY45" fmla="*/ 5356577 h 17509479"/>
              <a:gd name="connsiteX46" fmla="*/ 66058919 w 74090215"/>
              <a:gd name="connsiteY46" fmla="*/ 8265901 h 17509479"/>
              <a:gd name="connsiteX47" fmla="*/ 66212543 w 74090215"/>
              <a:gd name="connsiteY47" fmla="*/ 8399781 h 17509479"/>
              <a:gd name="connsiteX48" fmla="*/ 66215191 w 74090215"/>
              <a:gd name="connsiteY48" fmla="*/ 8398371 h 17509479"/>
              <a:gd name="connsiteX49" fmla="*/ 66360963 w 74090215"/>
              <a:gd name="connsiteY49" fmla="*/ 8551263 h 17509479"/>
              <a:gd name="connsiteX50" fmla="*/ 67752503 w 74090215"/>
              <a:gd name="connsiteY50" fmla="*/ 12152903 h 17509479"/>
              <a:gd name="connsiteX51" fmla="*/ 62395927 w 74090215"/>
              <a:gd name="connsiteY51" fmla="*/ 17509479 h 17509479"/>
              <a:gd name="connsiteX52" fmla="*/ 57039351 w 74090215"/>
              <a:gd name="connsiteY52" fmla="*/ 12152903 h 17509479"/>
              <a:gd name="connsiteX53" fmla="*/ 58430891 w 74090215"/>
              <a:gd name="connsiteY53" fmla="*/ 8551263 h 17509479"/>
              <a:gd name="connsiteX54" fmla="*/ 58576659 w 74090215"/>
              <a:gd name="connsiteY54" fmla="*/ 8398371 h 17509479"/>
              <a:gd name="connsiteX55" fmla="*/ 58579307 w 74090215"/>
              <a:gd name="connsiteY55" fmla="*/ 8399783 h 17509479"/>
              <a:gd name="connsiteX56" fmla="*/ 58732935 w 74090215"/>
              <a:gd name="connsiteY56" fmla="*/ 8265901 h 17509479"/>
              <a:gd name="connsiteX57" fmla="*/ 60010195 w 74090215"/>
              <a:gd name="connsiteY57" fmla="*/ 5356577 h 17509479"/>
              <a:gd name="connsiteX58" fmla="*/ 56058219 w 74090215"/>
              <a:gd name="connsiteY58" fmla="*/ 1404601 h 17509479"/>
              <a:gd name="connsiteX59" fmla="*/ 52106247 w 74090215"/>
              <a:gd name="connsiteY59" fmla="*/ 5356577 h 17509479"/>
              <a:gd name="connsiteX60" fmla="*/ 53383507 w 74090215"/>
              <a:gd name="connsiteY60" fmla="*/ 8265901 h 17509479"/>
              <a:gd name="connsiteX61" fmla="*/ 53537131 w 74090215"/>
              <a:gd name="connsiteY61" fmla="*/ 8399781 h 17509479"/>
              <a:gd name="connsiteX62" fmla="*/ 53539779 w 74090215"/>
              <a:gd name="connsiteY62" fmla="*/ 8398371 h 17509479"/>
              <a:gd name="connsiteX63" fmla="*/ 53685547 w 74090215"/>
              <a:gd name="connsiteY63" fmla="*/ 8551263 h 17509479"/>
              <a:gd name="connsiteX64" fmla="*/ 55077091 w 74090215"/>
              <a:gd name="connsiteY64" fmla="*/ 12152903 h 17509479"/>
              <a:gd name="connsiteX65" fmla="*/ 49720515 w 74090215"/>
              <a:gd name="connsiteY65" fmla="*/ 17509479 h 17509479"/>
              <a:gd name="connsiteX66" fmla="*/ 44363935 w 74090215"/>
              <a:gd name="connsiteY66" fmla="*/ 12152903 h 17509479"/>
              <a:gd name="connsiteX67" fmla="*/ 45755479 w 74090215"/>
              <a:gd name="connsiteY67" fmla="*/ 8551263 h 17509479"/>
              <a:gd name="connsiteX68" fmla="*/ 46057527 w 74090215"/>
              <a:gd name="connsiteY68" fmla="*/ 8265901 h 17509479"/>
              <a:gd name="connsiteX69" fmla="*/ 47334783 w 74090215"/>
              <a:gd name="connsiteY69" fmla="*/ 5356577 h 17509479"/>
              <a:gd name="connsiteX70" fmla="*/ 43382807 w 74090215"/>
              <a:gd name="connsiteY70" fmla="*/ 1404601 h 17509479"/>
              <a:gd name="connsiteX71" fmla="*/ 39430831 w 74090215"/>
              <a:gd name="connsiteY71" fmla="*/ 5356577 h 17509479"/>
              <a:gd name="connsiteX72" fmla="*/ 40708095 w 74090215"/>
              <a:gd name="connsiteY72" fmla="*/ 8265901 h 17509479"/>
              <a:gd name="connsiteX73" fmla="*/ 41010135 w 74090215"/>
              <a:gd name="connsiteY73" fmla="*/ 8551263 h 17509479"/>
              <a:gd name="connsiteX74" fmla="*/ 42401679 w 74090215"/>
              <a:gd name="connsiteY74" fmla="*/ 12152903 h 17509479"/>
              <a:gd name="connsiteX75" fmla="*/ 37045103 w 74090215"/>
              <a:gd name="connsiteY75" fmla="*/ 17509479 h 17509479"/>
              <a:gd name="connsiteX76" fmla="*/ 31688529 w 74090215"/>
              <a:gd name="connsiteY76" fmla="*/ 12152903 h 17509479"/>
              <a:gd name="connsiteX77" fmla="*/ 33080067 w 74090215"/>
              <a:gd name="connsiteY77" fmla="*/ 8551263 h 17509479"/>
              <a:gd name="connsiteX78" fmla="*/ 33382111 w 74090215"/>
              <a:gd name="connsiteY78" fmla="*/ 8265901 h 17509479"/>
              <a:gd name="connsiteX79" fmla="*/ 34659375 w 74090215"/>
              <a:gd name="connsiteY79" fmla="*/ 5356577 h 17509479"/>
              <a:gd name="connsiteX80" fmla="*/ 30707399 w 74090215"/>
              <a:gd name="connsiteY80" fmla="*/ 1404601 h 17509479"/>
              <a:gd name="connsiteX81" fmla="*/ 26755425 w 74090215"/>
              <a:gd name="connsiteY81" fmla="*/ 5356577 h 17509479"/>
              <a:gd name="connsiteX82" fmla="*/ 28032683 w 74090215"/>
              <a:gd name="connsiteY82" fmla="*/ 8265901 h 17509479"/>
              <a:gd name="connsiteX83" fmla="*/ 28334727 w 74090215"/>
              <a:gd name="connsiteY83" fmla="*/ 8551263 h 17509479"/>
              <a:gd name="connsiteX84" fmla="*/ 29726271 w 74090215"/>
              <a:gd name="connsiteY84" fmla="*/ 12152903 h 17509479"/>
              <a:gd name="connsiteX85" fmla="*/ 24369693 w 74090215"/>
              <a:gd name="connsiteY85" fmla="*/ 17509479 h 17509479"/>
              <a:gd name="connsiteX86" fmla="*/ 19013117 w 74090215"/>
              <a:gd name="connsiteY86" fmla="*/ 12152903 h 17509479"/>
              <a:gd name="connsiteX87" fmla="*/ 20404659 w 74090215"/>
              <a:gd name="connsiteY87" fmla="*/ 8551263 h 17509479"/>
              <a:gd name="connsiteX88" fmla="*/ 20706703 w 74090215"/>
              <a:gd name="connsiteY88" fmla="*/ 8265903 h 17509479"/>
              <a:gd name="connsiteX89" fmla="*/ 21983965 w 74090215"/>
              <a:gd name="connsiteY89" fmla="*/ 5356577 h 17509479"/>
              <a:gd name="connsiteX90" fmla="*/ 18031987 w 74090215"/>
              <a:gd name="connsiteY90" fmla="*/ 1404603 h 17509479"/>
              <a:gd name="connsiteX91" fmla="*/ 14080013 w 74090215"/>
              <a:gd name="connsiteY91" fmla="*/ 5356577 h 17509479"/>
              <a:gd name="connsiteX92" fmla="*/ 15357271 w 74090215"/>
              <a:gd name="connsiteY92" fmla="*/ 8265903 h 17509479"/>
              <a:gd name="connsiteX93" fmla="*/ 15659315 w 74090215"/>
              <a:gd name="connsiteY93" fmla="*/ 8551263 h 17509479"/>
              <a:gd name="connsiteX94" fmla="*/ 17050857 w 74090215"/>
              <a:gd name="connsiteY94" fmla="*/ 12152903 h 17509479"/>
              <a:gd name="connsiteX95" fmla="*/ 11694282 w 74090215"/>
              <a:gd name="connsiteY95" fmla="*/ 17509479 h 17509479"/>
              <a:gd name="connsiteX96" fmla="*/ 6337705 w 74090215"/>
              <a:gd name="connsiteY96" fmla="*/ 12152903 h 17509479"/>
              <a:gd name="connsiteX97" fmla="*/ 7729247 w 74090215"/>
              <a:gd name="connsiteY97" fmla="*/ 8551263 h 17509479"/>
              <a:gd name="connsiteX98" fmla="*/ 8031291 w 74090215"/>
              <a:gd name="connsiteY98" fmla="*/ 8265903 h 17509479"/>
              <a:gd name="connsiteX99" fmla="*/ 9308549 w 74090215"/>
              <a:gd name="connsiteY99" fmla="*/ 5356577 h 17509479"/>
              <a:gd name="connsiteX100" fmla="*/ 5356576 w 74090215"/>
              <a:gd name="connsiteY100" fmla="*/ 1404603 h 17509479"/>
              <a:gd name="connsiteX101" fmla="*/ 1404600 w 74090215"/>
              <a:gd name="connsiteY101" fmla="*/ 5356577 h 17509479"/>
              <a:gd name="connsiteX102" fmla="*/ 2842750 w 74090215"/>
              <a:gd name="connsiteY102" fmla="*/ 8406115 h 17509479"/>
              <a:gd name="connsiteX103" fmla="*/ 2849823 w 74090215"/>
              <a:gd name="connsiteY103" fmla="*/ 8411669 h 17509479"/>
              <a:gd name="connsiteX104" fmla="*/ 1537309 w 74090215"/>
              <a:gd name="connsiteY104" fmla="*/ 9111111 h 17509479"/>
              <a:gd name="connsiteX105" fmla="*/ 1391538 w 74090215"/>
              <a:gd name="connsiteY105" fmla="*/ 8958219 h 17509479"/>
              <a:gd name="connsiteX106" fmla="*/ 0 w 74090215"/>
              <a:gd name="connsiteY106" fmla="*/ 5356577 h 17509479"/>
              <a:gd name="connsiteX107" fmla="*/ 5356576 w 74090215"/>
              <a:gd name="connsiteY107" fmla="*/ 1 h 17509479"/>
              <a:gd name="connsiteX108" fmla="*/ 10713152 w 74090215"/>
              <a:gd name="connsiteY108" fmla="*/ 5356577 h 17509479"/>
              <a:gd name="connsiteX109" fmla="*/ 9321610 w 74090215"/>
              <a:gd name="connsiteY109" fmla="*/ 8958219 h 17509479"/>
              <a:gd name="connsiteX110" fmla="*/ 9019565 w 74090215"/>
              <a:gd name="connsiteY110" fmla="*/ 9243579 h 17509479"/>
              <a:gd name="connsiteX111" fmla="*/ 7742306 w 74090215"/>
              <a:gd name="connsiteY111" fmla="*/ 12152903 h 17509479"/>
              <a:gd name="connsiteX112" fmla="*/ 11694282 w 74090215"/>
              <a:gd name="connsiteY112" fmla="*/ 16104879 h 17509479"/>
              <a:gd name="connsiteX113" fmla="*/ 15646256 w 74090215"/>
              <a:gd name="connsiteY113" fmla="*/ 12152903 h 17509479"/>
              <a:gd name="connsiteX114" fmla="*/ 14368998 w 74090215"/>
              <a:gd name="connsiteY114" fmla="*/ 9243579 h 17509479"/>
              <a:gd name="connsiteX115" fmla="*/ 14066953 w 74090215"/>
              <a:gd name="connsiteY115" fmla="*/ 8958219 h 17509479"/>
              <a:gd name="connsiteX116" fmla="*/ 12675411 w 74090215"/>
              <a:gd name="connsiteY116" fmla="*/ 5356577 h 17509479"/>
              <a:gd name="connsiteX117" fmla="*/ 18031987 w 74090215"/>
              <a:gd name="connsiteY117" fmla="*/ 1 h 17509479"/>
              <a:gd name="connsiteX118" fmla="*/ 23388563 w 74090215"/>
              <a:gd name="connsiteY118" fmla="*/ 5356577 h 17509479"/>
              <a:gd name="connsiteX119" fmla="*/ 21997023 w 74090215"/>
              <a:gd name="connsiteY119" fmla="*/ 8958219 h 17509479"/>
              <a:gd name="connsiteX120" fmla="*/ 21694979 w 74090215"/>
              <a:gd name="connsiteY120" fmla="*/ 9243579 h 17509479"/>
              <a:gd name="connsiteX121" fmla="*/ 20417719 w 74090215"/>
              <a:gd name="connsiteY121" fmla="*/ 12152903 h 17509479"/>
              <a:gd name="connsiteX122" fmla="*/ 24369693 w 74090215"/>
              <a:gd name="connsiteY122" fmla="*/ 16104879 h 17509479"/>
              <a:gd name="connsiteX123" fmla="*/ 28321667 w 74090215"/>
              <a:gd name="connsiteY123" fmla="*/ 12152903 h 17509479"/>
              <a:gd name="connsiteX124" fmla="*/ 27044411 w 74090215"/>
              <a:gd name="connsiteY124" fmla="*/ 9243579 h 17509479"/>
              <a:gd name="connsiteX125" fmla="*/ 26742365 w 74090215"/>
              <a:gd name="connsiteY125" fmla="*/ 8958217 h 17509479"/>
              <a:gd name="connsiteX126" fmla="*/ 25350823 w 74090215"/>
              <a:gd name="connsiteY126" fmla="*/ 5356577 h 17509479"/>
              <a:gd name="connsiteX127" fmla="*/ 30707399 w 74090215"/>
              <a:gd name="connsiteY12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238955 w 74090215"/>
              <a:gd name="connsiteY19" fmla="*/ 9111111 h 17509479"/>
              <a:gd name="connsiteX20" fmla="*/ 52093187 w 74090215"/>
              <a:gd name="connsiteY20" fmla="*/ 8958217 h 17509479"/>
              <a:gd name="connsiteX21" fmla="*/ 50701643 w 74090215"/>
              <a:gd name="connsiteY21" fmla="*/ 5356577 h 17509479"/>
              <a:gd name="connsiteX22" fmla="*/ 56058219 w 74090215"/>
              <a:gd name="connsiteY22" fmla="*/ 0 h 17509479"/>
              <a:gd name="connsiteX23" fmla="*/ 61414799 w 74090215"/>
              <a:gd name="connsiteY23" fmla="*/ 5356577 h 17509479"/>
              <a:gd name="connsiteX24" fmla="*/ 60023255 w 74090215"/>
              <a:gd name="connsiteY24" fmla="*/ 8958217 h 17509479"/>
              <a:gd name="connsiteX25" fmla="*/ 59877487 w 74090215"/>
              <a:gd name="connsiteY25" fmla="*/ 9111111 h 17509479"/>
              <a:gd name="connsiteX26" fmla="*/ 59874839 w 74090215"/>
              <a:gd name="connsiteY26" fmla="*/ 9109699 h 17509479"/>
              <a:gd name="connsiteX27" fmla="*/ 59721211 w 74090215"/>
              <a:gd name="connsiteY27" fmla="*/ 9243579 h 17509479"/>
              <a:gd name="connsiteX28" fmla="*/ 58443951 w 74090215"/>
              <a:gd name="connsiteY28" fmla="*/ 12152903 h 17509479"/>
              <a:gd name="connsiteX29" fmla="*/ 62395927 w 74090215"/>
              <a:gd name="connsiteY29" fmla="*/ 16104879 h 17509479"/>
              <a:gd name="connsiteX30" fmla="*/ 66347903 w 74090215"/>
              <a:gd name="connsiteY30" fmla="*/ 12152903 h 17509479"/>
              <a:gd name="connsiteX31" fmla="*/ 65070643 w 74090215"/>
              <a:gd name="connsiteY31" fmla="*/ 9243579 h 17509479"/>
              <a:gd name="connsiteX32" fmla="*/ 64917015 w 74090215"/>
              <a:gd name="connsiteY32" fmla="*/ 9109699 h 17509479"/>
              <a:gd name="connsiteX33" fmla="*/ 64914367 w 74090215"/>
              <a:gd name="connsiteY33" fmla="*/ 9111111 h 17509479"/>
              <a:gd name="connsiteX34" fmla="*/ 64768599 w 74090215"/>
              <a:gd name="connsiteY34" fmla="*/ 8958217 h 17509479"/>
              <a:gd name="connsiteX35" fmla="*/ 63377055 w 74090215"/>
              <a:gd name="connsiteY35" fmla="*/ 5356577 h 17509479"/>
              <a:gd name="connsiteX36" fmla="*/ 68733639 w 74090215"/>
              <a:gd name="connsiteY36" fmla="*/ 0 h 17509479"/>
              <a:gd name="connsiteX37" fmla="*/ 74090215 w 74090215"/>
              <a:gd name="connsiteY37" fmla="*/ 5356577 h 17509479"/>
              <a:gd name="connsiteX38" fmla="*/ 72698671 w 74090215"/>
              <a:gd name="connsiteY38" fmla="*/ 8958217 h 17509479"/>
              <a:gd name="connsiteX39" fmla="*/ 72552903 w 74090215"/>
              <a:gd name="connsiteY39" fmla="*/ 9111111 h 17509479"/>
              <a:gd name="connsiteX40" fmla="*/ 71240391 w 74090215"/>
              <a:gd name="connsiteY40" fmla="*/ 8411667 h 17509479"/>
              <a:gd name="connsiteX41" fmla="*/ 71247455 w 74090215"/>
              <a:gd name="connsiteY41" fmla="*/ 8406113 h 17509479"/>
              <a:gd name="connsiteX42" fmla="*/ 72685607 w 74090215"/>
              <a:gd name="connsiteY42" fmla="*/ 5356577 h 17509479"/>
              <a:gd name="connsiteX43" fmla="*/ 68733639 w 74090215"/>
              <a:gd name="connsiteY43" fmla="*/ 1404601 h 17509479"/>
              <a:gd name="connsiteX44" fmla="*/ 64781659 w 74090215"/>
              <a:gd name="connsiteY44" fmla="*/ 5356577 h 17509479"/>
              <a:gd name="connsiteX45" fmla="*/ 66058919 w 74090215"/>
              <a:gd name="connsiteY45" fmla="*/ 8265901 h 17509479"/>
              <a:gd name="connsiteX46" fmla="*/ 66212543 w 74090215"/>
              <a:gd name="connsiteY46" fmla="*/ 8399781 h 17509479"/>
              <a:gd name="connsiteX47" fmla="*/ 66215191 w 74090215"/>
              <a:gd name="connsiteY47" fmla="*/ 8398371 h 17509479"/>
              <a:gd name="connsiteX48" fmla="*/ 66360963 w 74090215"/>
              <a:gd name="connsiteY48" fmla="*/ 8551263 h 17509479"/>
              <a:gd name="connsiteX49" fmla="*/ 67752503 w 74090215"/>
              <a:gd name="connsiteY49" fmla="*/ 12152903 h 17509479"/>
              <a:gd name="connsiteX50" fmla="*/ 62395927 w 74090215"/>
              <a:gd name="connsiteY50" fmla="*/ 17509479 h 17509479"/>
              <a:gd name="connsiteX51" fmla="*/ 57039351 w 74090215"/>
              <a:gd name="connsiteY51" fmla="*/ 12152903 h 17509479"/>
              <a:gd name="connsiteX52" fmla="*/ 58430891 w 74090215"/>
              <a:gd name="connsiteY52" fmla="*/ 8551263 h 17509479"/>
              <a:gd name="connsiteX53" fmla="*/ 58576659 w 74090215"/>
              <a:gd name="connsiteY53" fmla="*/ 8398371 h 17509479"/>
              <a:gd name="connsiteX54" fmla="*/ 58579307 w 74090215"/>
              <a:gd name="connsiteY54" fmla="*/ 8399783 h 17509479"/>
              <a:gd name="connsiteX55" fmla="*/ 58732935 w 74090215"/>
              <a:gd name="connsiteY55" fmla="*/ 8265901 h 17509479"/>
              <a:gd name="connsiteX56" fmla="*/ 60010195 w 74090215"/>
              <a:gd name="connsiteY56" fmla="*/ 5356577 h 17509479"/>
              <a:gd name="connsiteX57" fmla="*/ 56058219 w 74090215"/>
              <a:gd name="connsiteY57" fmla="*/ 1404601 h 17509479"/>
              <a:gd name="connsiteX58" fmla="*/ 52106247 w 74090215"/>
              <a:gd name="connsiteY58" fmla="*/ 5356577 h 17509479"/>
              <a:gd name="connsiteX59" fmla="*/ 53383507 w 74090215"/>
              <a:gd name="connsiteY59" fmla="*/ 8265901 h 17509479"/>
              <a:gd name="connsiteX60" fmla="*/ 53537131 w 74090215"/>
              <a:gd name="connsiteY60" fmla="*/ 8399781 h 17509479"/>
              <a:gd name="connsiteX61" fmla="*/ 53539779 w 74090215"/>
              <a:gd name="connsiteY61" fmla="*/ 8398371 h 17509479"/>
              <a:gd name="connsiteX62" fmla="*/ 53685547 w 74090215"/>
              <a:gd name="connsiteY62" fmla="*/ 8551263 h 17509479"/>
              <a:gd name="connsiteX63" fmla="*/ 55077091 w 74090215"/>
              <a:gd name="connsiteY63" fmla="*/ 12152903 h 17509479"/>
              <a:gd name="connsiteX64" fmla="*/ 49720515 w 74090215"/>
              <a:gd name="connsiteY64" fmla="*/ 17509479 h 17509479"/>
              <a:gd name="connsiteX65" fmla="*/ 44363935 w 74090215"/>
              <a:gd name="connsiteY65" fmla="*/ 12152903 h 17509479"/>
              <a:gd name="connsiteX66" fmla="*/ 45755479 w 74090215"/>
              <a:gd name="connsiteY66" fmla="*/ 8551263 h 17509479"/>
              <a:gd name="connsiteX67" fmla="*/ 46057527 w 74090215"/>
              <a:gd name="connsiteY67" fmla="*/ 8265901 h 17509479"/>
              <a:gd name="connsiteX68" fmla="*/ 47334783 w 74090215"/>
              <a:gd name="connsiteY68" fmla="*/ 5356577 h 17509479"/>
              <a:gd name="connsiteX69" fmla="*/ 43382807 w 74090215"/>
              <a:gd name="connsiteY69" fmla="*/ 1404601 h 17509479"/>
              <a:gd name="connsiteX70" fmla="*/ 39430831 w 74090215"/>
              <a:gd name="connsiteY70" fmla="*/ 5356577 h 17509479"/>
              <a:gd name="connsiteX71" fmla="*/ 40708095 w 74090215"/>
              <a:gd name="connsiteY71" fmla="*/ 8265901 h 17509479"/>
              <a:gd name="connsiteX72" fmla="*/ 41010135 w 74090215"/>
              <a:gd name="connsiteY72" fmla="*/ 8551263 h 17509479"/>
              <a:gd name="connsiteX73" fmla="*/ 42401679 w 74090215"/>
              <a:gd name="connsiteY73" fmla="*/ 12152903 h 17509479"/>
              <a:gd name="connsiteX74" fmla="*/ 37045103 w 74090215"/>
              <a:gd name="connsiteY74" fmla="*/ 17509479 h 17509479"/>
              <a:gd name="connsiteX75" fmla="*/ 31688529 w 74090215"/>
              <a:gd name="connsiteY75" fmla="*/ 12152903 h 17509479"/>
              <a:gd name="connsiteX76" fmla="*/ 33080067 w 74090215"/>
              <a:gd name="connsiteY76" fmla="*/ 8551263 h 17509479"/>
              <a:gd name="connsiteX77" fmla="*/ 33382111 w 74090215"/>
              <a:gd name="connsiteY77" fmla="*/ 8265901 h 17509479"/>
              <a:gd name="connsiteX78" fmla="*/ 34659375 w 74090215"/>
              <a:gd name="connsiteY78" fmla="*/ 5356577 h 17509479"/>
              <a:gd name="connsiteX79" fmla="*/ 30707399 w 74090215"/>
              <a:gd name="connsiteY79" fmla="*/ 1404601 h 17509479"/>
              <a:gd name="connsiteX80" fmla="*/ 26755425 w 74090215"/>
              <a:gd name="connsiteY80" fmla="*/ 5356577 h 17509479"/>
              <a:gd name="connsiteX81" fmla="*/ 28032683 w 74090215"/>
              <a:gd name="connsiteY81" fmla="*/ 8265901 h 17509479"/>
              <a:gd name="connsiteX82" fmla="*/ 28334727 w 74090215"/>
              <a:gd name="connsiteY82" fmla="*/ 8551263 h 17509479"/>
              <a:gd name="connsiteX83" fmla="*/ 29726271 w 74090215"/>
              <a:gd name="connsiteY83" fmla="*/ 12152903 h 17509479"/>
              <a:gd name="connsiteX84" fmla="*/ 24369693 w 74090215"/>
              <a:gd name="connsiteY84" fmla="*/ 17509479 h 17509479"/>
              <a:gd name="connsiteX85" fmla="*/ 19013117 w 74090215"/>
              <a:gd name="connsiteY85" fmla="*/ 12152903 h 17509479"/>
              <a:gd name="connsiteX86" fmla="*/ 20404659 w 74090215"/>
              <a:gd name="connsiteY86" fmla="*/ 8551263 h 17509479"/>
              <a:gd name="connsiteX87" fmla="*/ 20706703 w 74090215"/>
              <a:gd name="connsiteY87" fmla="*/ 8265903 h 17509479"/>
              <a:gd name="connsiteX88" fmla="*/ 21983965 w 74090215"/>
              <a:gd name="connsiteY88" fmla="*/ 5356577 h 17509479"/>
              <a:gd name="connsiteX89" fmla="*/ 18031987 w 74090215"/>
              <a:gd name="connsiteY89" fmla="*/ 1404603 h 17509479"/>
              <a:gd name="connsiteX90" fmla="*/ 14080013 w 74090215"/>
              <a:gd name="connsiteY90" fmla="*/ 5356577 h 17509479"/>
              <a:gd name="connsiteX91" fmla="*/ 15357271 w 74090215"/>
              <a:gd name="connsiteY91" fmla="*/ 8265903 h 17509479"/>
              <a:gd name="connsiteX92" fmla="*/ 15659315 w 74090215"/>
              <a:gd name="connsiteY92" fmla="*/ 8551263 h 17509479"/>
              <a:gd name="connsiteX93" fmla="*/ 17050857 w 74090215"/>
              <a:gd name="connsiteY93" fmla="*/ 12152903 h 17509479"/>
              <a:gd name="connsiteX94" fmla="*/ 11694282 w 74090215"/>
              <a:gd name="connsiteY94" fmla="*/ 17509479 h 17509479"/>
              <a:gd name="connsiteX95" fmla="*/ 6337705 w 74090215"/>
              <a:gd name="connsiteY95" fmla="*/ 12152903 h 17509479"/>
              <a:gd name="connsiteX96" fmla="*/ 7729247 w 74090215"/>
              <a:gd name="connsiteY96" fmla="*/ 8551263 h 17509479"/>
              <a:gd name="connsiteX97" fmla="*/ 8031291 w 74090215"/>
              <a:gd name="connsiteY97" fmla="*/ 8265903 h 17509479"/>
              <a:gd name="connsiteX98" fmla="*/ 9308549 w 74090215"/>
              <a:gd name="connsiteY98" fmla="*/ 5356577 h 17509479"/>
              <a:gd name="connsiteX99" fmla="*/ 5356576 w 74090215"/>
              <a:gd name="connsiteY99" fmla="*/ 1404603 h 17509479"/>
              <a:gd name="connsiteX100" fmla="*/ 1404600 w 74090215"/>
              <a:gd name="connsiteY100" fmla="*/ 5356577 h 17509479"/>
              <a:gd name="connsiteX101" fmla="*/ 2842750 w 74090215"/>
              <a:gd name="connsiteY101" fmla="*/ 8406115 h 17509479"/>
              <a:gd name="connsiteX102" fmla="*/ 2849823 w 74090215"/>
              <a:gd name="connsiteY102" fmla="*/ 8411669 h 17509479"/>
              <a:gd name="connsiteX103" fmla="*/ 1537309 w 74090215"/>
              <a:gd name="connsiteY103" fmla="*/ 9111111 h 17509479"/>
              <a:gd name="connsiteX104" fmla="*/ 1391538 w 74090215"/>
              <a:gd name="connsiteY104" fmla="*/ 8958219 h 17509479"/>
              <a:gd name="connsiteX105" fmla="*/ 0 w 74090215"/>
              <a:gd name="connsiteY105" fmla="*/ 5356577 h 17509479"/>
              <a:gd name="connsiteX106" fmla="*/ 5356576 w 74090215"/>
              <a:gd name="connsiteY106" fmla="*/ 1 h 17509479"/>
              <a:gd name="connsiteX107" fmla="*/ 10713152 w 74090215"/>
              <a:gd name="connsiteY107" fmla="*/ 5356577 h 17509479"/>
              <a:gd name="connsiteX108" fmla="*/ 9321610 w 74090215"/>
              <a:gd name="connsiteY108" fmla="*/ 8958219 h 17509479"/>
              <a:gd name="connsiteX109" fmla="*/ 9019565 w 74090215"/>
              <a:gd name="connsiteY109" fmla="*/ 9243579 h 17509479"/>
              <a:gd name="connsiteX110" fmla="*/ 7742306 w 74090215"/>
              <a:gd name="connsiteY110" fmla="*/ 12152903 h 17509479"/>
              <a:gd name="connsiteX111" fmla="*/ 11694282 w 74090215"/>
              <a:gd name="connsiteY111" fmla="*/ 16104879 h 17509479"/>
              <a:gd name="connsiteX112" fmla="*/ 15646256 w 74090215"/>
              <a:gd name="connsiteY112" fmla="*/ 12152903 h 17509479"/>
              <a:gd name="connsiteX113" fmla="*/ 14368998 w 74090215"/>
              <a:gd name="connsiteY113" fmla="*/ 9243579 h 17509479"/>
              <a:gd name="connsiteX114" fmla="*/ 14066953 w 74090215"/>
              <a:gd name="connsiteY114" fmla="*/ 8958219 h 17509479"/>
              <a:gd name="connsiteX115" fmla="*/ 12675411 w 74090215"/>
              <a:gd name="connsiteY115" fmla="*/ 5356577 h 17509479"/>
              <a:gd name="connsiteX116" fmla="*/ 18031987 w 74090215"/>
              <a:gd name="connsiteY116" fmla="*/ 1 h 17509479"/>
              <a:gd name="connsiteX117" fmla="*/ 23388563 w 74090215"/>
              <a:gd name="connsiteY117" fmla="*/ 5356577 h 17509479"/>
              <a:gd name="connsiteX118" fmla="*/ 21997023 w 74090215"/>
              <a:gd name="connsiteY118" fmla="*/ 8958219 h 17509479"/>
              <a:gd name="connsiteX119" fmla="*/ 21694979 w 74090215"/>
              <a:gd name="connsiteY119" fmla="*/ 9243579 h 17509479"/>
              <a:gd name="connsiteX120" fmla="*/ 20417719 w 74090215"/>
              <a:gd name="connsiteY120" fmla="*/ 12152903 h 17509479"/>
              <a:gd name="connsiteX121" fmla="*/ 24369693 w 74090215"/>
              <a:gd name="connsiteY121" fmla="*/ 16104879 h 17509479"/>
              <a:gd name="connsiteX122" fmla="*/ 28321667 w 74090215"/>
              <a:gd name="connsiteY122" fmla="*/ 12152903 h 17509479"/>
              <a:gd name="connsiteX123" fmla="*/ 27044411 w 74090215"/>
              <a:gd name="connsiteY123" fmla="*/ 9243579 h 17509479"/>
              <a:gd name="connsiteX124" fmla="*/ 26742365 w 74090215"/>
              <a:gd name="connsiteY124" fmla="*/ 8958217 h 17509479"/>
              <a:gd name="connsiteX125" fmla="*/ 25350823 w 74090215"/>
              <a:gd name="connsiteY125" fmla="*/ 5356577 h 17509479"/>
              <a:gd name="connsiteX126" fmla="*/ 30707399 w 74090215"/>
              <a:gd name="connsiteY12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093187 w 74090215"/>
              <a:gd name="connsiteY19" fmla="*/ 8958217 h 17509479"/>
              <a:gd name="connsiteX20" fmla="*/ 50701643 w 74090215"/>
              <a:gd name="connsiteY20" fmla="*/ 5356577 h 17509479"/>
              <a:gd name="connsiteX21" fmla="*/ 56058219 w 74090215"/>
              <a:gd name="connsiteY21" fmla="*/ 0 h 17509479"/>
              <a:gd name="connsiteX22" fmla="*/ 61414799 w 74090215"/>
              <a:gd name="connsiteY22" fmla="*/ 5356577 h 17509479"/>
              <a:gd name="connsiteX23" fmla="*/ 60023255 w 74090215"/>
              <a:gd name="connsiteY23" fmla="*/ 8958217 h 17509479"/>
              <a:gd name="connsiteX24" fmla="*/ 59877487 w 74090215"/>
              <a:gd name="connsiteY24" fmla="*/ 9111111 h 17509479"/>
              <a:gd name="connsiteX25" fmla="*/ 59874839 w 74090215"/>
              <a:gd name="connsiteY25" fmla="*/ 9109699 h 17509479"/>
              <a:gd name="connsiteX26" fmla="*/ 59721211 w 74090215"/>
              <a:gd name="connsiteY26" fmla="*/ 9243579 h 17509479"/>
              <a:gd name="connsiteX27" fmla="*/ 58443951 w 74090215"/>
              <a:gd name="connsiteY27" fmla="*/ 12152903 h 17509479"/>
              <a:gd name="connsiteX28" fmla="*/ 62395927 w 74090215"/>
              <a:gd name="connsiteY28" fmla="*/ 16104879 h 17509479"/>
              <a:gd name="connsiteX29" fmla="*/ 66347903 w 74090215"/>
              <a:gd name="connsiteY29" fmla="*/ 12152903 h 17509479"/>
              <a:gd name="connsiteX30" fmla="*/ 65070643 w 74090215"/>
              <a:gd name="connsiteY30" fmla="*/ 9243579 h 17509479"/>
              <a:gd name="connsiteX31" fmla="*/ 64917015 w 74090215"/>
              <a:gd name="connsiteY31" fmla="*/ 9109699 h 17509479"/>
              <a:gd name="connsiteX32" fmla="*/ 64914367 w 74090215"/>
              <a:gd name="connsiteY32" fmla="*/ 9111111 h 17509479"/>
              <a:gd name="connsiteX33" fmla="*/ 64768599 w 74090215"/>
              <a:gd name="connsiteY33" fmla="*/ 8958217 h 17509479"/>
              <a:gd name="connsiteX34" fmla="*/ 63377055 w 74090215"/>
              <a:gd name="connsiteY34" fmla="*/ 5356577 h 17509479"/>
              <a:gd name="connsiteX35" fmla="*/ 68733639 w 74090215"/>
              <a:gd name="connsiteY35" fmla="*/ 0 h 17509479"/>
              <a:gd name="connsiteX36" fmla="*/ 74090215 w 74090215"/>
              <a:gd name="connsiteY36" fmla="*/ 5356577 h 17509479"/>
              <a:gd name="connsiteX37" fmla="*/ 72698671 w 74090215"/>
              <a:gd name="connsiteY37" fmla="*/ 8958217 h 17509479"/>
              <a:gd name="connsiteX38" fmla="*/ 72552903 w 74090215"/>
              <a:gd name="connsiteY38" fmla="*/ 9111111 h 17509479"/>
              <a:gd name="connsiteX39" fmla="*/ 71240391 w 74090215"/>
              <a:gd name="connsiteY39" fmla="*/ 8411667 h 17509479"/>
              <a:gd name="connsiteX40" fmla="*/ 71247455 w 74090215"/>
              <a:gd name="connsiteY40" fmla="*/ 8406113 h 17509479"/>
              <a:gd name="connsiteX41" fmla="*/ 72685607 w 74090215"/>
              <a:gd name="connsiteY41" fmla="*/ 5356577 h 17509479"/>
              <a:gd name="connsiteX42" fmla="*/ 68733639 w 74090215"/>
              <a:gd name="connsiteY42" fmla="*/ 1404601 h 17509479"/>
              <a:gd name="connsiteX43" fmla="*/ 64781659 w 74090215"/>
              <a:gd name="connsiteY43" fmla="*/ 5356577 h 17509479"/>
              <a:gd name="connsiteX44" fmla="*/ 66058919 w 74090215"/>
              <a:gd name="connsiteY44" fmla="*/ 8265901 h 17509479"/>
              <a:gd name="connsiteX45" fmla="*/ 66212543 w 74090215"/>
              <a:gd name="connsiteY45" fmla="*/ 8399781 h 17509479"/>
              <a:gd name="connsiteX46" fmla="*/ 66215191 w 74090215"/>
              <a:gd name="connsiteY46" fmla="*/ 8398371 h 17509479"/>
              <a:gd name="connsiteX47" fmla="*/ 66360963 w 74090215"/>
              <a:gd name="connsiteY47" fmla="*/ 8551263 h 17509479"/>
              <a:gd name="connsiteX48" fmla="*/ 67752503 w 74090215"/>
              <a:gd name="connsiteY48" fmla="*/ 12152903 h 17509479"/>
              <a:gd name="connsiteX49" fmla="*/ 62395927 w 74090215"/>
              <a:gd name="connsiteY49" fmla="*/ 17509479 h 17509479"/>
              <a:gd name="connsiteX50" fmla="*/ 57039351 w 74090215"/>
              <a:gd name="connsiteY50" fmla="*/ 12152903 h 17509479"/>
              <a:gd name="connsiteX51" fmla="*/ 58430891 w 74090215"/>
              <a:gd name="connsiteY51" fmla="*/ 8551263 h 17509479"/>
              <a:gd name="connsiteX52" fmla="*/ 58576659 w 74090215"/>
              <a:gd name="connsiteY52" fmla="*/ 8398371 h 17509479"/>
              <a:gd name="connsiteX53" fmla="*/ 58579307 w 74090215"/>
              <a:gd name="connsiteY53" fmla="*/ 8399783 h 17509479"/>
              <a:gd name="connsiteX54" fmla="*/ 58732935 w 74090215"/>
              <a:gd name="connsiteY54" fmla="*/ 8265901 h 17509479"/>
              <a:gd name="connsiteX55" fmla="*/ 60010195 w 74090215"/>
              <a:gd name="connsiteY55" fmla="*/ 5356577 h 17509479"/>
              <a:gd name="connsiteX56" fmla="*/ 56058219 w 74090215"/>
              <a:gd name="connsiteY56" fmla="*/ 1404601 h 17509479"/>
              <a:gd name="connsiteX57" fmla="*/ 52106247 w 74090215"/>
              <a:gd name="connsiteY57" fmla="*/ 5356577 h 17509479"/>
              <a:gd name="connsiteX58" fmla="*/ 53383507 w 74090215"/>
              <a:gd name="connsiteY58" fmla="*/ 8265901 h 17509479"/>
              <a:gd name="connsiteX59" fmla="*/ 53537131 w 74090215"/>
              <a:gd name="connsiteY59" fmla="*/ 8399781 h 17509479"/>
              <a:gd name="connsiteX60" fmla="*/ 53539779 w 74090215"/>
              <a:gd name="connsiteY60" fmla="*/ 8398371 h 17509479"/>
              <a:gd name="connsiteX61" fmla="*/ 53685547 w 74090215"/>
              <a:gd name="connsiteY61" fmla="*/ 8551263 h 17509479"/>
              <a:gd name="connsiteX62" fmla="*/ 55077091 w 74090215"/>
              <a:gd name="connsiteY62" fmla="*/ 12152903 h 17509479"/>
              <a:gd name="connsiteX63" fmla="*/ 49720515 w 74090215"/>
              <a:gd name="connsiteY63" fmla="*/ 17509479 h 17509479"/>
              <a:gd name="connsiteX64" fmla="*/ 44363935 w 74090215"/>
              <a:gd name="connsiteY64" fmla="*/ 12152903 h 17509479"/>
              <a:gd name="connsiteX65" fmla="*/ 45755479 w 74090215"/>
              <a:gd name="connsiteY65" fmla="*/ 8551263 h 17509479"/>
              <a:gd name="connsiteX66" fmla="*/ 46057527 w 74090215"/>
              <a:gd name="connsiteY66" fmla="*/ 8265901 h 17509479"/>
              <a:gd name="connsiteX67" fmla="*/ 47334783 w 74090215"/>
              <a:gd name="connsiteY67" fmla="*/ 5356577 h 17509479"/>
              <a:gd name="connsiteX68" fmla="*/ 43382807 w 74090215"/>
              <a:gd name="connsiteY68" fmla="*/ 1404601 h 17509479"/>
              <a:gd name="connsiteX69" fmla="*/ 39430831 w 74090215"/>
              <a:gd name="connsiteY69" fmla="*/ 5356577 h 17509479"/>
              <a:gd name="connsiteX70" fmla="*/ 40708095 w 74090215"/>
              <a:gd name="connsiteY70" fmla="*/ 8265901 h 17509479"/>
              <a:gd name="connsiteX71" fmla="*/ 41010135 w 74090215"/>
              <a:gd name="connsiteY71" fmla="*/ 8551263 h 17509479"/>
              <a:gd name="connsiteX72" fmla="*/ 42401679 w 74090215"/>
              <a:gd name="connsiteY72" fmla="*/ 12152903 h 17509479"/>
              <a:gd name="connsiteX73" fmla="*/ 37045103 w 74090215"/>
              <a:gd name="connsiteY73" fmla="*/ 17509479 h 17509479"/>
              <a:gd name="connsiteX74" fmla="*/ 31688529 w 74090215"/>
              <a:gd name="connsiteY74" fmla="*/ 12152903 h 17509479"/>
              <a:gd name="connsiteX75" fmla="*/ 33080067 w 74090215"/>
              <a:gd name="connsiteY75" fmla="*/ 8551263 h 17509479"/>
              <a:gd name="connsiteX76" fmla="*/ 33382111 w 74090215"/>
              <a:gd name="connsiteY76" fmla="*/ 8265901 h 17509479"/>
              <a:gd name="connsiteX77" fmla="*/ 34659375 w 74090215"/>
              <a:gd name="connsiteY77" fmla="*/ 5356577 h 17509479"/>
              <a:gd name="connsiteX78" fmla="*/ 30707399 w 74090215"/>
              <a:gd name="connsiteY78" fmla="*/ 1404601 h 17509479"/>
              <a:gd name="connsiteX79" fmla="*/ 26755425 w 74090215"/>
              <a:gd name="connsiteY79" fmla="*/ 5356577 h 17509479"/>
              <a:gd name="connsiteX80" fmla="*/ 28032683 w 74090215"/>
              <a:gd name="connsiteY80" fmla="*/ 8265901 h 17509479"/>
              <a:gd name="connsiteX81" fmla="*/ 28334727 w 74090215"/>
              <a:gd name="connsiteY81" fmla="*/ 8551263 h 17509479"/>
              <a:gd name="connsiteX82" fmla="*/ 29726271 w 74090215"/>
              <a:gd name="connsiteY82" fmla="*/ 12152903 h 17509479"/>
              <a:gd name="connsiteX83" fmla="*/ 24369693 w 74090215"/>
              <a:gd name="connsiteY83" fmla="*/ 17509479 h 17509479"/>
              <a:gd name="connsiteX84" fmla="*/ 19013117 w 74090215"/>
              <a:gd name="connsiteY84" fmla="*/ 12152903 h 17509479"/>
              <a:gd name="connsiteX85" fmla="*/ 20404659 w 74090215"/>
              <a:gd name="connsiteY85" fmla="*/ 8551263 h 17509479"/>
              <a:gd name="connsiteX86" fmla="*/ 20706703 w 74090215"/>
              <a:gd name="connsiteY86" fmla="*/ 8265903 h 17509479"/>
              <a:gd name="connsiteX87" fmla="*/ 21983965 w 74090215"/>
              <a:gd name="connsiteY87" fmla="*/ 5356577 h 17509479"/>
              <a:gd name="connsiteX88" fmla="*/ 18031987 w 74090215"/>
              <a:gd name="connsiteY88" fmla="*/ 1404603 h 17509479"/>
              <a:gd name="connsiteX89" fmla="*/ 14080013 w 74090215"/>
              <a:gd name="connsiteY89" fmla="*/ 5356577 h 17509479"/>
              <a:gd name="connsiteX90" fmla="*/ 15357271 w 74090215"/>
              <a:gd name="connsiteY90" fmla="*/ 8265903 h 17509479"/>
              <a:gd name="connsiteX91" fmla="*/ 15659315 w 74090215"/>
              <a:gd name="connsiteY91" fmla="*/ 8551263 h 17509479"/>
              <a:gd name="connsiteX92" fmla="*/ 17050857 w 74090215"/>
              <a:gd name="connsiteY92" fmla="*/ 12152903 h 17509479"/>
              <a:gd name="connsiteX93" fmla="*/ 11694282 w 74090215"/>
              <a:gd name="connsiteY93" fmla="*/ 17509479 h 17509479"/>
              <a:gd name="connsiteX94" fmla="*/ 6337705 w 74090215"/>
              <a:gd name="connsiteY94" fmla="*/ 12152903 h 17509479"/>
              <a:gd name="connsiteX95" fmla="*/ 7729247 w 74090215"/>
              <a:gd name="connsiteY95" fmla="*/ 8551263 h 17509479"/>
              <a:gd name="connsiteX96" fmla="*/ 8031291 w 74090215"/>
              <a:gd name="connsiteY96" fmla="*/ 8265903 h 17509479"/>
              <a:gd name="connsiteX97" fmla="*/ 9308549 w 74090215"/>
              <a:gd name="connsiteY97" fmla="*/ 5356577 h 17509479"/>
              <a:gd name="connsiteX98" fmla="*/ 5356576 w 74090215"/>
              <a:gd name="connsiteY98" fmla="*/ 1404603 h 17509479"/>
              <a:gd name="connsiteX99" fmla="*/ 1404600 w 74090215"/>
              <a:gd name="connsiteY99" fmla="*/ 5356577 h 17509479"/>
              <a:gd name="connsiteX100" fmla="*/ 2842750 w 74090215"/>
              <a:gd name="connsiteY100" fmla="*/ 8406115 h 17509479"/>
              <a:gd name="connsiteX101" fmla="*/ 2849823 w 74090215"/>
              <a:gd name="connsiteY101" fmla="*/ 8411669 h 17509479"/>
              <a:gd name="connsiteX102" fmla="*/ 1537309 w 74090215"/>
              <a:gd name="connsiteY102" fmla="*/ 9111111 h 17509479"/>
              <a:gd name="connsiteX103" fmla="*/ 1391538 w 74090215"/>
              <a:gd name="connsiteY103" fmla="*/ 8958219 h 17509479"/>
              <a:gd name="connsiteX104" fmla="*/ 0 w 74090215"/>
              <a:gd name="connsiteY104" fmla="*/ 5356577 h 17509479"/>
              <a:gd name="connsiteX105" fmla="*/ 5356576 w 74090215"/>
              <a:gd name="connsiteY105" fmla="*/ 1 h 17509479"/>
              <a:gd name="connsiteX106" fmla="*/ 10713152 w 74090215"/>
              <a:gd name="connsiteY106" fmla="*/ 5356577 h 17509479"/>
              <a:gd name="connsiteX107" fmla="*/ 9321610 w 74090215"/>
              <a:gd name="connsiteY107" fmla="*/ 8958219 h 17509479"/>
              <a:gd name="connsiteX108" fmla="*/ 9019565 w 74090215"/>
              <a:gd name="connsiteY108" fmla="*/ 9243579 h 17509479"/>
              <a:gd name="connsiteX109" fmla="*/ 7742306 w 74090215"/>
              <a:gd name="connsiteY109" fmla="*/ 12152903 h 17509479"/>
              <a:gd name="connsiteX110" fmla="*/ 11694282 w 74090215"/>
              <a:gd name="connsiteY110" fmla="*/ 16104879 h 17509479"/>
              <a:gd name="connsiteX111" fmla="*/ 15646256 w 74090215"/>
              <a:gd name="connsiteY111" fmla="*/ 12152903 h 17509479"/>
              <a:gd name="connsiteX112" fmla="*/ 14368998 w 74090215"/>
              <a:gd name="connsiteY112" fmla="*/ 9243579 h 17509479"/>
              <a:gd name="connsiteX113" fmla="*/ 14066953 w 74090215"/>
              <a:gd name="connsiteY113" fmla="*/ 8958219 h 17509479"/>
              <a:gd name="connsiteX114" fmla="*/ 12675411 w 74090215"/>
              <a:gd name="connsiteY114" fmla="*/ 5356577 h 17509479"/>
              <a:gd name="connsiteX115" fmla="*/ 18031987 w 74090215"/>
              <a:gd name="connsiteY115" fmla="*/ 1 h 17509479"/>
              <a:gd name="connsiteX116" fmla="*/ 23388563 w 74090215"/>
              <a:gd name="connsiteY116" fmla="*/ 5356577 h 17509479"/>
              <a:gd name="connsiteX117" fmla="*/ 21997023 w 74090215"/>
              <a:gd name="connsiteY117" fmla="*/ 8958219 h 17509479"/>
              <a:gd name="connsiteX118" fmla="*/ 21694979 w 74090215"/>
              <a:gd name="connsiteY118" fmla="*/ 9243579 h 17509479"/>
              <a:gd name="connsiteX119" fmla="*/ 20417719 w 74090215"/>
              <a:gd name="connsiteY119" fmla="*/ 12152903 h 17509479"/>
              <a:gd name="connsiteX120" fmla="*/ 24369693 w 74090215"/>
              <a:gd name="connsiteY120" fmla="*/ 16104879 h 17509479"/>
              <a:gd name="connsiteX121" fmla="*/ 28321667 w 74090215"/>
              <a:gd name="connsiteY121" fmla="*/ 12152903 h 17509479"/>
              <a:gd name="connsiteX122" fmla="*/ 27044411 w 74090215"/>
              <a:gd name="connsiteY122" fmla="*/ 9243579 h 17509479"/>
              <a:gd name="connsiteX123" fmla="*/ 26742365 w 74090215"/>
              <a:gd name="connsiteY123" fmla="*/ 8958217 h 17509479"/>
              <a:gd name="connsiteX124" fmla="*/ 25350823 w 74090215"/>
              <a:gd name="connsiteY124" fmla="*/ 5356577 h 17509479"/>
              <a:gd name="connsiteX125" fmla="*/ 30707399 w 74090215"/>
              <a:gd name="connsiteY12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539779 w 74090215"/>
              <a:gd name="connsiteY59" fmla="*/ 8398371 h 17509479"/>
              <a:gd name="connsiteX60" fmla="*/ 53685547 w 74090215"/>
              <a:gd name="connsiteY60" fmla="*/ 8551263 h 17509479"/>
              <a:gd name="connsiteX61" fmla="*/ 55077091 w 74090215"/>
              <a:gd name="connsiteY61" fmla="*/ 12152903 h 17509479"/>
              <a:gd name="connsiteX62" fmla="*/ 49720515 w 74090215"/>
              <a:gd name="connsiteY62" fmla="*/ 17509479 h 17509479"/>
              <a:gd name="connsiteX63" fmla="*/ 44363935 w 74090215"/>
              <a:gd name="connsiteY63" fmla="*/ 12152903 h 17509479"/>
              <a:gd name="connsiteX64" fmla="*/ 45755479 w 74090215"/>
              <a:gd name="connsiteY64" fmla="*/ 8551263 h 17509479"/>
              <a:gd name="connsiteX65" fmla="*/ 46057527 w 74090215"/>
              <a:gd name="connsiteY65" fmla="*/ 8265901 h 17509479"/>
              <a:gd name="connsiteX66" fmla="*/ 47334783 w 74090215"/>
              <a:gd name="connsiteY66" fmla="*/ 5356577 h 17509479"/>
              <a:gd name="connsiteX67" fmla="*/ 43382807 w 74090215"/>
              <a:gd name="connsiteY67" fmla="*/ 1404601 h 17509479"/>
              <a:gd name="connsiteX68" fmla="*/ 39430831 w 74090215"/>
              <a:gd name="connsiteY68" fmla="*/ 5356577 h 17509479"/>
              <a:gd name="connsiteX69" fmla="*/ 40708095 w 74090215"/>
              <a:gd name="connsiteY69" fmla="*/ 8265901 h 17509479"/>
              <a:gd name="connsiteX70" fmla="*/ 41010135 w 74090215"/>
              <a:gd name="connsiteY70" fmla="*/ 8551263 h 17509479"/>
              <a:gd name="connsiteX71" fmla="*/ 42401679 w 74090215"/>
              <a:gd name="connsiteY71" fmla="*/ 12152903 h 17509479"/>
              <a:gd name="connsiteX72" fmla="*/ 37045103 w 74090215"/>
              <a:gd name="connsiteY72" fmla="*/ 17509479 h 17509479"/>
              <a:gd name="connsiteX73" fmla="*/ 31688529 w 74090215"/>
              <a:gd name="connsiteY73" fmla="*/ 12152903 h 17509479"/>
              <a:gd name="connsiteX74" fmla="*/ 33080067 w 74090215"/>
              <a:gd name="connsiteY74" fmla="*/ 8551263 h 17509479"/>
              <a:gd name="connsiteX75" fmla="*/ 33382111 w 74090215"/>
              <a:gd name="connsiteY75" fmla="*/ 8265901 h 17509479"/>
              <a:gd name="connsiteX76" fmla="*/ 34659375 w 74090215"/>
              <a:gd name="connsiteY76" fmla="*/ 5356577 h 17509479"/>
              <a:gd name="connsiteX77" fmla="*/ 30707399 w 74090215"/>
              <a:gd name="connsiteY77" fmla="*/ 1404601 h 17509479"/>
              <a:gd name="connsiteX78" fmla="*/ 26755425 w 74090215"/>
              <a:gd name="connsiteY78" fmla="*/ 5356577 h 17509479"/>
              <a:gd name="connsiteX79" fmla="*/ 28032683 w 74090215"/>
              <a:gd name="connsiteY79" fmla="*/ 8265901 h 17509479"/>
              <a:gd name="connsiteX80" fmla="*/ 28334727 w 74090215"/>
              <a:gd name="connsiteY80" fmla="*/ 8551263 h 17509479"/>
              <a:gd name="connsiteX81" fmla="*/ 29726271 w 74090215"/>
              <a:gd name="connsiteY81" fmla="*/ 12152903 h 17509479"/>
              <a:gd name="connsiteX82" fmla="*/ 24369693 w 74090215"/>
              <a:gd name="connsiteY82" fmla="*/ 17509479 h 17509479"/>
              <a:gd name="connsiteX83" fmla="*/ 19013117 w 74090215"/>
              <a:gd name="connsiteY83" fmla="*/ 12152903 h 17509479"/>
              <a:gd name="connsiteX84" fmla="*/ 20404659 w 74090215"/>
              <a:gd name="connsiteY84" fmla="*/ 8551263 h 17509479"/>
              <a:gd name="connsiteX85" fmla="*/ 20706703 w 74090215"/>
              <a:gd name="connsiteY85" fmla="*/ 8265903 h 17509479"/>
              <a:gd name="connsiteX86" fmla="*/ 21983965 w 74090215"/>
              <a:gd name="connsiteY86" fmla="*/ 5356577 h 17509479"/>
              <a:gd name="connsiteX87" fmla="*/ 18031987 w 74090215"/>
              <a:gd name="connsiteY87" fmla="*/ 1404603 h 17509479"/>
              <a:gd name="connsiteX88" fmla="*/ 14080013 w 74090215"/>
              <a:gd name="connsiteY88" fmla="*/ 5356577 h 17509479"/>
              <a:gd name="connsiteX89" fmla="*/ 15357271 w 74090215"/>
              <a:gd name="connsiteY89" fmla="*/ 8265903 h 17509479"/>
              <a:gd name="connsiteX90" fmla="*/ 15659315 w 74090215"/>
              <a:gd name="connsiteY90" fmla="*/ 8551263 h 17509479"/>
              <a:gd name="connsiteX91" fmla="*/ 17050857 w 74090215"/>
              <a:gd name="connsiteY91" fmla="*/ 12152903 h 17509479"/>
              <a:gd name="connsiteX92" fmla="*/ 11694282 w 74090215"/>
              <a:gd name="connsiteY92" fmla="*/ 17509479 h 17509479"/>
              <a:gd name="connsiteX93" fmla="*/ 6337705 w 74090215"/>
              <a:gd name="connsiteY93" fmla="*/ 12152903 h 17509479"/>
              <a:gd name="connsiteX94" fmla="*/ 7729247 w 74090215"/>
              <a:gd name="connsiteY94" fmla="*/ 8551263 h 17509479"/>
              <a:gd name="connsiteX95" fmla="*/ 8031291 w 74090215"/>
              <a:gd name="connsiteY95" fmla="*/ 8265903 h 17509479"/>
              <a:gd name="connsiteX96" fmla="*/ 9308549 w 74090215"/>
              <a:gd name="connsiteY96" fmla="*/ 5356577 h 17509479"/>
              <a:gd name="connsiteX97" fmla="*/ 5356576 w 74090215"/>
              <a:gd name="connsiteY97" fmla="*/ 1404603 h 17509479"/>
              <a:gd name="connsiteX98" fmla="*/ 1404600 w 74090215"/>
              <a:gd name="connsiteY98" fmla="*/ 5356577 h 17509479"/>
              <a:gd name="connsiteX99" fmla="*/ 2842750 w 74090215"/>
              <a:gd name="connsiteY99" fmla="*/ 8406115 h 17509479"/>
              <a:gd name="connsiteX100" fmla="*/ 2849823 w 74090215"/>
              <a:gd name="connsiteY100" fmla="*/ 8411669 h 17509479"/>
              <a:gd name="connsiteX101" fmla="*/ 1537309 w 74090215"/>
              <a:gd name="connsiteY101" fmla="*/ 9111111 h 17509479"/>
              <a:gd name="connsiteX102" fmla="*/ 1391538 w 74090215"/>
              <a:gd name="connsiteY102" fmla="*/ 8958219 h 17509479"/>
              <a:gd name="connsiteX103" fmla="*/ 0 w 74090215"/>
              <a:gd name="connsiteY103" fmla="*/ 5356577 h 17509479"/>
              <a:gd name="connsiteX104" fmla="*/ 5356576 w 74090215"/>
              <a:gd name="connsiteY104" fmla="*/ 1 h 17509479"/>
              <a:gd name="connsiteX105" fmla="*/ 10713152 w 74090215"/>
              <a:gd name="connsiteY105" fmla="*/ 5356577 h 17509479"/>
              <a:gd name="connsiteX106" fmla="*/ 9321610 w 74090215"/>
              <a:gd name="connsiteY106" fmla="*/ 8958219 h 17509479"/>
              <a:gd name="connsiteX107" fmla="*/ 9019565 w 74090215"/>
              <a:gd name="connsiteY107" fmla="*/ 9243579 h 17509479"/>
              <a:gd name="connsiteX108" fmla="*/ 7742306 w 74090215"/>
              <a:gd name="connsiteY108" fmla="*/ 12152903 h 17509479"/>
              <a:gd name="connsiteX109" fmla="*/ 11694282 w 74090215"/>
              <a:gd name="connsiteY109" fmla="*/ 16104879 h 17509479"/>
              <a:gd name="connsiteX110" fmla="*/ 15646256 w 74090215"/>
              <a:gd name="connsiteY110" fmla="*/ 12152903 h 17509479"/>
              <a:gd name="connsiteX111" fmla="*/ 14368998 w 74090215"/>
              <a:gd name="connsiteY111" fmla="*/ 9243579 h 17509479"/>
              <a:gd name="connsiteX112" fmla="*/ 14066953 w 74090215"/>
              <a:gd name="connsiteY112" fmla="*/ 8958219 h 17509479"/>
              <a:gd name="connsiteX113" fmla="*/ 12675411 w 74090215"/>
              <a:gd name="connsiteY113" fmla="*/ 5356577 h 17509479"/>
              <a:gd name="connsiteX114" fmla="*/ 18031987 w 74090215"/>
              <a:gd name="connsiteY114" fmla="*/ 1 h 17509479"/>
              <a:gd name="connsiteX115" fmla="*/ 23388563 w 74090215"/>
              <a:gd name="connsiteY115" fmla="*/ 5356577 h 17509479"/>
              <a:gd name="connsiteX116" fmla="*/ 21997023 w 74090215"/>
              <a:gd name="connsiteY116" fmla="*/ 8958219 h 17509479"/>
              <a:gd name="connsiteX117" fmla="*/ 21694979 w 74090215"/>
              <a:gd name="connsiteY117" fmla="*/ 9243579 h 17509479"/>
              <a:gd name="connsiteX118" fmla="*/ 20417719 w 74090215"/>
              <a:gd name="connsiteY118" fmla="*/ 12152903 h 17509479"/>
              <a:gd name="connsiteX119" fmla="*/ 24369693 w 74090215"/>
              <a:gd name="connsiteY119" fmla="*/ 16104879 h 17509479"/>
              <a:gd name="connsiteX120" fmla="*/ 28321667 w 74090215"/>
              <a:gd name="connsiteY120" fmla="*/ 12152903 h 17509479"/>
              <a:gd name="connsiteX121" fmla="*/ 27044411 w 74090215"/>
              <a:gd name="connsiteY121" fmla="*/ 9243579 h 17509479"/>
              <a:gd name="connsiteX122" fmla="*/ 26742365 w 74090215"/>
              <a:gd name="connsiteY122" fmla="*/ 8958217 h 17509479"/>
              <a:gd name="connsiteX123" fmla="*/ 25350823 w 74090215"/>
              <a:gd name="connsiteY123" fmla="*/ 5356577 h 17509479"/>
              <a:gd name="connsiteX124" fmla="*/ 30707399 w 74090215"/>
              <a:gd name="connsiteY12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685547 w 74090215"/>
              <a:gd name="connsiteY59" fmla="*/ 8551263 h 17509479"/>
              <a:gd name="connsiteX60" fmla="*/ 55077091 w 74090215"/>
              <a:gd name="connsiteY60" fmla="*/ 12152903 h 17509479"/>
              <a:gd name="connsiteX61" fmla="*/ 49720515 w 74090215"/>
              <a:gd name="connsiteY61" fmla="*/ 17509479 h 17509479"/>
              <a:gd name="connsiteX62" fmla="*/ 44363935 w 74090215"/>
              <a:gd name="connsiteY62" fmla="*/ 12152903 h 17509479"/>
              <a:gd name="connsiteX63" fmla="*/ 45755479 w 74090215"/>
              <a:gd name="connsiteY63" fmla="*/ 8551263 h 17509479"/>
              <a:gd name="connsiteX64" fmla="*/ 46057527 w 74090215"/>
              <a:gd name="connsiteY64" fmla="*/ 8265901 h 17509479"/>
              <a:gd name="connsiteX65" fmla="*/ 47334783 w 74090215"/>
              <a:gd name="connsiteY65" fmla="*/ 5356577 h 17509479"/>
              <a:gd name="connsiteX66" fmla="*/ 43382807 w 74090215"/>
              <a:gd name="connsiteY66" fmla="*/ 1404601 h 17509479"/>
              <a:gd name="connsiteX67" fmla="*/ 39430831 w 74090215"/>
              <a:gd name="connsiteY67" fmla="*/ 5356577 h 17509479"/>
              <a:gd name="connsiteX68" fmla="*/ 40708095 w 74090215"/>
              <a:gd name="connsiteY68" fmla="*/ 8265901 h 17509479"/>
              <a:gd name="connsiteX69" fmla="*/ 41010135 w 74090215"/>
              <a:gd name="connsiteY69" fmla="*/ 8551263 h 17509479"/>
              <a:gd name="connsiteX70" fmla="*/ 42401679 w 74090215"/>
              <a:gd name="connsiteY70" fmla="*/ 12152903 h 17509479"/>
              <a:gd name="connsiteX71" fmla="*/ 37045103 w 74090215"/>
              <a:gd name="connsiteY71" fmla="*/ 17509479 h 17509479"/>
              <a:gd name="connsiteX72" fmla="*/ 31688529 w 74090215"/>
              <a:gd name="connsiteY72" fmla="*/ 12152903 h 17509479"/>
              <a:gd name="connsiteX73" fmla="*/ 33080067 w 74090215"/>
              <a:gd name="connsiteY73" fmla="*/ 8551263 h 17509479"/>
              <a:gd name="connsiteX74" fmla="*/ 33382111 w 74090215"/>
              <a:gd name="connsiteY74" fmla="*/ 8265901 h 17509479"/>
              <a:gd name="connsiteX75" fmla="*/ 34659375 w 74090215"/>
              <a:gd name="connsiteY75" fmla="*/ 5356577 h 17509479"/>
              <a:gd name="connsiteX76" fmla="*/ 30707399 w 74090215"/>
              <a:gd name="connsiteY76" fmla="*/ 1404601 h 17509479"/>
              <a:gd name="connsiteX77" fmla="*/ 26755425 w 74090215"/>
              <a:gd name="connsiteY77" fmla="*/ 5356577 h 17509479"/>
              <a:gd name="connsiteX78" fmla="*/ 28032683 w 74090215"/>
              <a:gd name="connsiteY78" fmla="*/ 8265901 h 17509479"/>
              <a:gd name="connsiteX79" fmla="*/ 28334727 w 74090215"/>
              <a:gd name="connsiteY79" fmla="*/ 8551263 h 17509479"/>
              <a:gd name="connsiteX80" fmla="*/ 29726271 w 74090215"/>
              <a:gd name="connsiteY80" fmla="*/ 12152903 h 17509479"/>
              <a:gd name="connsiteX81" fmla="*/ 24369693 w 74090215"/>
              <a:gd name="connsiteY81" fmla="*/ 17509479 h 17509479"/>
              <a:gd name="connsiteX82" fmla="*/ 19013117 w 74090215"/>
              <a:gd name="connsiteY82" fmla="*/ 12152903 h 17509479"/>
              <a:gd name="connsiteX83" fmla="*/ 20404659 w 74090215"/>
              <a:gd name="connsiteY83" fmla="*/ 8551263 h 17509479"/>
              <a:gd name="connsiteX84" fmla="*/ 20706703 w 74090215"/>
              <a:gd name="connsiteY84" fmla="*/ 8265903 h 17509479"/>
              <a:gd name="connsiteX85" fmla="*/ 21983965 w 74090215"/>
              <a:gd name="connsiteY85" fmla="*/ 5356577 h 17509479"/>
              <a:gd name="connsiteX86" fmla="*/ 18031987 w 74090215"/>
              <a:gd name="connsiteY86" fmla="*/ 1404603 h 17509479"/>
              <a:gd name="connsiteX87" fmla="*/ 14080013 w 74090215"/>
              <a:gd name="connsiteY87" fmla="*/ 5356577 h 17509479"/>
              <a:gd name="connsiteX88" fmla="*/ 15357271 w 74090215"/>
              <a:gd name="connsiteY88" fmla="*/ 8265903 h 17509479"/>
              <a:gd name="connsiteX89" fmla="*/ 15659315 w 74090215"/>
              <a:gd name="connsiteY89" fmla="*/ 8551263 h 17509479"/>
              <a:gd name="connsiteX90" fmla="*/ 17050857 w 74090215"/>
              <a:gd name="connsiteY90" fmla="*/ 12152903 h 17509479"/>
              <a:gd name="connsiteX91" fmla="*/ 11694282 w 74090215"/>
              <a:gd name="connsiteY91" fmla="*/ 17509479 h 17509479"/>
              <a:gd name="connsiteX92" fmla="*/ 6337705 w 74090215"/>
              <a:gd name="connsiteY92" fmla="*/ 12152903 h 17509479"/>
              <a:gd name="connsiteX93" fmla="*/ 7729247 w 74090215"/>
              <a:gd name="connsiteY93" fmla="*/ 8551263 h 17509479"/>
              <a:gd name="connsiteX94" fmla="*/ 8031291 w 74090215"/>
              <a:gd name="connsiteY94" fmla="*/ 8265903 h 17509479"/>
              <a:gd name="connsiteX95" fmla="*/ 9308549 w 74090215"/>
              <a:gd name="connsiteY95" fmla="*/ 5356577 h 17509479"/>
              <a:gd name="connsiteX96" fmla="*/ 5356576 w 74090215"/>
              <a:gd name="connsiteY96" fmla="*/ 1404603 h 17509479"/>
              <a:gd name="connsiteX97" fmla="*/ 1404600 w 74090215"/>
              <a:gd name="connsiteY97" fmla="*/ 5356577 h 17509479"/>
              <a:gd name="connsiteX98" fmla="*/ 2842750 w 74090215"/>
              <a:gd name="connsiteY98" fmla="*/ 8406115 h 17509479"/>
              <a:gd name="connsiteX99" fmla="*/ 2849823 w 74090215"/>
              <a:gd name="connsiteY99" fmla="*/ 8411669 h 17509479"/>
              <a:gd name="connsiteX100" fmla="*/ 1537309 w 74090215"/>
              <a:gd name="connsiteY100" fmla="*/ 9111111 h 17509479"/>
              <a:gd name="connsiteX101" fmla="*/ 1391538 w 74090215"/>
              <a:gd name="connsiteY101" fmla="*/ 8958219 h 17509479"/>
              <a:gd name="connsiteX102" fmla="*/ 0 w 74090215"/>
              <a:gd name="connsiteY102" fmla="*/ 5356577 h 17509479"/>
              <a:gd name="connsiteX103" fmla="*/ 5356576 w 74090215"/>
              <a:gd name="connsiteY103" fmla="*/ 1 h 17509479"/>
              <a:gd name="connsiteX104" fmla="*/ 10713152 w 74090215"/>
              <a:gd name="connsiteY104" fmla="*/ 5356577 h 17509479"/>
              <a:gd name="connsiteX105" fmla="*/ 9321610 w 74090215"/>
              <a:gd name="connsiteY105" fmla="*/ 8958219 h 17509479"/>
              <a:gd name="connsiteX106" fmla="*/ 9019565 w 74090215"/>
              <a:gd name="connsiteY106" fmla="*/ 9243579 h 17509479"/>
              <a:gd name="connsiteX107" fmla="*/ 7742306 w 74090215"/>
              <a:gd name="connsiteY107" fmla="*/ 12152903 h 17509479"/>
              <a:gd name="connsiteX108" fmla="*/ 11694282 w 74090215"/>
              <a:gd name="connsiteY108" fmla="*/ 16104879 h 17509479"/>
              <a:gd name="connsiteX109" fmla="*/ 15646256 w 74090215"/>
              <a:gd name="connsiteY109" fmla="*/ 12152903 h 17509479"/>
              <a:gd name="connsiteX110" fmla="*/ 14368998 w 74090215"/>
              <a:gd name="connsiteY110" fmla="*/ 9243579 h 17509479"/>
              <a:gd name="connsiteX111" fmla="*/ 14066953 w 74090215"/>
              <a:gd name="connsiteY111" fmla="*/ 8958219 h 17509479"/>
              <a:gd name="connsiteX112" fmla="*/ 12675411 w 74090215"/>
              <a:gd name="connsiteY112" fmla="*/ 5356577 h 17509479"/>
              <a:gd name="connsiteX113" fmla="*/ 18031987 w 74090215"/>
              <a:gd name="connsiteY113" fmla="*/ 1 h 17509479"/>
              <a:gd name="connsiteX114" fmla="*/ 23388563 w 74090215"/>
              <a:gd name="connsiteY114" fmla="*/ 5356577 h 17509479"/>
              <a:gd name="connsiteX115" fmla="*/ 21997023 w 74090215"/>
              <a:gd name="connsiteY115" fmla="*/ 8958219 h 17509479"/>
              <a:gd name="connsiteX116" fmla="*/ 21694979 w 74090215"/>
              <a:gd name="connsiteY116" fmla="*/ 9243579 h 17509479"/>
              <a:gd name="connsiteX117" fmla="*/ 20417719 w 74090215"/>
              <a:gd name="connsiteY117" fmla="*/ 12152903 h 17509479"/>
              <a:gd name="connsiteX118" fmla="*/ 24369693 w 74090215"/>
              <a:gd name="connsiteY118" fmla="*/ 16104879 h 17509479"/>
              <a:gd name="connsiteX119" fmla="*/ 28321667 w 74090215"/>
              <a:gd name="connsiteY119" fmla="*/ 12152903 h 17509479"/>
              <a:gd name="connsiteX120" fmla="*/ 27044411 w 74090215"/>
              <a:gd name="connsiteY120" fmla="*/ 9243579 h 17509479"/>
              <a:gd name="connsiteX121" fmla="*/ 26742365 w 74090215"/>
              <a:gd name="connsiteY121" fmla="*/ 8958217 h 17509479"/>
              <a:gd name="connsiteX122" fmla="*/ 25350823 w 74090215"/>
              <a:gd name="connsiteY122" fmla="*/ 5356577 h 17509479"/>
              <a:gd name="connsiteX123" fmla="*/ 30707399 w 74090215"/>
              <a:gd name="connsiteY12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685547 w 74090215"/>
              <a:gd name="connsiteY58" fmla="*/ 8551263 h 17509479"/>
              <a:gd name="connsiteX59" fmla="*/ 55077091 w 74090215"/>
              <a:gd name="connsiteY59" fmla="*/ 12152903 h 17509479"/>
              <a:gd name="connsiteX60" fmla="*/ 49720515 w 74090215"/>
              <a:gd name="connsiteY60" fmla="*/ 17509479 h 17509479"/>
              <a:gd name="connsiteX61" fmla="*/ 44363935 w 74090215"/>
              <a:gd name="connsiteY61" fmla="*/ 12152903 h 17509479"/>
              <a:gd name="connsiteX62" fmla="*/ 45755479 w 74090215"/>
              <a:gd name="connsiteY62" fmla="*/ 8551263 h 17509479"/>
              <a:gd name="connsiteX63" fmla="*/ 46057527 w 74090215"/>
              <a:gd name="connsiteY63" fmla="*/ 8265901 h 17509479"/>
              <a:gd name="connsiteX64" fmla="*/ 47334783 w 74090215"/>
              <a:gd name="connsiteY64" fmla="*/ 5356577 h 17509479"/>
              <a:gd name="connsiteX65" fmla="*/ 43382807 w 74090215"/>
              <a:gd name="connsiteY65" fmla="*/ 1404601 h 17509479"/>
              <a:gd name="connsiteX66" fmla="*/ 39430831 w 74090215"/>
              <a:gd name="connsiteY66" fmla="*/ 5356577 h 17509479"/>
              <a:gd name="connsiteX67" fmla="*/ 40708095 w 74090215"/>
              <a:gd name="connsiteY67" fmla="*/ 8265901 h 17509479"/>
              <a:gd name="connsiteX68" fmla="*/ 41010135 w 74090215"/>
              <a:gd name="connsiteY68" fmla="*/ 8551263 h 17509479"/>
              <a:gd name="connsiteX69" fmla="*/ 42401679 w 74090215"/>
              <a:gd name="connsiteY69" fmla="*/ 12152903 h 17509479"/>
              <a:gd name="connsiteX70" fmla="*/ 37045103 w 74090215"/>
              <a:gd name="connsiteY70" fmla="*/ 17509479 h 17509479"/>
              <a:gd name="connsiteX71" fmla="*/ 31688529 w 74090215"/>
              <a:gd name="connsiteY71" fmla="*/ 12152903 h 17509479"/>
              <a:gd name="connsiteX72" fmla="*/ 33080067 w 74090215"/>
              <a:gd name="connsiteY72" fmla="*/ 8551263 h 17509479"/>
              <a:gd name="connsiteX73" fmla="*/ 33382111 w 74090215"/>
              <a:gd name="connsiteY73" fmla="*/ 8265901 h 17509479"/>
              <a:gd name="connsiteX74" fmla="*/ 34659375 w 74090215"/>
              <a:gd name="connsiteY74" fmla="*/ 5356577 h 17509479"/>
              <a:gd name="connsiteX75" fmla="*/ 30707399 w 74090215"/>
              <a:gd name="connsiteY75" fmla="*/ 1404601 h 17509479"/>
              <a:gd name="connsiteX76" fmla="*/ 26755425 w 74090215"/>
              <a:gd name="connsiteY76" fmla="*/ 5356577 h 17509479"/>
              <a:gd name="connsiteX77" fmla="*/ 28032683 w 74090215"/>
              <a:gd name="connsiteY77" fmla="*/ 8265901 h 17509479"/>
              <a:gd name="connsiteX78" fmla="*/ 28334727 w 74090215"/>
              <a:gd name="connsiteY78" fmla="*/ 8551263 h 17509479"/>
              <a:gd name="connsiteX79" fmla="*/ 29726271 w 74090215"/>
              <a:gd name="connsiteY79" fmla="*/ 12152903 h 17509479"/>
              <a:gd name="connsiteX80" fmla="*/ 24369693 w 74090215"/>
              <a:gd name="connsiteY80" fmla="*/ 17509479 h 17509479"/>
              <a:gd name="connsiteX81" fmla="*/ 19013117 w 74090215"/>
              <a:gd name="connsiteY81" fmla="*/ 12152903 h 17509479"/>
              <a:gd name="connsiteX82" fmla="*/ 20404659 w 74090215"/>
              <a:gd name="connsiteY82" fmla="*/ 8551263 h 17509479"/>
              <a:gd name="connsiteX83" fmla="*/ 20706703 w 74090215"/>
              <a:gd name="connsiteY83" fmla="*/ 8265903 h 17509479"/>
              <a:gd name="connsiteX84" fmla="*/ 21983965 w 74090215"/>
              <a:gd name="connsiteY84" fmla="*/ 5356577 h 17509479"/>
              <a:gd name="connsiteX85" fmla="*/ 18031987 w 74090215"/>
              <a:gd name="connsiteY85" fmla="*/ 1404603 h 17509479"/>
              <a:gd name="connsiteX86" fmla="*/ 14080013 w 74090215"/>
              <a:gd name="connsiteY86" fmla="*/ 5356577 h 17509479"/>
              <a:gd name="connsiteX87" fmla="*/ 15357271 w 74090215"/>
              <a:gd name="connsiteY87" fmla="*/ 8265903 h 17509479"/>
              <a:gd name="connsiteX88" fmla="*/ 15659315 w 74090215"/>
              <a:gd name="connsiteY88" fmla="*/ 8551263 h 17509479"/>
              <a:gd name="connsiteX89" fmla="*/ 17050857 w 74090215"/>
              <a:gd name="connsiteY89" fmla="*/ 12152903 h 17509479"/>
              <a:gd name="connsiteX90" fmla="*/ 11694282 w 74090215"/>
              <a:gd name="connsiteY90" fmla="*/ 17509479 h 17509479"/>
              <a:gd name="connsiteX91" fmla="*/ 6337705 w 74090215"/>
              <a:gd name="connsiteY91" fmla="*/ 12152903 h 17509479"/>
              <a:gd name="connsiteX92" fmla="*/ 7729247 w 74090215"/>
              <a:gd name="connsiteY92" fmla="*/ 8551263 h 17509479"/>
              <a:gd name="connsiteX93" fmla="*/ 8031291 w 74090215"/>
              <a:gd name="connsiteY93" fmla="*/ 8265903 h 17509479"/>
              <a:gd name="connsiteX94" fmla="*/ 9308549 w 74090215"/>
              <a:gd name="connsiteY94" fmla="*/ 5356577 h 17509479"/>
              <a:gd name="connsiteX95" fmla="*/ 5356576 w 74090215"/>
              <a:gd name="connsiteY95" fmla="*/ 1404603 h 17509479"/>
              <a:gd name="connsiteX96" fmla="*/ 1404600 w 74090215"/>
              <a:gd name="connsiteY96" fmla="*/ 5356577 h 17509479"/>
              <a:gd name="connsiteX97" fmla="*/ 2842750 w 74090215"/>
              <a:gd name="connsiteY97" fmla="*/ 8406115 h 17509479"/>
              <a:gd name="connsiteX98" fmla="*/ 2849823 w 74090215"/>
              <a:gd name="connsiteY98" fmla="*/ 8411669 h 17509479"/>
              <a:gd name="connsiteX99" fmla="*/ 1537309 w 74090215"/>
              <a:gd name="connsiteY99" fmla="*/ 9111111 h 17509479"/>
              <a:gd name="connsiteX100" fmla="*/ 1391538 w 74090215"/>
              <a:gd name="connsiteY100" fmla="*/ 8958219 h 17509479"/>
              <a:gd name="connsiteX101" fmla="*/ 0 w 74090215"/>
              <a:gd name="connsiteY101" fmla="*/ 5356577 h 17509479"/>
              <a:gd name="connsiteX102" fmla="*/ 5356576 w 74090215"/>
              <a:gd name="connsiteY102" fmla="*/ 1 h 17509479"/>
              <a:gd name="connsiteX103" fmla="*/ 10713152 w 74090215"/>
              <a:gd name="connsiteY103" fmla="*/ 5356577 h 17509479"/>
              <a:gd name="connsiteX104" fmla="*/ 9321610 w 74090215"/>
              <a:gd name="connsiteY104" fmla="*/ 8958219 h 17509479"/>
              <a:gd name="connsiteX105" fmla="*/ 9019565 w 74090215"/>
              <a:gd name="connsiteY105" fmla="*/ 9243579 h 17509479"/>
              <a:gd name="connsiteX106" fmla="*/ 7742306 w 74090215"/>
              <a:gd name="connsiteY106" fmla="*/ 12152903 h 17509479"/>
              <a:gd name="connsiteX107" fmla="*/ 11694282 w 74090215"/>
              <a:gd name="connsiteY107" fmla="*/ 16104879 h 17509479"/>
              <a:gd name="connsiteX108" fmla="*/ 15646256 w 74090215"/>
              <a:gd name="connsiteY108" fmla="*/ 12152903 h 17509479"/>
              <a:gd name="connsiteX109" fmla="*/ 14368998 w 74090215"/>
              <a:gd name="connsiteY109" fmla="*/ 9243579 h 17509479"/>
              <a:gd name="connsiteX110" fmla="*/ 14066953 w 74090215"/>
              <a:gd name="connsiteY110" fmla="*/ 8958219 h 17509479"/>
              <a:gd name="connsiteX111" fmla="*/ 12675411 w 74090215"/>
              <a:gd name="connsiteY111" fmla="*/ 5356577 h 17509479"/>
              <a:gd name="connsiteX112" fmla="*/ 18031987 w 74090215"/>
              <a:gd name="connsiteY112" fmla="*/ 1 h 17509479"/>
              <a:gd name="connsiteX113" fmla="*/ 23388563 w 74090215"/>
              <a:gd name="connsiteY113" fmla="*/ 5356577 h 17509479"/>
              <a:gd name="connsiteX114" fmla="*/ 21997023 w 74090215"/>
              <a:gd name="connsiteY114" fmla="*/ 8958219 h 17509479"/>
              <a:gd name="connsiteX115" fmla="*/ 21694979 w 74090215"/>
              <a:gd name="connsiteY115" fmla="*/ 9243579 h 17509479"/>
              <a:gd name="connsiteX116" fmla="*/ 20417719 w 74090215"/>
              <a:gd name="connsiteY116" fmla="*/ 12152903 h 17509479"/>
              <a:gd name="connsiteX117" fmla="*/ 24369693 w 74090215"/>
              <a:gd name="connsiteY117" fmla="*/ 16104879 h 17509479"/>
              <a:gd name="connsiteX118" fmla="*/ 28321667 w 74090215"/>
              <a:gd name="connsiteY118" fmla="*/ 12152903 h 17509479"/>
              <a:gd name="connsiteX119" fmla="*/ 27044411 w 74090215"/>
              <a:gd name="connsiteY119" fmla="*/ 9243579 h 17509479"/>
              <a:gd name="connsiteX120" fmla="*/ 26742365 w 74090215"/>
              <a:gd name="connsiteY120" fmla="*/ 8958217 h 17509479"/>
              <a:gd name="connsiteX121" fmla="*/ 25350823 w 74090215"/>
              <a:gd name="connsiteY121" fmla="*/ 5356577 h 17509479"/>
              <a:gd name="connsiteX122" fmla="*/ 30707399 w 74090215"/>
              <a:gd name="connsiteY12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732935 w 74090215"/>
              <a:gd name="connsiteY52" fmla="*/ 8265901 h 17509479"/>
              <a:gd name="connsiteX53" fmla="*/ 60010195 w 74090215"/>
              <a:gd name="connsiteY53" fmla="*/ 5356577 h 17509479"/>
              <a:gd name="connsiteX54" fmla="*/ 56058219 w 74090215"/>
              <a:gd name="connsiteY54" fmla="*/ 1404601 h 17509479"/>
              <a:gd name="connsiteX55" fmla="*/ 52106247 w 74090215"/>
              <a:gd name="connsiteY55" fmla="*/ 5356577 h 17509479"/>
              <a:gd name="connsiteX56" fmla="*/ 53383507 w 74090215"/>
              <a:gd name="connsiteY56" fmla="*/ 8265901 h 17509479"/>
              <a:gd name="connsiteX57" fmla="*/ 53685547 w 74090215"/>
              <a:gd name="connsiteY57" fmla="*/ 8551263 h 17509479"/>
              <a:gd name="connsiteX58" fmla="*/ 55077091 w 74090215"/>
              <a:gd name="connsiteY58" fmla="*/ 12152903 h 17509479"/>
              <a:gd name="connsiteX59" fmla="*/ 49720515 w 74090215"/>
              <a:gd name="connsiteY59" fmla="*/ 17509479 h 17509479"/>
              <a:gd name="connsiteX60" fmla="*/ 44363935 w 74090215"/>
              <a:gd name="connsiteY60" fmla="*/ 12152903 h 17509479"/>
              <a:gd name="connsiteX61" fmla="*/ 45755479 w 74090215"/>
              <a:gd name="connsiteY61" fmla="*/ 8551263 h 17509479"/>
              <a:gd name="connsiteX62" fmla="*/ 46057527 w 74090215"/>
              <a:gd name="connsiteY62" fmla="*/ 8265901 h 17509479"/>
              <a:gd name="connsiteX63" fmla="*/ 47334783 w 74090215"/>
              <a:gd name="connsiteY63" fmla="*/ 5356577 h 17509479"/>
              <a:gd name="connsiteX64" fmla="*/ 43382807 w 74090215"/>
              <a:gd name="connsiteY64" fmla="*/ 1404601 h 17509479"/>
              <a:gd name="connsiteX65" fmla="*/ 39430831 w 74090215"/>
              <a:gd name="connsiteY65" fmla="*/ 5356577 h 17509479"/>
              <a:gd name="connsiteX66" fmla="*/ 40708095 w 74090215"/>
              <a:gd name="connsiteY66" fmla="*/ 8265901 h 17509479"/>
              <a:gd name="connsiteX67" fmla="*/ 41010135 w 74090215"/>
              <a:gd name="connsiteY67" fmla="*/ 8551263 h 17509479"/>
              <a:gd name="connsiteX68" fmla="*/ 42401679 w 74090215"/>
              <a:gd name="connsiteY68" fmla="*/ 12152903 h 17509479"/>
              <a:gd name="connsiteX69" fmla="*/ 37045103 w 74090215"/>
              <a:gd name="connsiteY69" fmla="*/ 17509479 h 17509479"/>
              <a:gd name="connsiteX70" fmla="*/ 31688529 w 74090215"/>
              <a:gd name="connsiteY70" fmla="*/ 12152903 h 17509479"/>
              <a:gd name="connsiteX71" fmla="*/ 33080067 w 74090215"/>
              <a:gd name="connsiteY71" fmla="*/ 8551263 h 17509479"/>
              <a:gd name="connsiteX72" fmla="*/ 33382111 w 74090215"/>
              <a:gd name="connsiteY72" fmla="*/ 8265901 h 17509479"/>
              <a:gd name="connsiteX73" fmla="*/ 34659375 w 74090215"/>
              <a:gd name="connsiteY73" fmla="*/ 5356577 h 17509479"/>
              <a:gd name="connsiteX74" fmla="*/ 30707399 w 74090215"/>
              <a:gd name="connsiteY74" fmla="*/ 1404601 h 17509479"/>
              <a:gd name="connsiteX75" fmla="*/ 26755425 w 74090215"/>
              <a:gd name="connsiteY75" fmla="*/ 5356577 h 17509479"/>
              <a:gd name="connsiteX76" fmla="*/ 28032683 w 74090215"/>
              <a:gd name="connsiteY76" fmla="*/ 8265901 h 17509479"/>
              <a:gd name="connsiteX77" fmla="*/ 28334727 w 74090215"/>
              <a:gd name="connsiteY77" fmla="*/ 8551263 h 17509479"/>
              <a:gd name="connsiteX78" fmla="*/ 29726271 w 74090215"/>
              <a:gd name="connsiteY78" fmla="*/ 12152903 h 17509479"/>
              <a:gd name="connsiteX79" fmla="*/ 24369693 w 74090215"/>
              <a:gd name="connsiteY79" fmla="*/ 17509479 h 17509479"/>
              <a:gd name="connsiteX80" fmla="*/ 19013117 w 74090215"/>
              <a:gd name="connsiteY80" fmla="*/ 12152903 h 17509479"/>
              <a:gd name="connsiteX81" fmla="*/ 20404659 w 74090215"/>
              <a:gd name="connsiteY81" fmla="*/ 8551263 h 17509479"/>
              <a:gd name="connsiteX82" fmla="*/ 20706703 w 74090215"/>
              <a:gd name="connsiteY82" fmla="*/ 8265903 h 17509479"/>
              <a:gd name="connsiteX83" fmla="*/ 21983965 w 74090215"/>
              <a:gd name="connsiteY83" fmla="*/ 5356577 h 17509479"/>
              <a:gd name="connsiteX84" fmla="*/ 18031987 w 74090215"/>
              <a:gd name="connsiteY84" fmla="*/ 1404603 h 17509479"/>
              <a:gd name="connsiteX85" fmla="*/ 14080013 w 74090215"/>
              <a:gd name="connsiteY85" fmla="*/ 5356577 h 17509479"/>
              <a:gd name="connsiteX86" fmla="*/ 15357271 w 74090215"/>
              <a:gd name="connsiteY86" fmla="*/ 8265903 h 17509479"/>
              <a:gd name="connsiteX87" fmla="*/ 15659315 w 74090215"/>
              <a:gd name="connsiteY87" fmla="*/ 8551263 h 17509479"/>
              <a:gd name="connsiteX88" fmla="*/ 17050857 w 74090215"/>
              <a:gd name="connsiteY88" fmla="*/ 12152903 h 17509479"/>
              <a:gd name="connsiteX89" fmla="*/ 11694282 w 74090215"/>
              <a:gd name="connsiteY89" fmla="*/ 17509479 h 17509479"/>
              <a:gd name="connsiteX90" fmla="*/ 6337705 w 74090215"/>
              <a:gd name="connsiteY90" fmla="*/ 12152903 h 17509479"/>
              <a:gd name="connsiteX91" fmla="*/ 7729247 w 74090215"/>
              <a:gd name="connsiteY91" fmla="*/ 8551263 h 17509479"/>
              <a:gd name="connsiteX92" fmla="*/ 8031291 w 74090215"/>
              <a:gd name="connsiteY92" fmla="*/ 8265903 h 17509479"/>
              <a:gd name="connsiteX93" fmla="*/ 9308549 w 74090215"/>
              <a:gd name="connsiteY93" fmla="*/ 5356577 h 17509479"/>
              <a:gd name="connsiteX94" fmla="*/ 5356576 w 74090215"/>
              <a:gd name="connsiteY94" fmla="*/ 1404603 h 17509479"/>
              <a:gd name="connsiteX95" fmla="*/ 1404600 w 74090215"/>
              <a:gd name="connsiteY95" fmla="*/ 5356577 h 17509479"/>
              <a:gd name="connsiteX96" fmla="*/ 2842750 w 74090215"/>
              <a:gd name="connsiteY96" fmla="*/ 8406115 h 17509479"/>
              <a:gd name="connsiteX97" fmla="*/ 2849823 w 74090215"/>
              <a:gd name="connsiteY97" fmla="*/ 8411669 h 17509479"/>
              <a:gd name="connsiteX98" fmla="*/ 1537309 w 74090215"/>
              <a:gd name="connsiteY98" fmla="*/ 9111111 h 17509479"/>
              <a:gd name="connsiteX99" fmla="*/ 1391538 w 74090215"/>
              <a:gd name="connsiteY99" fmla="*/ 8958219 h 17509479"/>
              <a:gd name="connsiteX100" fmla="*/ 0 w 74090215"/>
              <a:gd name="connsiteY100" fmla="*/ 5356577 h 17509479"/>
              <a:gd name="connsiteX101" fmla="*/ 5356576 w 74090215"/>
              <a:gd name="connsiteY101" fmla="*/ 1 h 17509479"/>
              <a:gd name="connsiteX102" fmla="*/ 10713152 w 74090215"/>
              <a:gd name="connsiteY102" fmla="*/ 5356577 h 17509479"/>
              <a:gd name="connsiteX103" fmla="*/ 9321610 w 74090215"/>
              <a:gd name="connsiteY103" fmla="*/ 8958219 h 17509479"/>
              <a:gd name="connsiteX104" fmla="*/ 9019565 w 74090215"/>
              <a:gd name="connsiteY104" fmla="*/ 9243579 h 17509479"/>
              <a:gd name="connsiteX105" fmla="*/ 7742306 w 74090215"/>
              <a:gd name="connsiteY105" fmla="*/ 12152903 h 17509479"/>
              <a:gd name="connsiteX106" fmla="*/ 11694282 w 74090215"/>
              <a:gd name="connsiteY106" fmla="*/ 16104879 h 17509479"/>
              <a:gd name="connsiteX107" fmla="*/ 15646256 w 74090215"/>
              <a:gd name="connsiteY107" fmla="*/ 12152903 h 17509479"/>
              <a:gd name="connsiteX108" fmla="*/ 14368998 w 74090215"/>
              <a:gd name="connsiteY108" fmla="*/ 9243579 h 17509479"/>
              <a:gd name="connsiteX109" fmla="*/ 14066953 w 74090215"/>
              <a:gd name="connsiteY109" fmla="*/ 8958219 h 17509479"/>
              <a:gd name="connsiteX110" fmla="*/ 12675411 w 74090215"/>
              <a:gd name="connsiteY110" fmla="*/ 5356577 h 17509479"/>
              <a:gd name="connsiteX111" fmla="*/ 18031987 w 74090215"/>
              <a:gd name="connsiteY111" fmla="*/ 1 h 17509479"/>
              <a:gd name="connsiteX112" fmla="*/ 23388563 w 74090215"/>
              <a:gd name="connsiteY112" fmla="*/ 5356577 h 17509479"/>
              <a:gd name="connsiteX113" fmla="*/ 21997023 w 74090215"/>
              <a:gd name="connsiteY113" fmla="*/ 8958219 h 17509479"/>
              <a:gd name="connsiteX114" fmla="*/ 21694979 w 74090215"/>
              <a:gd name="connsiteY114" fmla="*/ 9243579 h 17509479"/>
              <a:gd name="connsiteX115" fmla="*/ 20417719 w 74090215"/>
              <a:gd name="connsiteY115" fmla="*/ 12152903 h 17509479"/>
              <a:gd name="connsiteX116" fmla="*/ 24369693 w 74090215"/>
              <a:gd name="connsiteY116" fmla="*/ 16104879 h 17509479"/>
              <a:gd name="connsiteX117" fmla="*/ 28321667 w 74090215"/>
              <a:gd name="connsiteY117" fmla="*/ 12152903 h 17509479"/>
              <a:gd name="connsiteX118" fmla="*/ 27044411 w 74090215"/>
              <a:gd name="connsiteY118" fmla="*/ 9243579 h 17509479"/>
              <a:gd name="connsiteX119" fmla="*/ 26742365 w 74090215"/>
              <a:gd name="connsiteY119" fmla="*/ 8958217 h 17509479"/>
              <a:gd name="connsiteX120" fmla="*/ 25350823 w 74090215"/>
              <a:gd name="connsiteY120" fmla="*/ 5356577 h 17509479"/>
              <a:gd name="connsiteX121" fmla="*/ 30707399 w 74090215"/>
              <a:gd name="connsiteY12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732935 w 74090215"/>
              <a:gd name="connsiteY51" fmla="*/ 8265901 h 17509479"/>
              <a:gd name="connsiteX52" fmla="*/ 60010195 w 74090215"/>
              <a:gd name="connsiteY52" fmla="*/ 5356577 h 17509479"/>
              <a:gd name="connsiteX53" fmla="*/ 56058219 w 74090215"/>
              <a:gd name="connsiteY53" fmla="*/ 1404601 h 17509479"/>
              <a:gd name="connsiteX54" fmla="*/ 52106247 w 74090215"/>
              <a:gd name="connsiteY54" fmla="*/ 5356577 h 17509479"/>
              <a:gd name="connsiteX55" fmla="*/ 53383507 w 74090215"/>
              <a:gd name="connsiteY55" fmla="*/ 8265901 h 17509479"/>
              <a:gd name="connsiteX56" fmla="*/ 53685547 w 74090215"/>
              <a:gd name="connsiteY56" fmla="*/ 8551263 h 17509479"/>
              <a:gd name="connsiteX57" fmla="*/ 55077091 w 74090215"/>
              <a:gd name="connsiteY57" fmla="*/ 12152903 h 17509479"/>
              <a:gd name="connsiteX58" fmla="*/ 49720515 w 74090215"/>
              <a:gd name="connsiteY58" fmla="*/ 17509479 h 17509479"/>
              <a:gd name="connsiteX59" fmla="*/ 44363935 w 74090215"/>
              <a:gd name="connsiteY59" fmla="*/ 12152903 h 17509479"/>
              <a:gd name="connsiteX60" fmla="*/ 45755479 w 74090215"/>
              <a:gd name="connsiteY60" fmla="*/ 8551263 h 17509479"/>
              <a:gd name="connsiteX61" fmla="*/ 46057527 w 74090215"/>
              <a:gd name="connsiteY61" fmla="*/ 8265901 h 17509479"/>
              <a:gd name="connsiteX62" fmla="*/ 47334783 w 74090215"/>
              <a:gd name="connsiteY62" fmla="*/ 5356577 h 17509479"/>
              <a:gd name="connsiteX63" fmla="*/ 43382807 w 74090215"/>
              <a:gd name="connsiteY63" fmla="*/ 1404601 h 17509479"/>
              <a:gd name="connsiteX64" fmla="*/ 39430831 w 74090215"/>
              <a:gd name="connsiteY64" fmla="*/ 5356577 h 17509479"/>
              <a:gd name="connsiteX65" fmla="*/ 40708095 w 74090215"/>
              <a:gd name="connsiteY65" fmla="*/ 8265901 h 17509479"/>
              <a:gd name="connsiteX66" fmla="*/ 41010135 w 74090215"/>
              <a:gd name="connsiteY66" fmla="*/ 8551263 h 17509479"/>
              <a:gd name="connsiteX67" fmla="*/ 42401679 w 74090215"/>
              <a:gd name="connsiteY67" fmla="*/ 12152903 h 17509479"/>
              <a:gd name="connsiteX68" fmla="*/ 37045103 w 74090215"/>
              <a:gd name="connsiteY68" fmla="*/ 17509479 h 17509479"/>
              <a:gd name="connsiteX69" fmla="*/ 31688529 w 74090215"/>
              <a:gd name="connsiteY69" fmla="*/ 12152903 h 17509479"/>
              <a:gd name="connsiteX70" fmla="*/ 33080067 w 74090215"/>
              <a:gd name="connsiteY70" fmla="*/ 8551263 h 17509479"/>
              <a:gd name="connsiteX71" fmla="*/ 33382111 w 74090215"/>
              <a:gd name="connsiteY71" fmla="*/ 8265901 h 17509479"/>
              <a:gd name="connsiteX72" fmla="*/ 34659375 w 74090215"/>
              <a:gd name="connsiteY72" fmla="*/ 5356577 h 17509479"/>
              <a:gd name="connsiteX73" fmla="*/ 30707399 w 74090215"/>
              <a:gd name="connsiteY73" fmla="*/ 1404601 h 17509479"/>
              <a:gd name="connsiteX74" fmla="*/ 26755425 w 74090215"/>
              <a:gd name="connsiteY74" fmla="*/ 5356577 h 17509479"/>
              <a:gd name="connsiteX75" fmla="*/ 28032683 w 74090215"/>
              <a:gd name="connsiteY75" fmla="*/ 8265901 h 17509479"/>
              <a:gd name="connsiteX76" fmla="*/ 28334727 w 74090215"/>
              <a:gd name="connsiteY76" fmla="*/ 8551263 h 17509479"/>
              <a:gd name="connsiteX77" fmla="*/ 29726271 w 74090215"/>
              <a:gd name="connsiteY77" fmla="*/ 12152903 h 17509479"/>
              <a:gd name="connsiteX78" fmla="*/ 24369693 w 74090215"/>
              <a:gd name="connsiteY78" fmla="*/ 17509479 h 17509479"/>
              <a:gd name="connsiteX79" fmla="*/ 19013117 w 74090215"/>
              <a:gd name="connsiteY79" fmla="*/ 12152903 h 17509479"/>
              <a:gd name="connsiteX80" fmla="*/ 20404659 w 74090215"/>
              <a:gd name="connsiteY80" fmla="*/ 8551263 h 17509479"/>
              <a:gd name="connsiteX81" fmla="*/ 20706703 w 74090215"/>
              <a:gd name="connsiteY81" fmla="*/ 8265903 h 17509479"/>
              <a:gd name="connsiteX82" fmla="*/ 21983965 w 74090215"/>
              <a:gd name="connsiteY82" fmla="*/ 5356577 h 17509479"/>
              <a:gd name="connsiteX83" fmla="*/ 18031987 w 74090215"/>
              <a:gd name="connsiteY83" fmla="*/ 1404603 h 17509479"/>
              <a:gd name="connsiteX84" fmla="*/ 14080013 w 74090215"/>
              <a:gd name="connsiteY84" fmla="*/ 5356577 h 17509479"/>
              <a:gd name="connsiteX85" fmla="*/ 15357271 w 74090215"/>
              <a:gd name="connsiteY85" fmla="*/ 8265903 h 17509479"/>
              <a:gd name="connsiteX86" fmla="*/ 15659315 w 74090215"/>
              <a:gd name="connsiteY86" fmla="*/ 8551263 h 17509479"/>
              <a:gd name="connsiteX87" fmla="*/ 17050857 w 74090215"/>
              <a:gd name="connsiteY87" fmla="*/ 12152903 h 17509479"/>
              <a:gd name="connsiteX88" fmla="*/ 11694282 w 74090215"/>
              <a:gd name="connsiteY88" fmla="*/ 17509479 h 17509479"/>
              <a:gd name="connsiteX89" fmla="*/ 6337705 w 74090215"/>
              <a:gd name="connsiteY89" fmla="*/ 12152903 h 17509479"/>
              <a:gd name="connsiteX90" fmla="*/ 7729247 w 74090215"/>
              <a:gd name="connsiteY90" fmla="*/ 8551263 h 17509479"/>
              <a:gd name="connsiteX91" fmla="*/ 8031291 w 74090215"/>
              <a:gd name="connsiteY91" fmla="*/ 8265903 h 17509479"/>
              <a:gd name="connsiteX92" fmla="*/ 9308549 w 74090215"/>
              <a:gd name="connsiteY92" fmla="*/ 5356577 h 17509479"/>
              <a:gd name="connsiteX93" fmla="*/ 5356576 w 74090215"/>
              <a:gd name="connsiteY93" fmla="*/ 1404603 h 17509479"/>
              <a:gd name="connsiteX94" fmla="*/ 1404600 w 74090215"/>
              <a:gd name="connsiteY94" fmla="*/ 5356577 h 17509479"/>
              <a:gd name="connsiteX95" fmla="*/ 2842750 w 74090215"/>
              <a:gd name="connsiteY95" fmla="*/ 8406115 h 17509479"/>
              <a:gd name="connsiteX96" fmla="*/ 2849823 w 74090215"/>
              <a:gd name="connsiteY96" fmla="*/ 8411669 h 17509479"/>
              <a:gd name="connsiteX97" fmla="*/ 1537309 w 74090215"/>
              <a:gd name="connsiteY97" fmla="*/ 9111111 h 17509479"/>
              <a:gd name="connsiteX98" fmla="*/ 1391538 w 74090215"/>
              <a:gd name="connsiteY98" fmla="*/ 8958219 h 17509479"/>
              <a:gd name="connsiteX99" fmla="*/ 0 w 74090215"/>
              <a:gd name="connsiteY99" fmla="*/ 5356577 h 17509479"/>
              <a:gd name="connsiteX100" fmla="*/ 5356576 w 74090215"/>
              <a:gd name="connsiteY100" fmla="*/ 1 h 17509479"/>
              <a:gd name="connsiteX101" fmla="*/ 10713152 w 74090215"/>
              <a:gd name="connsiteY101" fmla="*/ 5356577 h 17509479"/>
              <a:gd name="connsiteX102" fmla="*/ 9321610 w 74090215"/>
              <a:gd name="connsiteY102" fmla="*/ 8958219 h 17509479"/>
              <a:gd name="connsiteX103" fmla="*/ 9019565 w 74090215"/>
              <a:gd name="connsiteY103" fmla="*/ 9243579 h 17509479"/>
              <a:gd name="connsiteX104" fmla="*/ 7742306 w 74090215"/>
              <a:gd name="connsiteY104" fmla="*/ 12152903 h 17509479"/>
              <a:gd name="connsiteX105" fmla="*/ 11694282 w 74090215"/>
              <a:gd name="connsiteY105" fmla="*/ 16104879 h 17509479"/>
              <a:gd name="connsiteX106" fmla="*/ 15646256 w 74090215"/>
              <a:gd name="connsiteY106" fmla="*/ 12152903 h 17509479"/>
              <a:gd name="connsiteX107" fmla="*/ 14368998 w 74090215"/>
              <a:gd name="connsiteY107" fmla="*/ 9243579 h 17509479"/>
              <a:gd name="connsiteX108" fmla="*/ 14066953 w 74090215"/>
              <a:gd name="connsiteY108" fmla="*/ 8958219 h 17509479"/>
              <a:gd name="connsiteX109" fmla="*/ 12675411 w 74090215"/>
              <a:gd name="connsiteY109" fmla="*/ 5356577 h 17509479"/>
              <a:gd name="connsiteX110" fmla="*/ 18031987 w 74090215"/>
              <a:gd name="connsiteY110" fmla="*/ 1 h 17509479"/>
              <a:gd name="connsiteX111" fmla="*/ 23388563 w 74090215"/>
              <a:gd name="connsiteY111" fmla="*/ 5356577 h 17509479"/>
              <a:gd name="connsiteX112" fmla="*/ 21997023 w 74090215"/>
              <a:gd name="connsiteY112" fmla="*/ 8958219 h 17509479"/>
              <a:gd name="connsiteX113" fmla="*/ 21694979 w 74090215"/>
              <a:gd name="connsiteY113" fmla="*/ 9243579 h 17509479"/>
              <a:gd name="connsiteX114" fmla="*/ 20417719 w 74090215"/>
              <a:gd name="connsiteY114" fmla="*/ 12152903 h 17509479"/>
              <a:gd name="connsiteX115" fmla="*/ 24369693 w 74090215"/>
              <a:gd name="connsiteY115" fmla="*/ 16104879 h 17509479"/>
              <a:gd name="connsiteX116" fmla="*/ 28321667 w 74090215"/>
              <a:gd name="connsiteY116" fmla="*/ 12152903 h 17509479"/>
              <a:gd name="connsiteX117" fmla="*/ 27044411 w 74090215"/>
              <a:gd name="connsiteY117" fmla="*/ 9243579 h 17509479"/>
              <a:gd name="connsiteX118" fmla="*/ 26742365 w 74090215"/>
              <a:gd name="connsiteY118" fmla="*/ 8958217 h 17509479"/>
              <a:gd name="connsiteX119" fmla="*/ 25350823 w 74090215"/>
              <a:gd name="connsiteY119" fmla="*/ 5356577 h 17509479"/>
              <a:gd name="connsiteX120" fmla="*/ 30707399 w 74090215"/>
              <a:gd name="connsiteY12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721211 w 74090215"/>
              <a:gd name="connsiteY24" fmla="*/ 9243579 h 17509479"/>
              <a:gd name="connsiteX25" fmla="*/ 58443951 w 74090215"/>
              <a:gd name="connsiteY25" fmla="*/ 12152903 h 17509479"/>
              <a:gd name="connsiteX26" fmla="*/ 62395927 w 74090215"/>
              <a:gd name="connsiteY26" fmla="*/ 16104879 h 17509479"/>
              <a:gd name="connsiteX27" fmla="*/ 66347903 w 74090215"/>
              <a:gd name="connsiteY27" fmla="*/ 12152903 h 17509479"/>
              <a:gd name="connsiteX28" fmla="*/ 65070643 w 74090215"/>
              <a:gd name="connsiteY28" fmla="*/ 9243579 h 17509479"/>
              <a:gd name="connsiteX29" fmla="*/ 64917015 w 74090215"/>
              <a:gd name="connsiteY29" fmla="*/ 9109699 h 17509479"/>
              <a:gd name="connsiteX30" fmla="*/ 64914367 w 74090215"/>
              <a:gd name="connsiteY30" fmla="*/ 9111111 h 17509479"/>
              <a:gd name="connsiteX31" fmla="*/ 64768599 w 74090215"/>
              <a:gd name="connsiteY31" fmla="*/ 8958217 h 17509479"/>
              <a:gd name="connsiteX32" fmla="*/ 63377055 w 74090215"/>
              <a:gd name="connsiteY32" fmla="*/ 5356577 h 17509479"/>
              <a:gd name="connsiteX33" fmla="*/ 68733639 w 74090215"/>
              <a:gd name="connsiteY33" fmla="*/ 0 h 17509479"/>
              <a:gd name="connsiteX34" fmla="*/ 74090215 w 74090215"/>
              <a:gd name="connsiteY34" fmla="*/ 5356577 h 17509479"/>
              <a:gd name="connsiteX35" fmla="*/ 72698671 w 74090215"/>
              <a:gd name="connsiteY35" fmla="*/ 8958217 h 17509479"/>
              <a:gd name="connsiteX36" fmla="*/ 72552903 w 74090215"/>
              <a:gd name="connsiteY36" fmla="*/ 9111111 h 17509479"/>
              <a:gd name="connsiteX37" fmla="*/ 71240391 w 74090215"/>
              <a:gd name="connsiteY37" fmla="*/ 8411667 h 17509479"/>
              <a:gd name="connsiteX38" fmla="*/ 71247455 w 74090215"/>
              <a:gd name="connsiteY38" fmla="*/ 8406113 h 17509479"/>
              <a:gd name="connsiteX39" fmla="*/ 72685607 w 74090215"/>
              <a:gd name="connsiteY39" fmla="*/ 5356577 h 17509479"/>
              <a:gd name="connsiteX40" fmla="*/ 68733639 w 74090215"/>
              <a:gd name="connsiteY40" fmla="*/ 1404601 h 17509479"/>
              <a:gd name="connsiteX41" fmla="*/ 64781659 w 74090215"/>
              <a:gd name="connsiteY41" fmla="*/ 5356577 h 17509479"/>
              <a:gd name="connsiteX42" fmla="*/ 66058919 w 74090215"/>
              <a:gd name="connsiteY42" fmla="*/ 8265901 h 17509479"/>
              <a:gd name="connsiteX43" fmla="*/ 66212543 w 74090215"/>
              <a:gd name="connsiteY43" fmla="*/ 8399781 h 17509479"/>
              <a:gd name="connsiteX44" fmla="*/ 66215191 w 74090215"/>
              <a:gd name="connsiteY44" fmla="*/ 8398371 h 17509479"/>
              <a:gd name="connsiteX45" fmla="*/ 66360963 w 74090215"/>
              <a:gd name="connsiteY45" fmla="*/ 8551263 h 17509479"/>
              <a:gd name="connsiteX46" fmla="*/ 67752503 w 74090215"/>
              <a:gd name="connsiteY46" fmla="*/ 12152903 h 17509479"/>
              <a:gd name="connsiteX47" fmla="*/ 62395927 w 74090215"/>
              <a:gd name="connsiteY47" fmla="*/ 17509479 h 17509479"/>
              <a:gd name="connsiteX48" fmla="*/ 57039351 w 74090215"/>
              <a:gd name="connsiteY48" fmla="*/ 12152903 h 17509479"/>
              <a:gd name="connsiteX49" fmla="*/ 58430891 w 74090215"/>
              <a:gd name="connsiteY49" fmla="*/ 8551263 h 17509479"/>
              <a:gd name="connsiteX50" fmla="*/ 58732935 w 74090215"/>
              <a:gd name="connsiteY50" fmla="*/ 8265901 h 17509479"/>
              <a:gd name="connsiteX51" fmla="*/ 60010195 w 74090215"/>
              <a:gd name="connsiteY51" fmla="*/ 5356577 h 17509479"/>
              <a:gd name="connsiteX52" fmla="*/ 56058219 w 74090215"/>
              <a:gd name="connsiteY52" fmla="*/ 1404601 h 17509479"/>
              <a:gd name="connsiteX53" fmla="*/ 52106247 w 74090215"/>
              <a:gd name="connsiteY53" fmla="*/ 5356577 h 17509479"/>
              <a:gd name="connsiteX54" fmla="*/ 53383507 w 74090215"/>
              <a:gd name="connsiteY54" fmla="*/ 8265901 h 17509479"/>
              <a:gd name="connsiteX55" fmla="*/ 53685547 w 74090215"/>
              <a:gd name="connsiteY55" fmla="*/ 8551263 h 17509479"/>
              <a:gd name="connsiteX56" fmla="*/ 55077091 w 74090215"/>
              <a:gd name="connsiteY56" fmla="*/ 12152903 h 17509479"/>
              <a:gd name="connsiteX57" fmla="*/ 49720515 w 74090215"/>
              <a:gd name="connsiteY57" fmla="*/ 17509479 h 17509479"/>
              <a:gd name="connsiteX58" fmla="*/ 44363935 w 74090215"/>
              <a:gd name="connsiteY58" fmla="*/ 12152903 h 17509479"/>
              <a:gd name="connsiteX59" fmla="*/ 45755479 w 74090215"/>
              <a:gd name="connsiteY59" fmla="*/ 8551263 h 17509479"/>
              <a:gd name="connsiteX60" fmla="*/ 46057527 w 74090215"/>
              <a:gd name="connsiteY60" fmla="*/ 8265901 h 17509479"/>
              <a:gd name="connsiteX61" fmla="*/ 47334783 w 74090215"/>
              <a:gd name="connsiteY61" fmla="*/ 5356577 h 17509479"/>
              <a:gd name="connsiteX62" fmla="*/ 43382807 w 74090215"/>
              <a:gd name="connsiteY62" fmla="*/ 1404601 h 17509479"/>
              <a:gd name="connsiteX63" fmla="*/ 39430831 w 74090215"/>
              <a:gd name="connsiteY63" fmla="*/ 5356577 h 17509479"/>
              <a:gd name="connsiteX64" fmla="*/ 40708095 w 74090215"/>
              <a:gd name="connsiteY64" fmla="*/ 8265901 h 17509479"/>
              <a:gd name="connsiteX65" fmla="*/ 41010135 w 74090215"/>
              <a:gd name="connsiteY65" fmla="*/ 8551263 h 17509479"/>
              <a:gd name="connsiteX66" fmla="*/ 42401679 w 74090215"/>
              <a:gd name="connsiteY66" fmla="*/ 12152903 h 17509479"/>
              <a:gd name="connsiteX67" fmla="*/ 37045103 w 74090215"/>
              <a:gd name="connsiteY67" fmla="*/ 17509479 h 17509479"/>
              <a:gd name="connsiteX68" fmla="*/ 31688529 w 74090215"/>
              <a:gd name="connsiteY68" fmla="*/ 12152903 h 17509479"/>
              <a:gd name="connsiteX69" fmla="*/ 33080067 w 74090215"/>
              <a:gd name="connsiteY69" fmla="*/ 8551263 h 17509479"/>
              <a:gd name="connsiteX70" fmla="*/ 33382111 w 74090215"/>
              <a:gd name="connsiteY70" fmla="*/ 8265901 h 17509479"/>
              <a:gd name="connsiteX71" fmla="*/ 34659375 w 74090215"/>
              <a:gd name="connsiteY71" fmla="*/ 5356577 h 17509479"/>
              <a:gd name="connsiteX72" fmla="*/ 30707399 w 74090215"/>
              <a:gd name="connsiteY72" fmla="*/ 1404601 h 17509479"/>
              <a:gd name="connsiteX73" fmla="*/ 26755425 w 74090215"/>
              <a:gd name="connsiteY73" fmla="*/ 5356577 h 17509479"/>
              <a:gd name="connsiteX74" fmla="*/ 28032683 w 74090215"/>
              <a:gd name="connsiteY74" fmla="*/ 8265901 h 17509479"/>
              <a:gd name="connsiteX75" fmla="*/ 28334727 w 74090215"/>
              <a:gd name="connsiteY75" fmla="*/ 8551263 h 17509479"/>
              <a:gd name="connsiteX76" fmla="*/ 29726271 w 74090215"/>
              <a:gd name="connsiteY76" fmla="*/ 12152903 h 17509479"/>
              <a:gd name="connsiteX77" fmla="*/ 24369693 w 74090215"/>
              <a:gd name="connsiteY77" fmla="*/ 17509479 h 17509479"/>
              <a:gd name="connsiteX78" fmla="*/ 19013117 w 74090215"/>
              <a:gd name="connsiteY78" fmla="*/ 12152903 h 17509479"/>
              <a:gd name="connsiteX79" fmla="*/ 20404659 w 74090215"/>
              <a:gd name="connsiteY79" fmla="*/ 8551263 h 17509479"/>
              <a:gd name="connsiteX80" fmla="*/ 20706703 w 74090215"/>
              <a:gd name="connsiteY80" fmla="*/ 8265903 h 17509479"/>
              <a:gd name="connsiteX81" fmla="*/ 21983965 w 74090215"/>
              <a:gd name="connsiteY81" fmla="*/ 5356577 h 17509479"/>
              <a:gd name="connsiteX82" fmla="*/ 18031987 w 74090215"/>
              <a:gd name="connsiteY82" fmla="*/ 1404603 h 17509479"/>
              <a:gd name="connsiteX83" fmla="*/ 14080013 w 74090215"/>
              <a:gd name="connsiteY83" fmla="*/ 5356577 h 17509479"/>
              <a:gd name="connsiteX84" fmla="*/ 15357271 w 74090215"/>
              <a:gd name="connsiteY84" fmla="*/ 8265903 h 17509479"/>
              <a:gd name="connsiteX85" fmla="*/ 15659315 w 74090215"/>
              <a:gd name="connsiteY85" fmla="*/ 8551263 h 17509479"/>
              <a:gd name="connsiteX86" fmla="*/ 17050857 w 74090215"/>
              <a:gd name="connsiteY86" fmla="*/ 12152903 h 17509479"/>
              <a:gd name="connsiteX87" fmla="*/ 11694282 w 74090215"/>
              <a:gd name="connsiteY87" fmla="*/ 17509479 h 17509479"/>
              <a:gd name="connsiteX88" fmla="*/ 6337705 w 74090215"/>
              <a:gd name="connsiteY88" fmla="*/ 12152903 h 17509479"/>
              <a:gd name="connsiteX89" fmla="*/ 7729247 w 74090215"/>
              <a:gd name="connsiteY89" fmla="*/ 8551263 h 17509479"/>
              <a:gd name="connsiteX90" fmla="*/ 8031291 w 74090215"/>
              <a:gd name="connsiteY90" fmla="*/ 8265903 h 17509479"/>
              <a:gd name="connsiteX91" fmla="*/ 9308549 w 74090215"/>
              <a:gd name="connsiteY91" fmla="*/ 5356577 h 17509479"/>
              <a:gd name="connsiteX92" fmla="*/ 5356576 w 74090215"/>
              <a:gd name="connsiteY92" fmla="*/ 1404603 h 17509479"/>
              <a:gd name="connsiteX93" fmla="*/ 1404600 w 74090215"/>
              <a:gd name="connsiteY93" fmla="*/ 5356577 h 17509479"/>
              <a:gd name="connsiteX94" fmla="*/ 2842750 w 74090215"/>
              <a:gd name="connsiteY94" fmla="*/ 8406115 h 17509479"/>
              <a:gd name="connsiteX95" fmla="*/ 2849823 w 74090215"/>
              <a:gd name="connsiteY95" fmla="*/ 8411669 h 17509479"/>
              <a:gd name="connsiteX96" fmla="*/ 1537309 w 74090215"/>
              <a:gd name="connsiteY96" fmla="*/ 9111111 h 17509479"/>
              <a:gd name="connsiteX97" fmla="*/ 1391538 w 74090215"/>
              <a:gd name="connsiteY97" fmla="*/ 8958219 h 17509479"/>
              <a:gd name="connsiteX98" fmla="*/ 0 w 74090215"/>
              <a:gd name="connsiteY98" fmla="*/ 5356577 h 17509479"/>
              <a:gd name="connsiteX99" fmla="*/ 5356576 w 74090215"/>
              <a:gd name="connsiteY99" fmla="*/ 1 h 17509479"/>
              <a:gd name="connsiteX100" fmla="*/ 10713152 w 74090215"/>
              <a:gd name="connsiteY100" fmla="*/ 5356577 h 17509479"/>
              <a:gd name="connsiteX101" fmla="*/ 9321610 w 74090215"/>
              <a:gd name="connsiteY101" fmla="*/ 8958219 h 17509479"/>
              <a:gd name="connsiteX102" fmla="*/ 9019565 w 74090215"/>
              <a:gd name="connsiteY102" fmla="*/ 9243579 h 17509479"/>
              <a:gd name="connsiteX103" fmla="*/ 7742306 w 74090215"/>
              <a:gd name="connsiteY103" fmla="*/ 12152903 h 17509479"/>
              <a:gd name="connsiteX104" fmla="*/ 11694282 w 74090215"/>
              <a:gd name="connsiteY104" fmla="*/ 16104879 h 17509479"/>
              <a:gd name="connsiteX105" fmla="*/ 15646256 w 74090215"/>
              <a:gd name="connsiteY105" fmla="*/ 12152903 h 17509479"/>
              <a:gd name="connsiteX106" fmla="*/ 14368998 w 74090215"/>
              <a:gd name="connsiteY106" fmla="*/ 9243579 h 17509479"/>
              <a:gd name="connsiteX107" fmla="*/ 14066953 w 74090215"/>
              <a:gd name="connsiteY107" fmla="*/ 8958219 h 17509479"/>
              <a:gd name="connsiteX108" fmla="*/ 12675411 w 74090215"/>
              <a:gd name="connsiteY108" fmla="*/ 5356577 h 17509479"/>
              <a:gd name="connsiteX109" fmla="*/ 18031987 w 74090215"/>
              <a:gd name="connsiteY109" fmla="*/ 1 h 17509479"/>
              <a:gd name="connsiteX110" fmla="*/ 23388563 w 74090215"/>
              <a:gd name="connsiteY110" fmla="*/ 5356577 h 17509479"/>
              <a:gd name="connsiteX111" fmla="*/ 21997023 w 74090215"/>
              <a:gd name="connsiteY111" fmla="*/ 8958219 h 17509479"/>
              <a:gd name="connsiteX112" fmla="*/ 21694979 w 74090215"/>
              <a:gd name="connsiteY112" fmla="*/ 9243579 h 17509479"/>
              <a:gd name="connsiteX113" fmla="*/ 20417719 w 74090215"/>
              <a:gd name="connsiteY113" fmla="*/ 12152903 h 17509479"/>
              <a:gd name="connsiteX114" fmla="*/ 24369693 w 74090215"/>
              <a:gd name="connsiteY114" fmla="*/ 16104879 h 17509479"/>
              <a:gd name="connsiteX115" fmla="*/ 28321667 w 74090215"/>
              <a:gd name="connsiteY115" fmla="*/ 12152903 h 17509479"/>
              <a:gd name="connsiteX116" fmla="*/ 27044411 w 74090215"/>
              <a:gd name="connsiteY116" fmla="*/ 9243579 h 17509479"/>
              <a:gd name="connsiteX117" fmla="*/ 26742365 w 74090215"/>
              <a:gd name="connsiteY117" fmla="*/ 8958217 h 17509479"/>
              <a:gd name="connsiteX118" fmla="*/ 25350823 w 74090215"/>
              <a:gd name="connsiteY118" fmla="*/ 5356577 h 17509479"/>
              <a:gd name="connsiteX119" fmla="*/ 30707399 w 74090215"/>
              <a:gd name="connsiteY11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914367 w 74090215"/>
              <a:gd name="connsiteY29" fmla="*/ 9111111 h 17509479"/>
              <a:gd name="connsiteX30" fmla="*/ 64768599 w 74090215"/>
              <a:gd name="connsiteY30" fmla="*/ 8958217 h 17509479"/>
              <a:gd name="connsiteX31" fmla="*/ 63377055 w 74090215"/>
              <a:gd name="connsiteY31" fmla="*/ 5356577 h 17509479"/>
              <a:gd name="connsiteX32" fmla="*/ 68733639 w 74090215"/>
              <a:gd name="connsiteY32" fmla="*/ 0 h 17509479"/>
              <a:gd name="connsiteX33" fmla="*/ 74090215 w 74090215"/>
              <a:gd name="connsiteY33" fmla="*/ 5356577 h 17509479"/>
              <a:gd name="connsiteX34" fmla="*/ 72698671 w 74090215"/>
              <a:gd name="connsiteY34" fmla="*/ 8958217 h 17509479"/>
              <a:gd name="connsiteX35" fmla="*/ 72552903 w 74090215"/>
              <a:gd name="connsiteY35" fmla="*/ 9111111 h 17509479"/>
              <a:gd name="connsiteX36" fmla="*/ 71240391 w 74090215"/>
              <a:gd name="connsiteY36" fmla="*/ 8411667 h 17509479"/>
              <a:gd name="connsiteX37" fmla="*/ 71247455 w 74090215"/>
              <a:gd name="connsiteY37" fmla="*/ 8406113 h 17509479"/>
              <a:gd name="connsiteX38" fmla="*/ 72685607 w 74090215"/>
              <a:gd name="connsiteY38" fmla="*/ 5356577 h 17509479"/>
              <a:gd name="connsiteX39" fmla="*/ 68733639 w 74090215"/>
              <a:gd name="connsiteY39" fmla="*/ 1404601 h 17509479"/>
              <a:gd name="connsiteX40" fmla="*/ 64781659 w 74090215"/>
              <a:gd name="connsiteY40" fmla="*/ 5356577 h 17509479"/>
              <a:gd name="connsiteX41" fmla="*/ 66058919 w 74090215"/>
              <a:gd name="connsiteY41" fmla="*/ 8265901 h 17509479"/>
              <a:gd name="connsiteX42" fmla="*/ 66212543 w 74090215"/>
              <a:gd name="connsiteY42" fmla="*/ 8399781 h 17509479"/>
              <a:gd name="connsiteX43" fmla="*/ 66215191 w 74090215"/>
              <a:gd name="connsiteY43" fmla="*/ 8398371 h 17509479"/>
              <a:gd name="connsiteX44" fmla="*/ 66360963 w 74090215"/>
              <a:gd name="connsiteY44" fmla="*/ 8551263 h 17509479"/>
              <a:gd name="connsiteX45" fmla="*/ 67752503 w 74090215"/>
              <a:gd name="connsiteY45" fmla="*/ 12152903 h 17509479"/>
              <a:gd name="connsiteX46" fmla="*/ 62395927 w 74090215"/>
              <a:gd name="connsiteY46" fmla="*/ 17509479 h 17509479"/>
              <a:gd name="connsiteX47" fmla="*/ 57039351 w 74090215"/>
              <a:gd name="connsiteY47" fmla="*/ 12152903 h 17509479"/>
              <a:gd name="connsiteX48" fmla="*/ 58430891 w 74090215"/>
              <a:gd name="connsiteY48" fmla="*/ 8551263 h 17509479"/>
              <a:gd name="connsiteX49" fmla="*/ 58732935 w 74090215"/>
              <a:gd name="connsiteY49" fmla="*/ 8265901 h 17509479"/>
              <a:gd name="connsiteX50" fmla="*/ 60010195 w 74090215"/>
              <a:gd name="connsiteY50" fmla="*/ 5356577 h 17509479"/>
              <a:gd name="connsiteX51" fmla="*/ 56058219 w 74090215"/>
              <a:gd name="connsiteY51" fmla="*/ 1404601 h 17509479"/>
              <a:gd name="connsiteX52" fmla="*/ 52106247 w 74090215"/>
              <a:gd name="connsiteY52" fmla="*/ 5356577 h 17509479"/>
              <a:gd name="connsiteX53" fmla="*/ 53383507 w 74090215"/>
              <a:gd name="connsiteY53" fmla="*/ 8265901 h 17509479"/>
              <a:gd name="connsiteX54" fmla="*/ 53685547 w 74090215"/>
              <a:gd name="connsiteY54" fmla="*/ 8551263 h 17509479"/>
              <a:gd name="connsiteX55" fmla="*/ 55077091 w 74090215"/>
              <a:gd name="connsiteY55" fmla="*/ 12152903 h 17509479"/>
              <a:gd name="connsiteX56" fmla="*/ 49720515 w 74090215"/>
              <a:gd name="connsiteY56" fmla="*/ 17509479 h 17509479"/>
              <a:gd name="connsiteX57" fmla="*/ 44363935 w 74090215"/>
              <a:gd name="connsiteY57" fmla="*/ 12152903 h 17509479"/>
              <a:gd name="connsiteX58" fmla="*/ 45755479 w 74090215"/>
              <a:gd name="connsiteY58" fmla="*/ 8551263 h 17509479"/>
              <a:gd name="connsiteX59" fmla="*/ 46057527 w 74090215"/>
              <a:gd name="connsiteY59" fmla="*/ 8265901 h 17509479"/>
              <a:gd name="connsiteX60" fmla="*/ 47334783 w 74090215"/>
              <a:gd name="connsiteY60" fmla="*/ 5356577 h 17509479"/>
              <a:gd name="connsiteX61" fmla="*/ 43382807 w 74090215"/>
              <a:gd name="connsiteY61" fmla="*/ 1404601 h 17509479"/>
              <a:gd name="connsiteX62" fmla="*/ 39430831 w 74090215"/>
              <a:gd name="connsiteY62" fmla="*/ 5356577 h 17509479"/>
              <a:gd name="connsiteX63" fmla="*/ 40708095 w 74090215"/>
              <a:gd name="connsiteY63" fmla="*/ 8265901 h 17509479"/>
              <a:gd name="connsiteX64" fmla="*/ 41010135 w 74090215"/>
              <a:gd name="connsiteY64" fmla="*/ 8551263 h 17509479"/>
              <a:gd name="connsiteX65" fmla="*/ 42401679 w 74090215"/>
              <a:gd name="connsiteY65" fmla="*/ 12152903 h 17509479"/>
              <a:gd name="connsiteX66" fmla="*/ 37045103 w 74090215"/>
              <a:gd name="connsiteY66" fmla="*/ 17509479 h 17509479"/>
              <a:gd name="connsiteX67" fmla="*/ 31688529 w 74090215"/>
              <a:gd name="connsiteY67" fmla="*/ 12152903 h 17509479"/>
              <a:gd name="connsiteX68" fmla="*/ 33080067 w 74090215"/>
              <a:gd name="connsiteY68" fmla="*/ 8551263 h 17509479"/>
              <a:gd name="connsiteX69" fmla="*/ 33382111 w 74090215"/>
              <a:gd name="connsiteY69" fmla="*/ 8265901 h 17509479"/>
              <a:gd name="connsiteX70" fmla="*/ 34659375 w 74090215"/>
              <a:gd name="connsiteY70" fmla="*/ 5356577 h 17509479"/>
              <a:gd name="connsiteX71" fmla="*/ 30707399 w 74090215"/>
              <a:gd name="connsiteY71" fmla="*/ 1404601 h 17509479"/>
              <a:gd name="connsiteX72" fmla="*/ 26755425 w 74090215"/>
              <a:gd name="connsiteY72" fmla="*/ 5356577 h 17509479"/>
              <a:gd name="connsiteX73" fmla="*/ 28032683 w 74090215"/>
              <a:gd name="connsiteY73" fmla="*/ 8265901 h 17509479"/>
              <a:gd name="connsiteX74" fmla="*/ 28334727 w 74090215"/>
              <a:gd name="connsiteY74" fmla="*/ 8551263 h 17509479"/>
              <a:gd name="connsiteX75" fmla="*/ 29726271 w 74090215"/>
              <a:gd name="connsiteY75" fmla="*/ 12152903 h 17509479"/>
              <a:gd name="connsiteX76" fmla="*/ 24369693 w 74090215"/>
              <a:gd name="connsiteY76" fmla="*/ 17509479 h 17509479"/>
              <a:gd name="connsiteX77" fmla="*/ 19013117 w 74090215"/>
              <a:gd name="connsiteY77" fmla="*/ 12152903 h 17509479"/>
              <a:gd name="connsiteX78" fmla="*/ 20404659 w 74090215"/>
              <a:gd name="connsiteY78" fmla="*/ 8551263 h 17509479"/>
              <a:gd name="connsiteX79" fmla="*/ 20706703 w 74090215"/>
              <a:gd name="connsiteY79" fmla="*/ 8265903 h 17509479"/>
              <a:gd name="connsiteX80" fmla="*/ 21983965 w 74090215"/>
              <a:gd name="connsiteY80" fmla="*/ 5356577 h 17509479"/>
              <a:gd name="connsiteX81" fmla="*/ 18031987 w 74090215"/>
              <a:gd name="connsiteY81" fmla="*/ 1404603 h 17509479"/>
              <a:gd name="connsiteX82" fmla="*/ 14080013 w 74090215"/>
              <a:gd name="connsiteY82" fmla="*/ 5356577 h 17509479"/>
              <a:gd name="connsiteX83" fmla="*/ 15357271 w 74090215"/>
              <a:gd name="connsiteY83" fmla="*/ 8265903 h 17509479"/>
              <a:gd name="connsiteX84" fmla="*/ 15659315 w 74090215"/>
              <a:gd name="connsiteY84" fmla="*/ 8551263 h 17509479"/>
              <a:gd name="connsiteX85" fmla="*/ 17050857 w 74090215"/>
              <a:gd name="connsiteY85" fmla="*/ 12152903 h 17509479"/>
              <a:gd name="connsiteX86" fmla="*/ 11694282 w 74090215"/>
              <a:gd name="connsiteY86" fmla="*/ 17509479 h 17509479"/>
              <a:gd name="connsiteX87" fmla="*/ 6337705 w 74090215"/>
              <a:gd name="connsiteY87" fmla="*/ 12152903 h 17509479"/>
              <a:gd name="connsiteX88" fmla="*/ 7729247 w 74090215"/>
              <a:gd name="connsiteY88" fmla="*/ 8551263 h 17509479"/>
              <a:gd name="connsiteX89" fmla="*/ 8031291 w 74090215"/>
              <a:gd name="connsiteY89" fmla="*/ 8265903 h 17509479"/>
              <a:gd name="connsiteX90" fmla="*/ 9308549 w 74090215"/>
              <a:gd name="connsiteY90" fmla="*/ 5356577 h 17509479"/>
              <a:gd name="connsiteX91" fmla="*/ 5356576 w 74090215"/>
              <a:gd name="connsiteY91" fmla="*/ 1404603 h 17509479"/>
              <a:gd name="connsiteX92" fmla="*/ 1404600 w 74090215"/>
              <a:gd name="connsiteY92" fmla="*/ 5356577 h 17509479"/>
              <a:gd name="connsiteX93" fmla="*/ 2842750 w 74090215"/>
              <a:gd name="connsiteY93" fmla="*/ 8406115 h 17509479"/>
              <a:gd name="connsiteX94" fmla="*/ 2849823 w 74090215"/>
              <a:gd name="connsiteY94" fmla="*/ 8411669 h 17509479"/>
              <a:gd name="connsiteX95" fmla="*/ 1537309 w 74090215"/>
              <a:gd name="connsiteY95" fmla="*/ 9111111 h 17509479"/>
              <a:gd name="connsiteX96" fmla="*/ 1391538 w 74090215"/>
              <a:gd name="connsiteY96" fmla="*/ 8958219 h 17509479"/>
              <a:gd name="connsiteX97" fmla="*/ 0 w 74090215"/>
              <a:gd name="connsiteY97" fmla="*/ 5356577 h 17509479"/>
              <a:gd name="connsiteX98" fmla="*/ 5356576 w 74090215"/>
              <a:gd name="connsiteY98" fmla="*/ 1 h 17509479"/>
              <a:gd name="connsiteX99" fmla="*/ 10713152 w 74090215"/>
              <a:gd name="connsiteY99" fmla="*/ 5356577 h 17509479"/>
              <a:gd name="connsiteX100" fmla="*/ 9321610 w 74090215"/>
              <a:gd name="connsiteY100" fmla="*/ 8958219 h 17509479"/>
              <a:gd name="connsiteX101" fmla="*/ 9019565 w 74090215"/>
              <a:gd name="connsiteY101" fmla="*/ 9243579 h 17509479"/>
              <a:gd name="connsiteX102" fmla="*/ 7742306 w 74090215"/>
              <a:gd name="connsiteY102" fmla="*/ 12152903 h 17509479"/>
              <a:gd name="connsiteX103" fmla="*/ 11694282 w 74090215"/>
              <a:gd name="connsiteY103" fmla="*/ 16104879 h 17509479"/>
              <a:gd name="connsiteX104" fmla="*/ 15646256 w 74090215"/>
              <a:gd name="connsiteY104" fmla="*/ 12152903 h 17509479"/>
              <a:gd name="connsiteX105" fmla="*/ 14368998 w 74090215"/>
              <a:gd name="connsiteY105" fmla="*/ 9243579 h 17509479"/>
              <a:gd name="connsiteX106" fmla="*/ 14066953 w 74090215"/>
              <a:gd name="connsiteY106" fmla="*/ 8958219 h 17509479"/>
              <a:gd name="connsiteX107" fmla="*/ 12675411 w 74090215"/>
              <a:gd name="connsiteY107" fmla="*/ 5356577 h 17509479"/>
              <a:gd name="connsiteX108" fmla="*/ 18031987 w 74090215"/>
              <a:gd name="connsiteY108" fmla="*/ 1 h 17509479"/>
              <a:gd name="connsiteX109" fmla="*/ 23388563 w 74090215"/>
              <a:gd name="connsiteY109" fmla="*/ 5356577 h 17509479"/>
              <a:gd name="connsiteX110" fmla="*/ 21997023 w 74090215"/>
              <a:gd name="connsiteY110" fmla="*/ 8958219 h 17509479"/>
              <a:gd name="connsiteX111" fmla="*/ 21694979 w 74090215"/>
              <a:gd name="connsiteY111" fmla="*/ 9243579 h 17509479"/>
              <a:gd name="connsiteX112" fmla="*/ 20417719 w 74090215"/>
              <a:gd name="connsiteY112" fmla="*/ 12152903 h 17509479"/>
              <a:gd name="connsiteX113" fmla="*/ 24369693 w 74090215"/>
              <a:gd name="connsiteY113" fmla="*/ 16104879 h 17509479"/>
              <a:gd name="connsiteX114" fmla="*/ 28321667 w 74090215"/>
              <a:gd name="connsiteY114" fmla="*/ 12152903 h 17509479"/>
              <a:gd name="connsiteX115" fmla="*/ 27044411 w 74090215"/>
              <a:gd name="connsiteY115" fmla="*/ 9243579 h 17509479"/>
              <a:gd name="connsiteX116" fmla="*/ 26742365 w 74090215"/>
              <a:gd name="connsiteY116" fmla="*/ 8958217 h 17509479"/>
              <a:gd name="connsiteX117" fmla="*/ 25350823 w 74090215"/>
              <a:gd name="connsiteY117" fmla="*/ 5356577 h 17509479"/>
              <a:gd name="connsiteX118" fmla="*/ 30707399 w 74090215"/>
              <a:gd name="connsiteY11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768599 w 74090215"/>
              <a:gd name="connsiteY29" fmla="*/ 8958217 h 17509479"/>
              <a:gd name="connsiteX30" fmla="*/ 63377055 w 74090215"/>
              <a:gd name="connsiteY30" fmla="*/ 5356577 h 17509479"/>
              <a:gd name="connsiteX31" fmla="*/ 68733639 w 74090215"/>
              <a:gd name="connsiteY31" fmla="*/ 0 h 17509479"/>
              <a:gd name="connsiteX32" fmla="*/ 74090215 w 74090215"/>
              <a:gd name="connsiteY32" fmla="*/ 5356577 h 17509479"/>
              <a:gd name="connsiteX33" fmla="*/ 72698671 w 74090215"/>
              <a:gd name="connsiteY33" fmla="*/ 8958217 h 17509479"/>
              <a:gd name="connsiteX34" fmla="*/ 72552903 w 74090215"/>
              <a:gd name="connsiteY34" fmla="*/ 9111111 h 17509479"/>
              <a:gd name="connsiteX35" fmla="*/ 71240391 w 74090215"/>
              <a:gd name="connsiteY35" fmla="*/ 8411667 h 17509479"/>
              <a:gd name="connsiteX36" fmla="*/ 71247455 w 74090215"/>
              <a:gd name="connsiteY36" fmla="*/ 8406113 h 17509479"/>
              <a:gd name="connsiteX37" fmla="*/ 72685607 w 74090215"/>
              <a:gd name="connsiteY37" fmla="*/ 5356577 h 17509479"/>
              <a:gd name="connsiteX38" fmla="*/ 68733639 w 74090215"/>
              <a:gd name="connsiteY38" fmla="*/ 1404601 h 17509479"/>
              <a:gd name="connsiteX39" fmla="*/ 64781659 w 74090215"/>
              <a:gd name="connsiteY39" fmla="*/ 5356577 h 17509479"/>
              <a:gd name="connsiteX40" fmla="*/ 66058919 w 74090215"/>
              <a:gd name="connsiteY40" fmla="*/ 8265901 h 17509479"/>
              <a:gd name="connsiteX41" fmla="*/ 66212543 w 74090215"/>
              <a:gd name="connsiteY41" fmla="*/ 8399781 h 17509479"/>
              <a:gd name="connsiteX42" fmla="*/ 66215191 w 74090215"/>
              <a:gd name="connsiteY42" fmla="*/ 8398371 h 17509479"/>
              <a:gd name="connsiteX43" fmla="*/ 66360963 w 74090215"/>
              <a:gd name="connsiteY43" fmla="*/ 8551263 h 17509479"/>
              <a:gd name="connsiteX44" fmla="*/ 67752503 w 74090215"/>
              <a:gd name="connsiteY44" fmla="*/ 12152903 h 17509479"/>
              <a:gd name="connsiteX45" fmla="*/ 62395927 w 74090215"/>
              <a:gd name="connsiteY45" fmla="*/ 17509479 h 17509479"/>
              <a:gd name="connsiteX46" fmla="*/ 57039351 w 74090215"/>
              <a:gd name="connsiteY46" fmla="*/ 12152903 h 17509479"/>
              <a:gd name="connsiteX47" fmla="*/ 58430891 w 74090215"/>
              <a:gd name="connsiteY47" fmla="*/ 8551263 h 17509479"/>
              <a:gd name="connsiteX48" fmla="*/ 58732935 w 74090215"/>
              <a:gd name="connsiteY48" fmla="*/ 8265901 h 17509479"/>
              <a:gd name="connsiteX49" fmla="*/ 60010195 w 74090215"/>
              <a:gd name="connsiteY49" fmla="*/ 5356577 h 17509479"/>
              <a:gd name="connsiteX50" fmla="*/ 56058219 w 74090215"/>
              <a:gd name="connsiteY50" fmla="*/ 1404601 h 17509479"/>
              <a:gd name="connsiteX51" fmla="*/ 52106247 w 74090215"/>
              <a:gd name="connsiteY51" fmla="*/ 5356577 h 17509479"/>
              <a:gd name="connsiteX52" fmla="*/ 53383507 w 74090215"/>
              <a:gd name="connsiteY52" fmla="*/ 8265901 h 17509479"/>
              <a:gd name="connsiteX53" fmla="*/ 53685547 w 74090215"/>
              <a:gd name="connsiteY53" fmla="*/ 8551263 h 17509479"/>
              <a:gd name="connsiteX54" fmla="*/ 55077091 w 74090215"/>
              <a:gd name="connsiteY54" fmla="*/ 12152903 h 17509479"/>
              <a:gd name="connsiteX55" fmla="*/ 49720515 w 74090215"/>
              <a:gd name="connsiteY55" fmla="*/ 17509479 h 17509479"/>
              <a:gd name="connsiteX56" fmla="*/ 44363935 w 74090215"/>
              <a:gd name="connsiteY56" fmla="*/ 12152903 h 17509479"/>
              <a:gd name="connsiteX57" fmla="*/ 45755479 w 74090215"/>
              <a:gd name="connsiteY57" fmla="*/ 8551263 h 17509479"/>
              <a:gd name="connsiteX58" fmla="*/ 46057527 w 74090215"/>
              <a:gd name="connsiteY58" fmla="*/ 8265901 h 17509479"/>
              <a:gd name="connsiteX59" fmla="*/ 47334783 w 74090215"/>
              <a:gd name="connsiteY59" fmla="*/ 5356577 h 17509479"/>
              <a:gd name="connsiteX60" fmla="*/ 43382807 w 74090215"/>
              <a:gd name="connsiteY60" fmla="*/ 1404601 h 17509479"/>
              <a:gd name="connsiteX61" fmla="*/ 39430831 w 74090215"/>
              <a:gd name="connsiteY61" fmla="*/ 5356577 h 17509479"/>
              <a:gd name="connsiteX62" fmla="*/ 40708095 w 74090215"/>
              <a:gd name="connsiteY62" fmla="*/ 8265901 h 17509479"/>
              <a:gd name="connsiteX63" fmla="*/ 41010135 w 74090215"/>
              <a:gd name="connsiteY63" fmla="*/ 8551263 h 17509479"/>
              <a:gd name="connsiteX64" fmla="*/ 42401679 w 74090215"/>
              <a:gd name="connsiteY64" fmla="*/ 12152903 h 17509479"/>
              <a:gd name="connsiteX65" fmla="*/ 37045103 w 74090215"/>
              <a:gd name="connsiteY65" fmla="*/ 17509479 h 17509479"/>
              <a:gd name="connsiteX66" fmla="*/ 31688529 w 74090215"/>
              <a:gd name="connsiteY66" fmla="*/ 12152903 h 17509479"/>
              <a:gd name="connsiteX67" fmla="*/ 33080067 w 74090215"/>
              <a:gd name="connsiteY67" fmla="*/ 8551263 h 17509479"/>
              <a:gd name="connsiteX68" fmla="*/ 33382111 w 74090215"/>
              <a:gd name="connsiteY68" fmla="*/ 8265901 h 17509479"/>
              <a:gd name="connsiteX69" fmla="*/ 34659375 w 74090215"/>
              <a:gd name="connsiteY69" fmla="*/ 5356577 h 17509479"/>
              <a:gd name="connsiteX70" fmla="*/ 30707399 w 74090215"/>
              <a:gd name="connsiteY70" fmla="*/ 1404601 h 17509479"/>
              <a:gd name="connsiteX71" fmla="*/ 26755425 w 74090215"/>
              <a:gd name="connsiteY71" fmla="*/ 5356577 h 17509479"/>
              <a:gd name="connsiteX72" fmla="*/ 28032683 w 74090215"/>
              <a:gd name="connsiteY72" fmla="*/ 8265901 h 17509479"/>
              <a:gd name="connsiteX73" fmla="*/ 28334727 w 74090215"/>
              <a:gd name="connsiteY73" fmla="*/ 8551263 h 17509479"/>
              <a:gd name="connsiteX74" fmla="*/ 29726271 w 74090215"/>
              <a:gd name="connsiteY74" fmla="*/ 12152903 h 17509479"/>
              <a:gd name="connsiteX75" fmla="*/ 24369693 w 74090215"/>
              <a:gd name="connsiteY75" fmla="*/ 17509479 h 17509479"/>
              <a:gd name="connsiteX76" fmla="*/ 19013117 w 74090215"/>
              <a:gd name="connsiteY76" fmla="*/ 12152903 h 17509479"/>
              <a:gd name="connsiteX77" fmla="*/ 20404659 w 74090215"/>
              <a:gd name="connsiteY77" fmla="*/ 8551263 h 17509479"/>
              <a:gd name="connsiteX78" fmla="*/ 20706703 w 74090215"/>
              <a:gd name="connsiteY78" fmla="*/ 8265903 h 17509479"/>
              <a:gd name="connsiteX79" fmla="*/ 21983965 w 74090215"/>
              <a:gd name="connsiteY79" fmla="*/ 5356577 h 17509479"/>
              <a:gd name="connsiteX80" fmla="*/ 18031987 w 74090215"/>
              <a:gd name="connsiteY80" fmla="*/ 1404603 h 17509479"/>
              <a:gd name="connsiteX81" fmla="*/ 14080013 w 74090215"/>
              <a:gd name="connsiteY81" fmla="*/ 5356577 h 17509479"/>
              <a:gd name="connsiteX82" fmla="*/ 15357271 w 74090215"/>
              <a:gd name="connsiteY82" fmla="*/ 8265903 h 17509479"/>
              <a:gd name="connsiteX83" fmla="*/ 15659315 w 74090215"/>
              <a:gd name="connsiteY83" fmla="*/ 8551263 h 17509479"/>
              <a:gd name="connsiteX84" fmla="*/ 17050857 w 74090215"/>
              <a:gd name="connsiteY84" fmla="*/ 12152903 h 17509479"/>
              <a:gd name="connsiteX85" fmla="*/ 11694282 w 74090215"/>
              <a:gd name="connsiteY85" fmla="*/ 17509479 h 17509479"/>
              <a:gd name="connsiteX86" fmla="*/ 6337705 w 74090215"/>
              <a:gd name="connsiteY86" fmla="*/ 12152903 h 17509479"/>
              <a:gd name="connsiteX87" fmla="*/ 7729247 w 74090215"/>
              <a:gd name="connsiteY87" fmla="*/ 8551263 h 17509479"/>
              <a:gd name="connsiteX88" fmla="*/ 8031291 w 74090215"/>
              <a:gd name="connsiteY88" fmla="*/ 8265903 h 17509479"/>
              <a:gd name="connsiteX89" fmla="*/ 9308549 w 74090215"/>
              <a:gd name="connsiteY89" fmla="*/ 5356577 h 17509479"/>
              <a:gd name="connsiteX90" fmla="*/ 5356576 w 74090215"/>
              <a:gd name="connsiteY90" fmla="*/ 1404603 h 17509479"/>
              <a:gd name="connsiteX91" fmla="*/ 1404600 w 74090215"/>
              <a:gd name="connsiteY91" fmla="*/ 5356577 h 17509479"/>
              <a:gd name="connsiteX92" fmla="*/ 2842750 w 74090215"/>
              <a:gd name="connsiteY92" fmla="*/ 8406115 h 17509479"/>
              <a:gd name="connsiteX93" fmla="*/ 2849823 w 74090215"/>
              <a:gd name="connsiteY93" fmla="*/ 8411669 h 17509479"/>
              <a:gd name="connsiteX94" fmla="*/ 1537309 w 74090215"/>
              <a:gd name="connsiteY94" fmla="*/ 9111111 h 17509479"/>
              <a:gd name="connsiteX95" fmla="*/ 1391538 w 74090215"/>
              <a:gd name="connsiteY95" fmla="*/ 8958219 h 17509479"/>
              <a:gd name="connsiteX96" fmla="*/ 0 w 74090215"/>
              <a:gd name="connsiteY96" fmla="*/ 5356577 h 17509479"/>
              <a:gd name="connsiteX97" fmla="*/ 5356576 w 74090215"/>
              <a:gd name="connsiteY97" fmla="*/ 1 h 17509479"/>
              <a:gd name="connsiteX98" fmla="*/ 10713152 w 74090215"/>
              <a:gd name="connsiteY98" fmla="*/ 5356577 h 17509479"/>
              <a:gd name="connsiteX99" fmla="*/ 9321610 w 74090215"/>
              <a:gd name="connsiteY99" fmla="*/ 8958219 h 17509479"/>
              <a:gd name="connsiteX100" fmla="*/ 9019565 w 74090215"/>
              <a:gd name="connsiteY100" fmla="*/ 9243579 h 17509479"/>
              <a:gd name="connsiteX101" fmla="*/ 7742306 w 74090215"/>
              <a:gd name="connsiteY101" fmla="*/ 12152903 h 17509479"/>
              <a:gd name="connsiteX102" fmla="*/ 11694282 w 74090215"/>
              <a:gd name="connsiteY102" fmla="*/ 16104879 h 17509479"/>
              <a:gd name="connsiteX103" fmla="*/ 15646256 w 74090215"/>
              <a:gd name="connsiteY103" fmla="*/ 12152903 h 17509479"/>
              <a:gd name="connsiteX104" fmla="*/ 14368998 w 74090215"/>
              <a:gd name="connsiteY104" fmla="*/ 9243579 h 17509479"/>
              <a:gd name="connsiteX105" fmla="*/ 14066953 w 74090215"/>
              <a:gd name="connsiteY105" fmla="*/ 8958219 h 17509479"/>
              <a:gd name="connsiteX106" fmla="*/ 12675411 w 74090215"/>
              <a:gd name="connsiteY106" fmla="*/ 5356577 h 17509479"/>
              <a:gd name="connsiteX107" fmla="*/ 18031987 w 74090215"/>
              <a:gd name="connsiteY107" fmla="*/ 1 h 17509479"/>
              <a:gd name="connsiteX108" fmla="*/ 23388563 w 74090215"/>
              <a:gd name="connsiteY108" fmla="*/ 5356577 h 17509479"/>
              <a:gd name="connsiteX109" fmla="*/ 21997023 w 74090215"/>
              <a:gd name="connsiteY109" fmla="*/ 8958219 h 17509479"/>
              <a:gd name="connsiteX110" fmla="*/ 21694979 w 74090215"/>
              <a:gd name="connsiteY110" fmla="*/ 9243579 h 17509479"/>
              <a:gd name="connsiteX111" fmla="*/ 20417719 w 74090215"/>
              <a:gd name="connsiteY111" fmla="*/ 12152903 h 17509479"/>
              <a:gd name="connsiteX112" fmla="*/ 24369693 w 74090215"/>
              <a:gd name="connsiteY112" fmla="*/ 16104879 h 17509479"/>
              <a:gd name="connsiteX113" fmla="*/ 28321667 w 74090215"/>
              <a:gd name="connsiteY113" fmla="*/ 12152903 h 17509479"/>
              <a:gd name="connsiteX114" fmla="*/ 27044411 w 74090215"/>
              <a:gd name="connsiteY114" fmla="*/ 9243579 h 17509479"/>
              <a:gd name="connsiteX115" fmla="*/ 26742365 w 74090215"/>
              <a:gd name="connsiteY115" fmla="*/ 8958217 h 17509479"/>
              <a:gd name="connsiteX116" fmla="*/ 25350823 w 74090215"/>
              <a:gd name="connsiteY116" fmla="*/ 5356577 h 17509479"/>
              <a:gd name="connsiteX117" fmla="*/ 30707399 w 74090215"/>
              <a:gd name="connsiteY11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215191 w 74090215"/>
              <a:gd name="connsiteY41" fmla="*/ 8398371 h 17509479"/>
              <a:gd name="connsiteX42" fmla="*/ 66360963 w 74090215"/>
              <a:gd name="connsiteY42" fmla="*/ 8551263 h 17509479"/>
              <a:gd name="connsiteX43" fmla="*/ 67752503 w 74090215"/>
              <a:gd name="connsiteY43" fmla="*/ 12152903 h 17509479"/>
              <a:gd name="connsiteX44" fmla="*/ 62395927 w 74090215"/>
              <a:gd name="connsiteY44" fmla="*/ 17509479 h 17509479"/>
              <a:gd name="connsiteX45" fmla="*/ 57039351 w 74090215"/>
              <a:gd name="connsiteY45" fmla="*/ 12152903 h 17509479"/>
              <a:gd name="connsiteX46" fmla="*/ 58430891 w 74090215"/>
              <a:gd name="connsiteY46" fmla="*/ 8551263 h 17509479"/>
              <a:gd name="connsiteX47" fmla="*/ 58732935 w 74090215"/>
              <a:gd name="connsiteY47" fmla="*/ 8265901 h 17509479"/>
              <a:gd name="connsiteX48" fmla="*/ 60010195 w 74090215"/>
              <a:gd name="connsiteY48" fmla="*/ 5356577 h 17509479"/>
              <a:gd name="connsiteX49" fmla="*/ 56058219 w 74090215"/>
              <a:gd name="connsiteY49" fmla="*/ 1404601 h 17509479"/>
              <a:gd name="connsiteX50" fmla="*/ 52106247 w 74090215"/>
              <a:gd name="connsiteY50" fmla="*/ 5356577 h 17509479"/>
              <a:gd name="connsiteX51" fmla="*/ 53383507 w 74090215"/>
              <a:gd name="connsiteY51" fmla="*/ 8265901 h 17509479"/>
              <a:gd name="connsiteX52" fmla="*/ 53685547 w 74090215"/>
              <a:gd name="connsiteY52" fmla="*/ 8551263 h 17509479"/>
              <a:gd name="connsiteX53" fmla="*/ 55077091 w 74090215"/>
              <a:gd name="connsiteY53" fmla="*/ 12152903 h 17509479"/>
              <a:gd name="connsiteX54" fmla="*/ 49720515 w 74090215"/>
              <a:gd name="connsiteY54" fmla="*/ 17509479 h 17509479"/>
              <a:gd name="connsiteX55" fmla="*/ 44363935 w 74090215"/>
              <a:gd name="connsiteY55" fmla="*/ 12152903 h 17509479"/>
              <a:gd name="connsiteX56" fmla="*/ 45755479 w 74090215"/>
              <a:gd name="connsiteY56" fmla="*/ 8551263 h 17509479"/>
              <a:gd name="connsiteX57" fmla="*/ 46057527 w 74090215"/>
              <a:gd name="connsiteY57" fmla="*/ 8265901 h 17509479"/>
              <a:gd name="connsiteX58" fmla="*/ 47334783 w 74090215"/>
              <a:gd name="connsiteY58" fmla="*/ 5356577 h 17509479"/>
              <a:gd name="connsiteX59" fmla="*/ 43382807 w 74090215"/>
              <a:gd name="connsiteY59" fmla="*/ 1404601 h 17509479"/>
              <a:gd name="connsiteX60" fmla="*/ 39430831 w 74090215"/>
              <a:gd name="connsiteY60" fmla="*/ 5356577 h 17509479"/>
              <a:gd name="connsiteX61" fmla="*/ 40708095 w 74090215"/>
              <a:gd name="connsiteY61" fmla="*/ 8265901 h 17509479"/>
              <a:gd name="connsiteX62" fmla="*/ 41010135 w 74090215"/>
              <a:gd name="connsiteY62" fmla="*/ 8551263 h 17509479"/>
              <a:gd name="connsiteX63" fmla="*/ 42401679 w 74090215"/>
              <a:gd name="connsiteY63" fmla="*/ 12152903 h 17509479"/>
              <a:gd name="connsiteX64" fmla="*/ 37045103 w 74090215"/>
              <a:gd name="connsiteY64" fmla="*/ 17509479 h 17509479"/>
              <a:gd name="connsiteX65" fmla="*/ 31688529 w 74090215"/>
              <a:gd name="connsiteY65" fmla="*/ 12152903 h 17509479"/>
              <a:gd name="connsiteX66" fmla="*/ 33080067 w 74090215"/>
              <a:gd name="connsiteY66" fmla="*/ 8551263 h 17509479"/>
              <a:gd name="connsiteX67" fmla="*/ 33382111 w 74090215"/>
              <a:gd name="connsiteY67" fmla="*/ 8265901 h 17509479"/>
              <a:gd name="connsiteX68" fmla="*/ 34659375 w 74090215"/>
              <a:gd name="connsiteY68" fmla="*/ 5356577 h 17509479"/>
              <a:gd name="connsiteX69" fmla="*/ 30707399 w 74090215"/>
              <a:gd name="connsiteY69" fmla="*/ 1404601 h 17509479"/>
              <a:gd name="connsiteX70" fmla="*/ 26755425 w 74090215"/>
              <a:gd name="connsiteY70" fmla="*/ 5356577 h 17509479"/>
              <a:gd name="connsiteX71" fmla="*/ 28032683 w 74090215"/>
              <a:gd name="connsiteY71" fmla="*/ 8265901 h 17509479"/>
              <a:gd name="connsiteX72" fmla="*/ 28334727 w 74090215"/>
              <a:gd name="connsiteY72" fmla="*/ 8551263 h 17509479"/>
              <a:gd name="connsiteX73" fmla="*/ 29726271 w 74090215"/>
              <a:gd name="connsiteY73" fmla="*/ 12152903 h 17509479"/>
              <a:gd name="connsiteX74" fmla="*/ 24369693 w 74090215"/>
              <a:gd name="connsiteY74" fmla="*/ 17509479 h 17509479"/>
              <a:gd name="connsiteX75" fmla="*/ 19013117 w 74090215"/>
              <a:gd name="connsiteY75" fmla="*/ 12152903 h 17509479"/>
              <a:gd name="connsiteX76" fmla="*/ 20404659 w 74090215"/>
              <a:gd name="connsiteY76" fmla="*/ 8551263 h 17509479"/>
              <a:gd name="connsiteX77" fmla="*/ 20706703 w 74090215"/>
              <a:gd name="connsiteY77" fmla="*/ 8265903 h 17509479"/>
              <a:gd name="connsiteX78" fmla="*/ 21983965 w 74090215"/>
              <a:gd name="connsiteY78" fmla="*/ 5356577 h 17509479"/>
              <a:gd name="connsiteX79" fmla="*/ 18031987 w 74090215"/>
              <a:gd name="connsiteY79" fmla="*/ 1404603 h 17509479"/>
              <a:gd name="connsiteX80" fmla="*/ 14080013 w 74090215"/>
              <a:gd name="connsiteY80" fmla="*/ 5356577 h 17509479"/>
              <a:gd name="connsiteX81" fmla="*/ 15357271 w 74090215"/>
              <a:gd name="connsiteY81" fmla="*/ 8265903 h 17509479"/>
              <a:gd name="connsiteX82" fmla="*/ 15659315 w 74090215"/>
              <a:gd name="connsiteY82" fmla="*/ 8551263 h 17509479"/>
              <a:gd name="connsiteX83" fmla="*/ 17050857 w 74090215"/>
              <a:gd name="connsiteY83" fmla="*/ 12152903 h 17509479"/>
              <a:gd name="connsiteX84" fmla="*/ 11694282 w 74090215"/>
              <a:gd name="connsiteY84" fmla="*/ 17509479 h 17509479"/>
              <a:gd name="connsiteX85" fmla="*/ 6337705 w 74090215"/>
              <a:gd name="connsiteY85" fmla="*/ 12152903 h 17509479"/>
              <a:gd name="connsiteX86" fmla="*/ 7729247 w 74090215"/>
              <a:gd name="connsiteY86" fmla="*/ 8551263 h 17509479"/>
              <a:gd name="connsiteX87" fmla="*/ 8031291 w 74090215"/>
              <a:gd name="connsiteY87" fmla="*/ 8265903 h 17509479"/>
              <a:gd name="connsiteX88" fmla="*/ 9308549 w 74090215"/>
              <a:gd name="connsiteY88" fmla="*/ 5356577 h 17509479"/>
              <a:gd name="connsiteX89" fmla="*/ 5356576 w 74090215"/>
              <a:gd name="connsiteY89" fmla="*/ 1404603 h 17509479"/>
              <a:gd name="connsiteX90" fmla="*/ 1404600 w 74090215"/>
              <a:gd name="connsiteY90" fmla="*/ 5356577 h 17509479"/>
              <a:gd name="connsiteX91" fmla="*/ 2842750 w 74090215"/>
              <a:gd name="connsiteY91" fmla="*/ 8406115 h 17509479"/>
              <a:gd name="connsiteX92" fmla="*/ 2849823 w 74090215"/>
              <a:gd name="connsiteY92" fmla="*/ 8411669 h 17509479"/>
              <a:gd name="connsiteX93" fmla="*/ 1537309 w 74090215"/>
              <a:gd name="connsiteY93" fmla="*/ 9111111 h 17509479"/>
              <a:gd name="connsiteX94" fmla="*/ 1391538 w 74090215"/>
              <a:gd name="connsiteY94" fmla="*/ 8958219 h 17509479"/>
              <a:gd name="connsiteX95" fmla="*/ 0 w 74090215"/>
              <a:gd name="connsiteY95" fmla="*/ 5356577 h 17509479"/>
              <a:gd name="connsiteX96" fmla="*/ 5356576 w 74090215"/>
              <a:gd name="connsiteY96" fmla="*/ 1 h 17509479"/>
              <a:gd name="connsiteX97" fmla="*/ 10713152 w 74090215"/>
              <a:gd name="connsiteY97" fmla="*/ 5356577 h 17509479"/>
              <a:gd name="connsiteX98" fmla="*/ 9321610 w 74090215"/>
              <a:gd name="connsiteY98" fmla="*/ 8958219 h 17509479"/>
              <a:gd name="connsiteX99" fmla="*/ 9019565 w 74090215"/>
              <a:gd name="connsiteY99" fmla="*/ 9243579 h 17509479"/>
              <a:gd name="connsiteX100" fmla="*/ 7742306 w 74090215"/>
              <a:gd name="connsiteY100" fmla="*/ 12152903 h 17509479"/>
              <a:gd name="connsiteX101" fmla="*/ 11694282 w 74090215"/>
              <a:gd name="connsiteY101" fmla="*/ 16104879 h 17509479"/>
              <a:gd name="connsiteX102" fmla="*/ 15646256 w 74090215"/>
              <a:gd name="connsiteY102" fmla="*/ 12152903 h 17509479"/>
              <a:gd name="connsiteX103" fmla="*/ 14368998 w 74090215"/>
              <a:gd name="connsiteY103" fmla="*/ 9243579 h 17509479"/>
              <a:gd name="connsiteX104" fmla="*/ 14066953 w 74090215"/>
              <a:gd name="connsiteY104" fmla="*/ 8958219 h 17509479"/>
              <a:gd name="connsiteX105" fmla="*/ 12675411 w 74090215"/>
              <a:gd name="connsiteY105" fmla="*/ 5356577 h 17509479"/>
              <a:gd name="connsiteX106" fmla="*/ 18031987 w 74090215"/>
              <a:gd name="connsiteY106" fmla="*/ 1 h 17509479"/>
              <a:gd name="connsiteX107" fmla="*/ 23388563 w 74090215"/>
              <a:gd name="connsiteY107" fmla="*/ 5356577 h 17509479"/>
              <a:gd name="connsiteX108" fmla="*/ 21997023 w 74090215"/>
              <a:gd name="connsiteY108" fmla="*/ 8958219 h 17509479"/>
              <a:gd name="connsiteX109" fmla="*/ 21694979 w 74090215"/>
              <a:gd name="connsiteY109" fmla="*/ 9243579 h 17509479"/>
              <a:gd name="connsiteX110" fmla="*/ 20417719 w 74090215"/>
              <a:gd name="connsiteY110" fmla="*/ 12152903 h 17509479"/>
              <a:gd name="connsiteX111" fmla="*/ 24369693 w 74090215"/>
              <a:gd name="connsiteY111" fmla="*/ 16104879 h 17509479"/>
              <a:gd name="connsiteX112" fmla="*/ 28321667 w 74090215"/>
              <a:gd name="connsiteY112" fmla="*/ 12152903 h 17509479"/>
              <a:gd name="connsiteX113" fmla="*/ 27044411 w 74090215"/>
              <a:gd name="connsiteY113" fmla="*/ 9243579 h 17509479"/>
              <a:gd name="connsiteX114" fmla="*/ 26742365 w 74090215"/>
              <a:gd name="connsiteY114" fmla="*/ 8958217 h 17509479"/>
              <a:gd name="connsiteX115" fmla="*/ 25350823 w 74090215"/>
              <a:gd name="connsiteY115" fmla="*/ 5356577 h 17509479"/>
              <a:gd name="connsiteX116" fmla="*/ 30707399 w 74090215"/>
              <a:gd name="connsiteY11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360963 w 74090215"/>
              <a:gd name="connsiteY41" fmla="*/ 8551263 h 17509479"/>
              <a:gd name="connsiteX42" fmla="*/ 67752503 w 74090215"/>
              <a:gd name="connsiteY42" fmla="*/ 12152903 h 17509479"/>
              <a:gd name="connsiteX43" fmla="*/ 62395927 w 74090215"/>
              <a:gd name="connsiteY43" fmla="*/ 17509479 h 17509479"/>
              <a:gd name="connsiteX44" fmla="*/ 57039351 w 74090215"/>
              <a:gd name="connsiteY44" fmla="*/ 12152903 h 17509479"/>
              <a:gd name="connsiteX45" fmla="*/ 58430891 w 74090215"/>
              <a:gd name="connsiteY45" fmla="*/ 8551263 h 17509479"/>
              <a:gd name="connsiteX46" fmla="*/ 58732935 w 74090215"/>
              <a:gd name="connsiteY46" fmla="*/ 8265901 h 17509479"/>
              <a:gd name="connsiteX47" fmla="*/ 60010195 w 74090215"/>
              <a:gd name="connsiteY47" fmla="*/ 5356577 h 17509479"/>
              <a:gd name="connsiteX48" fmla="*/ 56058219 w 74090215"/>
              <a:gd name="connsiteY48" fmla="*/ 1404601 h 17509479"/>
              <a:gd name="connsiteX49" fmla="*/ 52106247 w 74090215"/>
              <a:gd name="connsiteY49" fmla="*/ 5356577 h 17509479"/>
              <a:gd name="connsiteX50" fmla="*/ 53383507 w 74090215"/>
              <a:gd name="connsiteY50" fmla="*/ 8265901 h 17509479"/>
              <a:gd name="connsiteX51" fmla="*/ 53685547 w 74090215"/>
              <a:gd name="connsiteY51" fmla="*/ 8551263 h 17509479"/>
              <a:gd name="connsiteX52" fmla="*/ 55077091 w 74090215"/>
              <a:gd name="connsiteY52" fmla="*/ 12152903 h 17509479"/>
              <a:gd name="connsiteX53" fmla="*/ 49720515 w 74090215"/>
              <a:gd name="connsiteY53" fmla="*/ 17509479 h 17509479"/>
              <a:gd name="connsiteX54" fmla="*/ 44363935 w 74090215"/>
              <a:gd name="connsiteY54" fmla="*/ 12152903 h 17509479"/>
              <a:gd name="connsiteX55" fmla="*/ 45755479 w 74090215"/>
              <a:gd name="connsiteY55" fmla="*/ 8551263 h 17509479"/>
              <a:gd name="connsiteX56" fmla="*/ 46057527 w 74090215"/>
              <a:gd name="connsiteY56" fmla="*/ 8265901 h 17509479"/>
              <a:gd name="connsiteX57" fmla="*/ 47334783 w 74090215"/>
              <a:gd name="connsiteY57" fmla="*/ 5356577 h 17509479"/>
              <a:gd name="connsiteX58" fmla="*/ 43382807 w 74090215"/>
              <a:gd name="connsiteY58" fmla="*/ 1404601 h 17509479"/>
              <a:gd name="connsiteX59" fmla="*/ 39430831 w 74090215"/>
              <a:gd name="connsiteY59" fmla="*/ 5356577 h 17509479"/>
              <a:gd name="connsiteX60" fmla="*/ 40708095 w 74090215"/>
              <a:gd name="connsiteY60" fmla="*/ 8265901 h 17509479"/>
              <a:gd name="connsiteX61" fmla="*/ 41010135 w 74090215"/>
              <a:gd name="connsiteY61" fmla="*/ 8551263 h 17509479"/>
              <a:gd name="connsiteX62" fmla="*/ 42401679 w 74090215"/>
              <a:gd name="connsiteY62" fmla="*/ 12152903 h 17509479"/>
              <a:gd name="connsiteX63" fmla="*/ 37045103 w 74090215"/>
              <a:gd name="connsiteY63" fmla="*/ 17509479 h 17509479"/>
              <a:gd name="connsiteX64" fmla="*/ 31688529 w 74090215"/>
              <a:gd name="connsiteY64" fmla="*/ 12152903 h 17509479"/>
              <a:gd name="connsiteX65" fmla="*/ 33080067 w 74090215"/>
              <a:gd name="connsiteY65" fmla="*/ 8551263 h 17509479"/>
              <a:gd name="connsiteX66" fmla="*/ 33382111 w 74090215"/>
              <a:gd name="connsiteY66" fmla="*/ 8265901 h 17509479"/>
              <a:gd name="connsiteX67" fmla="*/ 34659375 w 74090215"/>
              <a:gd name="connsiteY67" fmla="*/ 5356577 h 17509479"/>
              <a:gd name="connsiteX68" fmla="*/ 30707399 w 74090215"/>
              <a:gd name="connsiteY68" fmla="*/ 1404601 h 17509479"/>
              <a:gd name="connsiteX69" fmla="*/ 26755425 w 74090215"/>
              <a:gd name="connsiteY69" fmla="*/ 5356577 h 17509479"/>
              <a:gd name="connsiteX70" fmla="*/ 28032683 w 74090215"/>
              <a:gd name="connsiteY70" fmla="*/ 8265901 h 17509479"/>
              <a:gd name="connsiteX71" fmla="*/ 28334727 w 74090215"/>
              <a:gd name="connsiteY71" fmla="*/ 8551263 h 17509479"/>
              <a:gd name="connsiteX72" fmla="*/ 29726271 w 74090215"/>
              <a:gd name="connsiteY72" fmla="*/ 12152903 h 17509479"/>
              <a:gd name="connsiteX73" fmla="*/ 24369693 w 74090215"/>
              <a:gd name="connsiteY73" fmla="*/ 17509479 h 17509479"/>
              <a:gd name="connsiteX74" fmla="*/ 19013117 w 74090215"/>
              <a:gd name="connsiteY74" fmla="*/ 12152903 h 17509479"/>
              <a:gd name="connsiteX75" fmla="*/ 20404659 w 74090215"/>
              <a:gd name="connsiteY75" fmla="*/ 8551263 h 17509479"/>
              <a:gd name="connsiteX76" fmla="*/ 20706703 w 74090215"/>
              <a:gd name="connsiteY76" fmla="*/ 8265903 h 17509479"/>
              <a:gd name="connsiteX77" fmla="*/ 21983965 w 74090215"/>
              <a:gd name="connsiteY77" fmla="*/ 5356577 h 17509479"/>
              <a:gd name="connsiteX78" fmla="*/ 18031987 w 74090215"/>
              <a:gd name="connsiteY78" fmla="*/ 1404603 h 17509479"/>
              <a:gd name="connsiteX79" fmla="*/ 14080013 w 74090215"/>
              <a:gd name="connsiteY79" fmla="*/ 5356577 h 17509479"/>
              <a:gd name="connsiteX80" fmla="*/ 15357271 w 74090215"/>
              <a:gd name="connsiteY80" fmla="*/ 8265903 h 17509479"/>
              <a:gd name="connsiteX81" fmla="*/ 15659315 w 74090215"/>
              <a:gd name="connsiteY81" fmla="*/ 8551263 h 17509479"/>
              <a:gd name="connsiteX82" fmla="*/ 17050857 w 74090215"/>
              <a:gd name="connsiteY82" fmla="*/ 12152903 h 17509479"/>
              <a:gd name="connsiteX83" fmla="*/ 11694282 w 74090215"/>
              <a:gd name="connsiteY83" fmla="*/ 17509479 h 17509479"/>
              <a:gd name="connsiteX84" fmla="*/ 6337705 w 74090215"/>
              <a:gd name="connsiteY84" fmla="*/ 12152903 h 17509479"/>
              <a:gd name="connsiteX85" fmla="*/ 7729247 w 74090215"/>
              <a:gd name="connsiteY85" fmla="*/ 8551263 h 17509479"/>
              <a:gd name="connsiteX86" fmla="*/ 8031291 w 74090215"/>
              <a:gd name="connsiteY86" fmla="*/ 8265903 h 17509479"/>
              <a:gd name="connsiteX87" fmla="*/ 9308549 w 74090215"/>
              <a:gd name="connsiteY87" fmla="*/ 5356577 h 17509479"/>
              <a:gd name="connsiteX88" fmla="*/ 5356576 w 74090215"/>
              <a:gd name="connsiteY88" fmla="*/ 1404603 h 17509479"/>
              <a:gd name="connsiteX89" fmla="*/ 1404600 w 74090215"/>
              <a:gd name="connsiteY89" fmla="*/ 5356577 h 17509479"/>
              <a:gd name="connsiteX90" fmla="*/ 2842750 w 74090215"/>
              <a:gd name="connsiteY90" fmla="*/ 8406115 h 17509479"/>
              <a:gd name="connsiteX91" fmla="*/ 2849823 w 74090215"/>
              <a:gd name="connsiteY91" fmla="*/ 8411669 h 17509479"/>
              <a:gd name="connsiteX92" fmla="*/ 1537309 w 74090215"/>
              <a:gd name="connsiteY92" fmla="*/ 9111111 h 17509479"/>
              <a:gd name="connsiteX93" fmla="*/ 1391538 w 74090215"/>
              <a:gd name="connsiteY93" fmla="*/ 8958219 h 17509479"/>
              <a:gd name="connsiteX94" fmla="*/ 0 w 74090215"/>
              <a:gd name="connsiteY94" fmla="*/ 5356577 h 17509479"/>
              <a:gd name="connsiteX95" fmla="*/ 5356576 w 74090215"/>
              <a:gd name="connsiteY95" fmla="*/ 1 h 17509479"/>
              <a:gd name="connsiteX96" fmla="*/ 10713152 w 74090215"/>
              <a:gd name="connsiteY96" fmla="*/ 5356577 h 17509479"/>
              <a:gd name="connsiteX97" fmla="*/ 9321610 w 74090215"/>
              <a:gd name="connsiteY97" fmla="*/ 8958219 h 17509479"/>
              <a:gd name="connsiteX98" fmla="*/ 9019565 w 74090215"/>
              <a:gd name="connsiteY98" fmla="*/ 9243579 h 17509479"/>
              <a:gd name="connsiteX99" fmla="*/ 7742306 w 74090215"/>
              <a:gd name="connsiteY99" fmla="*/ 12152903 h 17509479"/>
              <a:gd name="connsiteX100" fmla="*/ 11694282 w 74090215"/>
              <a:gd name="connsiteY100" fmla="*/ 16104879 h 17509479"/>
              <a:gd name="connsiteX101" fmla="*/ 15646256 w 74090215"/>
              <a:gd name="connsiteY101" fmla="*/ 12152903 h 17509479"/>
              <a:gd name="connsiteX102" fmla="*/ 14368998 w 74090215"/>
              <a:gd name="connsiteY102" fmla="*/ 9243579 h 17509479"/>
              <a:gd name="connsiteX103" fmla="*/ 14066953 w 74090215"/>
              <a:gd name="connsiteY103" fmla="*/ 8958219 h 17509479"/>
              <a:gd name="connsiteX104" fmla="*/ 12675411 w 74090215"/>
              <a:gd name="connsiteY104" fmla="*/ 5356577 h 17509479"/>
              <a:gd name="connsiteX105" fmla="*/ 18031987 w 74090215"/>
              <a:gd name="connsiteY105" fmla="*/ 1 h 17509479"/>
              <a:gd name="connsiteX106" fmla="*/ 23388563 w 74090215"/>
              <a:gd name="connsiteY106" fmla="*/ 5356577 h 17509479"/>
              <a:gd name="connsiteX107" fmla="*/ 21997023 w 74090215"/>
              <a:gd name="connsiteY107" fmla="*/ 8958219 h 17509479"/>
              <a:gd name="connsiteX108" fmla="*/ 21694979 w 74090215"/>
              <a:gd name="connsiteY108" fmla="*/ 9243579 h 17509479"/>
              <a:gd name="connsiteX109" fmla="*/ 20417719 w 74090215"/>
              <a:gd name="connsiteY109" fmla="*/ 12152903 h 17509479"/>
              <a:gd name="connsiteX110" fmla="*/ 24369693 w 74090215"/>
              <a:gd name="connsiteY110" fmla="*/ 16104879 h 17509479"/>
              <a:gd name="connsiteX111" fmla="*/ 28321667 w 74090215"/>
              <a:gd name="connsiteY111" fmla="*/ 12152903 h 17509479"/>
              <a:gd name="connsiteX112" fmla="*/ 27044411 w 74090215"/>
              <a:gd name="connsiteY112" fmla="*/ 9243579 h 17509479"/>
              <a:gd name="connsiteX113" fmla="*/ 26742365 w 74090215"/>
              <a:gd name="connsiteY113" fmla="*/ 8958217 h 17509479"/>
              <a:gd name="connsiteX114" fmla="*/ 25350823 w 74090215"/>
              <a:gd name="connsiteY114" fmla="*/ 5356577 h 17509479"/>
              <a:gd name="connsiteX115" fmla="*/ 30707399 w 74090215"/>
              <a:gd name="connsiteY11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360963 w 74090215"/>
              <a:gd name="connsiteY40" fmla="*/ 8551263 h 17509479"/>
              <a:gd name="connsiteX41" fmla="*/ 67752503 w 74090215"/>
              <a:gd name="connsiteY41" fmla="*/ 12152903 h 17509479"/>
              <a:gd name="connsiteX42" fmla="*/ 62395927 w 74090215"/>
              <a:gd name="connsiteY42" fmla="*/ 17509479 h 17509479"/>
              <a:gd name="connsiteX43" fmla="*/ 57039351 w 74090215"/>
              <a:gd name="connsiteY43" fmla="*/ 12152903 h 17509479"/>
              <a:gd name="connsiteX44" fmla="*/ 58430891 w 74090215"/>
              <a:gd name="connsiteY44" fmla="*/ 8551263 h 17509479"/>
              <a:gd name="connsiteX45" fmla="*/ 58732935 w 74090215"/>
              <a:gd name="connsiteY45" fmla="*/ 8265901 h 17509479"/>
              <a:gd name="connsiteX46" fmla="*/ 60010195 w 74090215"/>
              <a:gd name="connsiteY46" fmla="*/ 5356577 h 17509479"/>
              <a:gd name="connsiteX47" fmla="*/ 56058219 w 74090215"/>
              <a:gd name="connsiteY47" fmla="*/ 1404601 h 17509479"/>
              <a:gd name="connsiteX48" fmla="*/ 52106247 w 74090215"/>
              <a:gd name="connsiteY48" fmla="*/ 5356577 h 17509479"/>
              <a:gd name="connsiteX49" fmla="*/ 53383507 w 74090215"/>
              <a:gd name="connsiteY49" fmla="*/ 8265901 h 17509479"/>
              <a:gd name="connsiteX50" fmla="*/ 53685547 w 74090215"/>
              <a:gd name="connsiteY50" fmla="*/ 8551263 h 17509479"/>
              <a:gd name="connsiteX51" fmla="*/ 55077091 w 74090215"/>
              <a:gd name="connsiteY51" fmla="*/ 12152903 h 17509479"/>
              <a:gd name="connsiteX52" fmla="*/ 49720515 w 74090215"/>
              <a:gd name="connsiteY52" fmla="*/ 17509479 h 17509479"/>
              <a:gd name="connsiteX53" fmla="*/ 44363935 w 74090215"/>
              <a:gd name="connsiteY53" fmla="*/ 12152903 h 17509479"/>
              <a:gd name="connsiteX54" fmla="*/ 45755479 w 74090215"/>
              <a:gd name="connsiteY54" fmla="*/ 8551263 h 17509479"/>
              <a:gd name="connsiteX55" fmla="*/ 46057527 w 74090215"/>
              <a:gd name="connsiteY55" fmla="*/ 8265901 h 17509479"/>
              <a:gd name="connsiteX56" fmla="*/ 47334783 w 74090215"/>
              <a:gd name="connsiteY56" fmla="*/ 5356577 h 17509479"/>
              <a:gd name="connsiteX57" fmla="*/ 43382807 w 74090215"/>
              <a:gd name="connsiteY57" fmla="*/ 1404601 h 17509479"/>
              <a:gd name="connsiteX58" fmla="*/ 39430831 w 74090215"/>
              <a:gd name="connsiteY58" fmla="*/ 5356577 h 17509479"/>
              <a:gd name="connsiteX59" fmla="*/ 40708095 w 74090215"/>
              <a:gd name="connsiteY59" fmla="*/ 8265901 h 17509479"/>
              <a:gd name="connsiteX60" fmla="*/ 41010135 w 74090215"/>
              <a:gd name="connsiteY60" fmla="*/ 8551263 h 17509479"/>
              <a:gd name="connsiteX61" fmla="*/ 42401679 w 74090215"/>
              <a:gd name="connsiteY61" fmla="*/ 12152903 h 17509479"/>
              <a:gd name="connsiteX62" fmla="*/ 37045103 w 74090215"/>
              <a:gd name="connsiteY62" fmla="*/ 17509479 h 17509479"/>
              <a:gd name="connsiteX63" fmla="*/ 31688529 w 74090215"/>
              <a:gd name="connsiteY63" fmla="*/ 12152903 h 17509479"/>
              <a:gd name="connsiteX64" fmla="*/ 33080067 w 74090215"/>
              <a:gd name="connsiteY64" fmla="*/ 8551263 h 17509479"/>
              <a:gd name="connsiteX65" fmla="*/ 33382111 w 74090215"/>
              <a:gd name="connsiteY65" fmla="*/ 8265901 h 17509479"/>
              <a:gd name="connsiteX66" fmla="*/ 34659375 w 74090215"/>
              <a:gd name="connsiteY66" fmla="*/ 5356577 h 17509479"/>
              <a:gd name="connsiteX67" fmla="*/ 30707399 w 74090215"/>
              <a:gd name="connsiteY67" fmla="*/ 1404601 h 17509479"/>
              <a:gd name="connsiteX68" fmla="*/ 26755425 w 74090215"/>
              <a:gd name="connsiteY68" fmla="*/ 5356577 h 17509479"/>
              <a:gd name="connsiteX69" fmla="*/ 28032683 w 74090215"/>
              <a:gd name="connsiteY69" fmla="*/ 8265901 h 17509479"/>
              <a:gd name="connsiteX70" fmla="*/ 28334727 w 74090215"/>
              <a:gd name="connsiteY70" fmla="*/ 8551263 h 17509479"/>
              <a:gd name="connsiteX71" fmla="*/ 29726271 w 74090215"/>
              <a:gd name="connsiteY71" fmla="*/ 12152903 h 17509479"/>
              <a:gd name="connsiteX72" fmla="*/ 24369693 w 74090215"/>
              <a:gd name="connsiteY72" fmla="*/ 17509479 h 17509479"/>
              <a:gd name="connsiteX73" fmla="*/ 19013117 w 74090215"/>
              <a:gd name="connsiteY73" fmla="*/ 12152903 h 17509479"/>
              <a:gd name="connsiteX74" fmla="*/ 20404659 w 74090215"/>
              <a:gd name="connsiteY74" fmla="*/ 8551263 h 17509479"/>
              <a:gd name="connsiteX75" fmla="*/ 20706703 w 74090215"/>
              <a:gd name="connsiteY75" fmla="*/ 8265903 h 17509479"/>
              <a:gd name="connsiteX76" fmla="*/ 21983965 w 74090215"/>
              <a:gd name="connsiteY76" fmla="*/ 5356577 h 17509479"/>
              <a:gd name="connsiteX77" fmla="*/ 18031987 w 74090215"/>
              <a:gd name="connsiteY77" fmla="*/ 1404603 h 17509479"/>
              <a:gd name="connsiteX78" fmla="*/ 14080013 w 74090215"/>
              <a:gd name="connsiteY78" fmla="*/ 5356577 h 17509479"/>
              <a:gd name="connsiteX79" fmla="*/ 15357271 w 74090215"/>
              <a:gd name="connsiteY79" fmla="*/ 8265903 h 17509479"/>
              <a:gd name="connsiteX80" fmla="*/ 15659315 w 74090215"/>
              <a:gd name="connsiteY80" fmla="*/ 8551263 h 17509479"/>
              <a:gd name="connsiteX81" fmla="*/ 17050857 w 74090215"/>
              <a:gd name="connsiteY81" fmla="*/ 12152903 h 17509479"/>
              <a:gd name="connsiteX82" fmla="*/ 11694282 w 74090215"/>
              <a:gd name="connsiteY82" fmla="*/ 17509479 h 17509479"/>
              <a:gd name="connsiteX83" fmla="*/ 6337705 w 74090215"/>
              <a:gd name="connsiteY83" fmla="*/ 12152903 h 17509479"/>
              <a:gd name="connsiteX84" fmla="*/ 7729247 w 74090215"/>
              <a:gd name="connsiteY84" fmla="*/ 8551263 h 17509479"/>
              <a:gd name="connsiteX85" fmla="*/ 8031291 w 74090215"/>
              <a:gd name="connsiteY85" fmla="*/ 8265903 h 17509479"/>
              <a:gd name="connsiteX86" fmla="*/ 9308549 w 74090215"/>
              <a:gd name="connsiteY86" fmla="*/ 5356577 h 17509479"/>
              <a:gd name="connsiteX87" fmla="*/ 5356576 w 74090215"/>
              <a:gd name="connsiteY87" fmla="*/ 1404603 h 17509479"/>
              <a:gd name="connsiteX88" fmla="*/ 1404600 w 74090215"/>
              <a:gd name="connsiteY88" fmla="*/ 5356577 h 17509479"/>
              <a:gd name="connsiteX89" fmla="*/ 2842750 w 74090215"/>
              <a:gd name="connsiteY89" fmla="*/ 8406115 h 17509479"/>
              <a:gd name="connsiteX90" fmla="*/ 2849823 w 74090215"/>
              <a:gd name="connsiteY90" fmla="*/ 8411669 h 17509479"/>
              <a:gd name="connsiteX91" fmla="*/ 1537309 w 74090215"/>
              <a:gd name="connsiteY91" fmla="*/ 9111111 h 17509479"/>
              <a:gd name="connsiteX92" fmla="*/ 1391538 w 74090215"/>
              <a:gd name="connsiteY92" fmla="*/ 8958219 h 17509479"/>
              <a:gd name="connsiteX93" fmla="*/ 0 w 74090215"/>
              <a:gd name="connsiteY93" fmla="*/ 5356577 h 17509479"/>
              <a:gd name="connsiteX94" fmla="*/ 5356576 w 74090215"/>
              <a:gd name="connsiteY94" fmla="*/ 1 h 17509479"/>
              <a:gd name="connsiteX95" fmla="*/ 10713152 w 74090215"/>
              <a:gd name="connsiteY95" fmla="*/ 5356577 h 17509479"/>
              <a:gd name="connsiteX96" fmla="*/ 9321610 w 74090215"/>
              <a:gd name="connsiteY96" fmla="*/ 8958219 h 17509479"/>
              <a:gd name="connsiteX97" fmla="*/ 9019565 w 74090215"/>
              <a:gd name="connsiteY97" fmla="*/ 9243579 h 17509479"/>
              <a:gd name="connsiteX98" fmla="*/ 7742306 w 74090215"/>
              <a:gd name="connsiteY98" fmla="*/ 12152903 h 17509479"/>
              <a:gd name="connsiteX99" fmla="*/ 11694282 w 74090215"/>
              <a:gd name="connsiteY99" fmla="*/ 16104879 h 17509479"/>
              <a:gd name="connsiteX100" fmla="*/ 15646256 w 74090215"/>
              <a:gd name="connsiteY100" fmla="*/ 12152903 h 17509479"/>
              <a:gd name="connsiteX101" fmla="*/ 14368998 w 74090215"/>
              <a:gd name="connsiteY101" fmla="*/ 9243579 h 17509479"/>
              <a:gd name="connsiteX102" fmla="*/ 14066953 w 74090215"/>
              <a:gd name="connsiteY102" fmla="*/ 8958219 h 17509479"/>
              <a:gd name="connsiteX103" fmla="*/ 12675411 w 74090215"/>
              <a:gd name="connsiteY103" fmla="*/ 5356577 h 17509479"/>
              <a:gd name="connsiteX104" fmla="*/ 18031987 w 74090215"/>
              <a:gd name="connsiteY104" fmla="*/ 1 h 17509479"/>
              <a:gd name="connsiteX105" fmla="*/ 23388563 w 74090215"/>
              <a:gd name="connsiteY105" fmla="*/ 5356577 h 17509479"/>
              <a:gd name="connsiteX106" fmla="*/ 21997023 w 74090215"/>
              <a:gd name="connsiteY106" fmla="*/ 8958219 h 17509479"/>
              <a:gd name="connsiteX107" fmla="*/ 21694979 w 74090215"/>
              <a:gd name="connsiteY107" fmla="*/ 9243579 h 17509479"/>
              <a:gd name="connsiteX108" fmla="*/ 20417719 w 74090215"/>
              <a:gd name="connsiteY108" fmla="*/ 12152903 h 17509479"/>
              <a:gd name="connsiteX109" fmla="*/ 24369693 w 74090215"/>
              <a:gd name="connsiteY109" fmla="*/ 16104879 h 17509479"/>
              <a:gd name="connsiteX110" fmla="*/ 28321667 w 74090215"/>
              <a:gd name="connsiteY110" fmla="*/ 12152903 h 17509479"/>
              <a:gd name="connsiteX111" fmla="*/ 27044411 w 74090215"/>
              <a:gd name="connsiteY111" fmla="*/ 9243579 h 17509479"/>
              <a:gd name="connsiteX112" fmla="*/ 26742365 w 74090215"/>
              <a:gd name="connsiteY112" fmla="*/ 8958217 h 17509479"/>
              <a:gd name="connsiteX113" fmla="*/ 25350823 w 74090215"/>
              <a:gd name="connsiteY113" fmla="*/ 5356577 h 17509479"/>
              <a:gd name="connsiteX114" fmla="*/ 30707399 w 74090215"/>
              <a:gd name="connsiteY114" fmla="*/ 0 h 175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74090215" h="17509479">
                <a:moveTo>
                  <a:pt x="30707399" y="0"/>
                </a:moveTo>
                <a:cubicBezTo>
                  <a:pt x="33665751" y="0"/>
                  <a:pt x="36063975" y="2398221"/>
                  <a:pt x="36063975" y="5356577"/>
                </a:cubicBezTo>
                <a:cubicBezTo>
                  <a:pt x="36063975" y="6743305"/>
                  <a:pt x="35537019" y="8006959"/>
                  <a:pt x="34672431" y="8958217"/>
                </a:cubicBezTo>
                <a:lnTo>
                  <a:pt x="34370391" y="9243579"/>
                </a:lnTo>
                <a:cubicBezTo>
                  <a:pt x="33585175" y="9965851"/>
                  <a:pt x="33093131" y="11001915"/>
                  <a:pt x="33093131" y="12152903"/>
                </a:cubicBezTo>
                <a:cubicBezTo>
                  <a:pt x="33093131" y="14335519"/>
                  <a:pt x="34862491" y="16104879"/>
                  <a:pt x="37045103" y="16104879"/>
                </a:cubicBezTo>
                <a:cubicBezTo>
                  <a:pt x="39227719" y="16104879"/>
                  <a:pt x="40997079" y="14335519"/>
                  <a:pt x="40997079" y="12152903"/>
                </a:cubicBezTo>
                <a:cubicBezTo>
                  <a:pt x="40997079" y="11001915"/>
                  <a:pt x="40505031" y="9965851"/>
                  <a:pt x="39719815" y="9243579"/>
                </a:cubicBezTo>
                <a:lnTo>
                  <a:pt x="39417775" y="8958217"/>
                </a:lnTo>
                <a:cubicBezTo>
                  <a:pt x="38553183" y="8006959"/>
                  <a:pt x="38026231" y="6743305"/>
                  <a:pt x="38026231" y="5356577"/>
                </a:cubicBezTo>
                <a:cubicBezTo>
                  <a:pt x="38026231" y="2398221"/>
                  <a:pt x="40424455" y="0"/>
                  <a:pt x="43382807" y="0"/>
                </a:cubicBezTo>
                <a:cubicBezTo>
                  <a:pt x="46341163" y="0"/>
                  <a:pt x="48739383" y="2398221"/>
                  <a:pt x="48739383" y="5356577"/>
                </a:cubicBezTo>
                <a:cubicBezTo>
                  <a:pt x="48739383" y="6743305"/>
                  <a:pt x="48212431" y="8006959"/>
                  <a:pt x="47347843" y="8958217"/>
                </a:cubicBezTo>
                <a:lnTo>
                  <a:pt x="47045799" y="9243579"/>
                </a:lnTo>
                <a:cubicBezTo>
                  <a:pt x="46260583" y="9965851"/>
                  <a:pt x="45768539" y="11001915"/>
                  <a:pt x="45768539" y="12152903"/>
                </a:cubicBezTo>
                <a:cubicBezTo>
                  <a:pt x="45768539" y="14335519"/>
                  <a:pt x="47537899" y="16104879"/>
                  <a:pt x="49720515" y="16104879"/>
                </a:cubicBezTo>
                <a:cubicBezTo>
                  <a:pt x="51903127" y="16104879"/>
                  <a:pt x="53672487" y="14335519"/>
                  <a:pt x="53672487" y="12152903"/>
                </a:cubicBezTo>
                <a:cubicBezTo>
                  <a:pt x="53672487" y="11001915"/>
                  <a:pt x="53180443" y="9965851"/>
                  <a:pt x="52395227" y="9243579"/>
                </a:cubicBezTo>
                <a:lnTo>
                  <a:pt x="52093187" y="8958217"/>
                </a:lnTo>
                <a:cubicBezTo>
                  <a:pt x="51228595" y="8006959"/>
                  <a:pt x="50701643" y="6743305"/>
                  <a:pt x="50701643" y="5356577"/>
                </a:cubicBezTo>
                <a:cubicBezTo>
                  <a:pt x="50701643" y="2398221"/>
                  <a:pt x="53099863" y="0"/>
                  <a:pt x="56058219" y="0"/>
                </a:cubicBezTo>
                <a:cubicBezTo>
                  <a:pt x="59016575" y="0"/>
                  <a:pt x="61414799" y="2398221"/>
                  <a:pt x="61414799" y="5356577"/>
                </a:cubicBezTo>
                <a:cubicBezTo>
                  <a:pt x="61414799" y="6743305"/>
                  <a:pt x="60887847" y="8006959"/>
                  <a:pt x="60023255" y="8958217"/>
                </a:cubicBezTo>
                <a:lnTo>
                  <a:pt x="59721211" y="9243579"/>
                </a:lnTo>
                <a:cubicBezTo>
                  <a:pt x="58935995" y="9965851"/>
                  <a:pt x="58443951" y="11001915"/>
                  <a:pt x="58443951" y="12152903"/>
                </a:cubicBezTo>
                <a:cubicBezTo>
                  <a:pt x="58443951" y="14335519"/>
                  <a:pt x="60213311" y="16104879"/>
                  <a:pt x="62395927" y="16104879"/>
                </a:cubicBezTo>
                <a:cubicBezTo>
                  <a:pt x="64578543" y="16104879"/>
                  <a:pt x="66347903" y="14335519"/>
                  <a:pt x="66347903" y="12152903"/>
                </a:cubicBezTo>
                <a:cubicBezTo>
                  <a:pt x="66347903" y="11001915"/>
                  <a:pt x="65855859" y="9965851"/>
                  <a:pt x="65070643" y="9243579"/>
                </a:cubicBezTo>
                <a:lnTo>
                  <a:pt x="64768599" y="8958217"/>
                </a:lnTo>
                <a:cubicBezTo>
                  <a:pt x="63904011" y="8006959"/>
                  <a:pt x="63377055" y="6743305"/>
                  <a:pt x="63377055" y="5356577"/>
                </a:cubicBezTo>
                <a:cubicBezTo>
                  <a:pt x="63377055" y="2398221"/>
                  <a:pt x="65775279" y="0"/>
                  <a:pt x="68733639" y="0"/>
                </a:cubicBezTo>
                <a:cubicBezTo>
                  <a:pt x="71691991" y="0"/>
                  <a:pt x="74090215" y="2398221"/>
                  <a:pt x="74090215" y="5356577"/>
                </a:cubicBezTo>
                <a:cubicBezTo>
                  <a:pt x="74090215" y="6743305"/>
                  <a:pt x="73563255" y="8006959"/>
                  <a:pt x="72698671" y="8958217"/>
                </a:cubicBezTo>
                <a:lnTo>
                  <a:pt x="72552903" y="9111111"/>
                </a:lnTo>
                <a:lnTo>
                  <a:pt x="71240391" y="8411667"/>
                </a:lnTo>
                <a:lnTo>
                  <a:pt x="71247455" y="8406113"/>
                </a:lnTo>
                <a:cubicBezTo>
                  <a:pt x="72125775" y="7681261"/>
                  <a:pt x="72685607" y="6584299"/>
                  <a:pt x="72685607" y="5356577"/>
                </a:cubicBezTo>
                <a:cubicBezTo>
                  <a:pt x="72685607" y="3173961"/>
                  <a:pt x="70916247" y="1404601"/>
                  <a:pt x="68733639" y="1404601"/>
                </a:cubicBezTo>
                <a:cubicBezTo>
                  <a:pt x="66551019" y="1404601"/>
                  <a:pt x="64781659" y="3173961"/>
                  <a:pt x="64781659" y="5356577"/>
                </a:cubicBezTo>
                <a:cubicBezTo>
                  <a:pt x="64781659" y="6507567"/>
                  <a:pt x="65273703" y="7543631"/>
                  <a:pt x="66058919" y="8265901"/>
                </a:cubicBezTo>
                <a:lnTo>
                  <a:pt x="66360963" y="8551263"/>
                </a:lnTo>
                <a:cubicBezTo>
                  <a:pt x="67225551" y="9502521"/>
                  <a:pt x="67752503" y="10766175"/>
                  <a:pt x="67752503" y="12152903"/>
                </a:cubicBezTo>
                <a:cubicBezTo>
                  <a:pt x="67752503" y="15111259"/>
                  <a:pt x="65354283" y="17509479"/>
                  <a:pt x="62395927" y="17509479"/>
                </a:cubicBezTo>
                <a:cubicBezTo>
                  <a:pt x="59437571" y="17509479"/>
                  <a:pt x="57039351" y="15111259"/>
                  <a:pt x="57039351" y="12152903"/>
                </a:cubicBezTo>
                <a:cubicBezTo>
                  <a:pt x="57039351" y="10766175"/>
                  <a:pt x="57566303" y="9502521"/>
                  <a:pt x="58430891" y="8551263"/>
                </a:cubicBezTo>
                <a:lnTo>
                  <a:pt x="58732935" y="8265901"/>
                </a:lnTo>
                <a:cubicBezTo>
                  <a:pt x="59518151" y="7543631"/>
                  <a:pt x="60010195" y="6507567"/>
                  <a:pt x="60010195" y="5356577"/>
                </a:cubicBezTo>
                <a:cubicBezTo>
                  <a:pt x="60010195" y="3173961"/>
                  <a:pt x="58240835" y="1404601"/>
                  <a:pt x="56058219" y="1404601"/>
                </a:cubicBezTo>
                <a:cubicBezTo>
                  <a:pt x="53875607" y="1404601"/>
                  <a:pt x="52106247" y="3173961"/>
                  <a:pt x="52106247" y="5356577"/>
                </a:cubicBezTo>
                <a:cubicBezTo>
                  <a:pt x="52106247" y="6507567"/>
                  <a:pt x="52598291" y="7543631"/>
                  <a:pt x="53383507" y="8265901"/>
                </a:cubicBezTo>
                <a:lnTo>
                  <a:pt x="53685547" y="8551263"/>
                </a:lnTo>
                <a:cubicBezTo>
                  <a:pt x="54550139" y="9502521"/>
                  <a:pt x="55077091" y="10766175"/>
                  <a:pt x="55077091" y="12152903"/>
                </a:cubicBezTo>
                <a:cubicBezTo>
                  <a:pt x="55077091" y="15111259"/>
                  <a:pt x="52678871" y="17509479"/>
                  <a:pt x="49720515" y="17509479"/>
                </a:cubicBezTo>
                <a:cubicBezTo>
                  <a:pt x="46762159" y="17509479"/>
                  <a:pt x="44363935" y="15111259"/>
                  <a:pt x="44363935" y="12152903"/>
                </a:cubicBezTo>
                <a:cubicBezTo>
                  <a:pt x="44363935" y="10766175"/>
                  <a:pt x="44890887" y="9502521"/>
                  <a:pt x="45755479" y="8551263"/>
                </a:cubicBezTo>
                <a:lnTo>
                  <a:pt x="46057527" y="8265901"/>
                </a:lnTo>
                <a:cubicBezTo>
                  <a:pt x="46842739" y="7543631"/>
                  <a:pt x="47334783" y="6507567"/>
                  <a:pt x="47334783" y="5356577"/>
                </a:cubicBezTo>
                <a:cubicBezTo>
                  <a:pt x="47334783" y="3173961"/>
                  <a:pt x="45565423" y="1404601"/>
                  <a:pt x="43382807" y="1404601"/>
                </a:cubicBezTo>
                <a:cubicBezTo>
                  <a:pt x="41200191" y="1404601"/>
                  <a:pt x="39430831" y="3173961"/>
                  <a:pt x="39430831" y="5356577"/>
                </a:cubicBezTo>
                <a:cubicBezTo>
                  <a:pt x="39430831" y="6507567"/>
                  <a:pt x="39922879" y="7543631"/>
                  <a:pt x="40708095" y="8265901"/>
                </a:cubicBezTo>
                <a:lnTo>
                  <a:pt x="41010135" y="8551263"/>
                </a:lnTo>
                <a:cubicBezTo>
                  <a:pt x="41874727" y="9502521"/>
                  <a:pt x="42401679" y="10766175"/>
                  <a:pt x="42401679" y="12152903"/>
                </a:cubicBezTo>
                <a:cubicBezTo>
                  <a:pt x="42401679" y="15111259"/>
                  <a:pt x="40003455" y="17509479"/>
                  <a:pt x="37045103" y="17509479"/>
                </a:cubicBezTo>
                <a:cubicBezTo>
                  <a:pt x="34086751" y="17509479"/>
                  <a:pt x="31688529" y="15111259"/>
                  <a:pt x="31688529" y="12152903"/>
                </a:cubicBezTo>
                <a:cubicBezTo>
                  <a:pt x="31688529" y="10766175"/>
                  <a:pt x="32215479" y="9502521"/>
                  <a:pt x="33080067" y="8551263"/>
                </a:cubicBezTo>
                <a:lnTo>
                  <a:pt x="33382111" y="8265901"/>
                </a:lnTo>
                <a:cubicBezTo>
                  <a:pt x="34167327" y="7543631"/>
                  <a:pt x="34659375" y="6507567"/>
                  <a:pt x="34659375" y="5356577"/>
                </a:cubicBezTo>
                <a:cubicBezTo>
                  <a:pt x="34659375" y="3173961"/>
                  <a:pt x="32890015" y="1404601"/>
                  <a:pt x="30707399" y="1404601"/>
                </a:cubicBezTo>
                <a:cubicBezTo>
                  <a:pt x="28524783" y="1404601"/>
                  <a:pt x="26755425" y="3173961"/>
                  <a:pt x="26755425" y="5356577"/>
                </a:cubicBezTo>
                <a:cubicBezTo>
                  <a:pt x="26755425" y="6507567"/>
                  <a:pt x="27247467" y="7543631"/>
                  <a:pt x="28032683" y="8265901"/>
                </a:cubicBezTo>
                <a:lnTo>
                  <a:pt x="28334727" y="8551263"/>
                </a:lnTo>
                <a:cubicBezTo>
                  <a:pt x="29199315" y="9502521"/>
                  <a:pt x="29726271" y="10766175"/>
                  <a:pt x="29726271" y="12152903"/>
                </a:cubicBezTo>
                <a:cubicBezTo>
                  <a:pt x="29726271" y="15111259"/>
                  <a:pt x="27328047" y="17509479"/>
                  <a:pt x="24369693" y="17509479"/>
                </a:cubicBezTo>
                <a:cubicBezTo>
                  <a:pt x="21411339" y="17509479"/>
                  <a:pt x="19013117" y="15111259"/>
                  <a:pt x="19013117" y="12152903"/>
                </a:cubicBezTo>
                <a:cubicBezTo>
                  <a:pt x="19013117" y="10766175"/>
                  <a:pt x="19540071" y="9502521"/>
                  <a:pt x="20404659" y="8551263"/>
                </a:cubicBezTo>
                <a:lnTo>
                  <a:pt x="20706703" y="8265903"/>
                </a:lnTo>
                <a:cubicBezTo>
                  <a:pt x="21491919" y="7543631"/>
                  <a:pt x="21983965" y="6507567"/>
                  <a:pt x="21983965" y="5356577"/>
                </a:cubicBezTo>
                <a:cubicBezTo>
                  <a:pt x="21983965" y="3173962"/>
                  <a:pt x="20214601" y="1404603"/>
                  <a:pt x="18031987" y="1404603"/>
                </a:cubicBezTo>
                <a:cubicBezTo>
                  <a:pt x="15849372" y="1404603"/>
                  <a:pt x="14080013" y="3173962"/>
                  <a:pt x="14080013" y="5356577"/>
                </a:cubicBezTo>
                <a:cubicBezTo>
                  <a:pt x="14080013" y="6507567"/>
                  <a:pt x="14572056" y="7543631"/>
                  <a:pt x="15357271" y="8265903"/>
                </a:cubicBezTo>
                <a:lnTo>
                  <a:pt x="15659315" y="8551263"/>
                </a:lnTo>
                <a:cubicBezTo>
                  <a:pt x="16523904" y="9502521"/>
                  <a:pt x="17050857" y="10766175"/>
                  <a:pt x="17050857" y="12152903"/>
                </a:cubicBezTo>
                <a:cubicBezTo>
                  <a:pt x="17050857" y="15111259"/>
                  <a:pt x="14652637" y="17509479"/>
                  <a:pt x="11694282" y="17509479"/>
                </a:cubicBezTo>
                <a:cubicBezTo>
                  <a:pt x="8735925" y="17509479"/>
                  <a:pt x="6337705" y="15111259"/>
                  <a:pt x="6337705" y="12152903"/>
                </a:cubicBezTo>
                <a:cubicBezTo>
                  <a:pt x="6337705" y="10766175"/>
                  <a:pt x="6864656" y="9502521"/>
                  <a:pt x="7729247" y="8551263"/>
                </a:cubicBezTo>
                <a:lnTo>
                  <a:pt x="8031291" y="8265903"/>
                </a:lnTo>
                <a:cubicBezTo>
                  <a:pt x="8816507" y="7543631"/>
                  <a:pt x="9308549" y="6507567"/>
                  <a:pt x="9308549" y="5356577"/>
                </a:cubicBezTo>
                <a:cubicBezTo>
                  <a:pt x="9308549" y="3173962"/>
                  <a:pt x="7539190" y="1404603"/>
                  <a:pt x="5356576" y="1404603"/>
                </a:cubicBezTo>
                <a:cubicBezTo>
                  <a:pt x="3173957" y="1404603"/>
                  <a:pt x="1404600" y="3173962"/>
                  <a:pt x="1404600" y="5356577"/>
                </a:cubicBezTo>
                <a:cubicBezTo>
                  <a:pt x="1404600" y="6584299"/>
                  <a:pt x="1964437" y="7681263"/>
                  <a:pt x="2842750" y="8406115"/>
                </a:cubicBezTo>
                <a:lnTo>
                  <a:pt x="2849823" y="8411669"/>
                </a:lnTo>
                <a:lnTo>
                  <a:pt x="1537309" y="9111111"/>
                </a:lnTo>
                <a:lnTo>
                  <a:pt x="1391538" y="8958219"/>
                </a:lnTo>
                <a:cubicBezTo>
                  <a:pt x="526950" y="8006959"/>
                  <a:pt x="0" y="6743307"/>
                  <a:pt x="0" y="5356577"/>
                </a:cubicBezTo>
                <a:cubicBezTo>
                  <a:pt x="0" y="2398221"/>
                  <a:pt x="2398219" y="1"/>
                  <a:pt x="5356576" y="1"/>
                </a:cubicBezTo>
                <a:cubicBezTo>
                  <a:pt x="8314930" y="1"/>
                  <a:pt x="10713152" y="2398221"/>
                  <a:pt x="10713152" y="5356577"/>
                </a:cubicBezTo>
                <a:cubicBezTo>
                  <a:pt x="10713152" y="6743307"/>
                  <a:pt x="10186199" y="8006959"/>
                  <a:pt x="9321610" y="8958219"/>
                </a:cubicBezTo>
                <a:lnTo>
                  <a:pt x="9019565" y="9243579"/>
                </a:lnTo>
                <a:cubicBezTo>
                  <a:pt x="8234348" y="9965851"/>
                  <a:pt x="7742306" y="11001915"/>
                  <a:pt x="7742306" y="12152903"/>
                </a:cubicBezTo>
                <a:cubicBezTo>
                  <a:pt x="7742306" y="14335519"/>
                  <a:pt x="9511666" y="16104879"/>
                  <a:pt x="11694282" y="16104879"/>
                </a:cubicBezTo>
                <a:cubicBezTo>
                  <a:pt x="13876896" y="16104879"/>
                  <a:pt x="15646256" y="14335519"/>
                  <a:pt x="15646256" y="12152903"/>
                </a:cubicBezTo>
                <a:cubicBezTo>
                  <a:pt x="15646256" y="11001915"/>
                  <a:pt x="15154212" y="9965851"/>
                  <a:pt x="14368998" y="9243579"/>
                </a:cubicBezTo>
                <a:lnTo>
                  <a:pt x="14066953" y="8958219"/>
                </a:lnTo>
                <a:cubicBezTo>
                  <a:pt x="13202364" y="8006959"/>
                  <a:pt x="12675411" y="6743307"/>
                  <a:pt x="12675411" y="5356577"/>
                </a:cubicBezTo>
                <a:cubicBezTo>
                  <a:pt x="12675411" y="2398221"/>
                  <a:pt x="15073631" y="1"/>
                  <a:pt x="18031987" y="1"/>
                </a:cubicBezTo>
                <a:cubicBezTo>
                  <a:pt x="20990343" y="1"/>
                  <a:pt x="23388563" y="2398221"/>
                  <a:pt x="23388563" y="5356577"/>
                </a:cubicBezTo>
                <a:cubicBezTo>
                  <a:pt x="23388563" y="6743307"/>
                  <a:pt x="22861611" y="8006959"/>
                  <a:pt x="21997023" y="8958219"/>
                </a:cubicBezTo>
                <a:lnTo>
                  <a:pt x="21694979" y="9243579"/>
                </a:lnTo>
                <a:cubicBezTo>
                  <a:pt x="20909761" y="9965851"/>
                  <a:pt x="20417719" y="11001915"/>
                  <a:pt x="20417719" y="12152903"/>
                </a:cubicBezTo>
                <a:cubicBezTo>
                  <a:pt x="20417719" y="14335519"/>
                  <a:pt x="22187079" y="16104879"/>
                  <a:pt x="24369693" y="16104879"/>
                </a:cubicBezTo>
                <a:cubicBezTo>
                  <a:pt x="26552307" y="16104879"/>
                  <a:pt x="28321667" y="14335519"/>
                  <a:pt x="28321667" y="12152903"/>
                </a:cubicBezTo>
                <a:cubicBezTo>
                  <a:pt x="28321667" y="11001915"/>
                  <a:pt x="27829625" y="9965851"/>
                  <a:pt x="27044411" y="9243579"/>
                </a:cubicBezTo>
                <a:lnTo>
                  <a:pt x="26742365" y="8958217"/>
                </a:lnTo>
                <a:cubicBezTo>
                  <a:pt x="25877775" y="8006959"/>
                  <a:pt x="25350823" y="6743305"/>
                  <a:pt x="25350823" y="5356577"/>
                </a:cubicBezTo>
                <a:cubicBezTo>
                  <a:pt x="25350823" y="2398221"/>
                  <a:pt x="27749043" y="0"/>
                  <a:pt x="30707399" y="0"/>
                </a:cubicBezTo>
                <a:close/>
              </a:path>
            </a:pathLst>
          </a:custGeom>
          <a:gradFill>
            <a:gsLst>
              <a:gs pos="17000">
                <a:schemeClr val="accent1">
                  <a:lumMod val="20000"/>
                  <a:lumOff val="80000"/>
                </a:schemeClr>
              </a:gs>
              <a:gs pos="83000">
                <a:srgbClr val="75DBFF"/>
              </a:gs>
              <a:gs pos="0">
                <a:schemeClr val="accent5"/>
              </a:gs>
              <a:gs pos="33000">
                <a:schemeClr val="accent6">
                  <a:lumMod val="20000"/>
                  <a:lumOff val="8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68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51" name="자유형 650"/>
          <p:cNvSpPr>
            <a:spLocks noChangeAspect="1"/>
          </p:cNvSpPr>
          <p:nvPr/>
        </p:nvSpPr>
        <p:spPr>
          <a:xfrm rot="13560000">
            <a:off x="562181" y="8552044"/>
            <a:ext cx="67463684" cy="15943455"/>
          </a:xfrm>
          <a:custGeom>
            <a:avLst/>
            <a:gdLst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563543 w 74090215"/>
              <a:gd name="connsiteY11" fmla="*/ 9111111 h 17509479"/>
              <a:gd name="connsiteX12" fmla="*/ 39417775 w 74090215"/>
              <a:gd name="connsiteY12" fmla="*/ 8958217 h 17509479"/>
              <a:gd name="connsiteX13" fmla="*/ 38026231 w 74090215"/>
              <a:gd name="connsiteY13" fmla="*/ 5356577 h 17509479"/>
              <a:gd name="connsiteX14" fmla="*/ 43382807 w 74090215"/>
              <a:gd name="connsiteY14" fmla="*/ 0 h 17509479"/>
              <a:gd name="connsiteX15" fmla="*/ 48739383 w 74090215"/>
              <a:gd name="connsiteY15" fmla="*/ 5356577 h 17509479"/>
              <a:gd name="connsiteX16" fmla="*/ 47347843 w 74090215"/>
              <a:gd name="connsiteY16" fmla="*/ 8958217 h 17509479"/>
              <a:gd name="connsiteX17" fmla="*/ 47202075 w 74090215"/>
              <a:gd name="connsiteY17" fmla="*/ 9111111 h 17509479"/>
              <a:gd name="connsiteX18" fmla="*/ 47199427 w 74090215"/>
              <a:gd name="connsiteY18" fmla="*/ 9109699 h 17509479"/>
              <a:gd name="connsiteX19" fmla="*/ 47045799 w 74090215"/>
              <a:gd name="connsiteY19" fmla="*/ 9243579 h 17509479"/>
              <a:gd name="connsiteX20" fmla="*/ 45768539 w 74090215"/>
              <a:gd name="connsiteY20" fmla="*/ 12152903 h 17509479"/>
              <a:gd name="connsiteX21" fmla="*/ 49720515 w 74090215"/>
              <a:gd name="connsiteY21" fmla="*/ 16104879 h 17509479"/>
              <a:gd name="connsiteX22" fmla="*/ 53672487 w 74090215"/>
              <a:gd name="connsiteY22" fmla="*/ 12152903 h 17509479"/>
              <a:gd name="connsiteX23" fmla="*/ 52395227 w 74090215"/>
              <a:gd name="connsiteY23" fmla="*/ 9243579 h 17509479"/>
              <a:gd name="connsiteX24" fmla="*/ 52241603 w 74090215"/>
              <a:gd name="connsiteY24" fmla="*/ 9109701 h 17509479"/>
              <a:gd name="connsiteX25" fmla="*/ 52238955 w 74090215"/>
              <a:gd name="connsiteY25" fmla="*/ 9111111 h 17509479"/>
              <a:gd name="connsiteX26" fmla="*/ 52093187 w 74090215"/>
              <a:gd name="connsiteY26" fmla="*/ 8958217 h 17509479"/>
              <a:gd name="connsiteX27" fmla="*/ 50701643 w 74090215"/>
              <a:gd name="connsiteY27" fmla="*/ 5356577 h 17509479"/>
              <a:gd name="connsiteX28" fmla="*/ 56058219 w 74090215"/>
              <a:gd name="connsiteY28" fmla="*/ 0 h 17509479"/>
              <a:gd name="connsiteX29" fmla="*/ 61414799 w 74090215"/>
              <a:gd name="connsiteY29" fmla="*/ 5356577 h 17509479"/>
              <a:gd name="connsiteX30" fmla="*/ 60023255 w 74090215"/>
              <a:gd name="connsiteY30" fmla="*/ 8958217 h 17509479"/>
              <a:gd name="connsiteX31" fmla="*/ 59877487 w 74090215"/>
              <a:gd name="connsiteY31" fmla="*/ 9111111 h 17509479"/>
              <a:gd name="connsiteX32" fmla="*/ 59874839 w 74090215"/>
              <a:gd name="connsiteY32" fmla="*/ 9109699 h 17509479"/>
              <a:gd name="connsiteX33" fmla="*/ 59721211 w 74090215"/>
              <a:gd name="connsiteY33" fmla="*/ 9243579 h 17509479"/>
              <a:gd name="connsiteX34" fmla="*/ 58443951 w 74090215"/>
              <a:gd name="connsiteY34" fmla="*/ 12152903 h 17509479"/>
              <a:gd name="connsiteX35" fmla="*/ 62395927 w 74090215"/>
              <a:gd name="connsiteY35" fmla="*/ 16104879 h 17509479"/>
              <a:gd name="connsiteX36" fmla="*/ 66347903 w 74090215"/>
              <a:gd name="connsiteY36" fmla="*/ 12152903 h 17509479"/>
              <a:gd name="connsiteX37" fmla="*/ 65070643 w 74090215"/>
              <a:gd name="connsiteY37" fmla="*/ 9243579 h 17509479"/>
              <a:gd name="connsiteX38" fmla="*/ 64917015 w 74090215"/>
              <a:gd name="connsiteY38" fmla="*/ 9109699 h 17509479"/>
              <a:gd name="connsiteX39" fmla="*/ 64914367 w 74090215"/>
              <a:gd name="connsiteY39" fmla="*/ 9111111 h 17509479"/>
              <a:gd name="connsiteX40" fmla="*/ 64768599 w 74090215"/>
              <a:gd name="connsiteY40" fmla="*/ 8958217 h 17509479"/>
              <a:gd name="connsiteX41" fmla="*/ 63377055 w 74090215"/>
              <a:gd name="connsiteY41" fmla="*/ 5356577 h 17509479"/>
              <a:gd name="connsiteX42" fmla="*/ 68733639 w 74090215"/>
              <a:gd name="connsiteY42" fmla="*/ 0 h 17509479"/>
              <a:gd name="connsiteX43" fmla="*/ 74090215 w 74090215"/>
              <a:gd name="connsiteY43" fmla="*/ 5356577 h 17509479"/>
              <a:gd name="connsiteX44" fmla="*/ 72698671 w 74090215"/>
              <a:gd name="connsiteY44" fmla="*/ 8958217 h 17509479"/>
              <a:gd name="connsiteX45" fmla="*/ 72552903 w 74090215"/>
              <a:gd name="connsiteY45" fmla="*/ 9111111 h 17509479"/>
              <a:gd name="connsiteX46" fmla="*/ 71240391 w 74090215"/>
              <a:gd name="connsiteY46" fmla="*/ 8411667 h 17509479"/>
              <a:gd name="connsiteX47" fmla="*/ 71247455 w 74090215"/>
              <a:gd name="connsiteY47" fmla="*/ 8406113 h 17509479"/>
              <a:gd name="connsiteX48" fmla="*/ 72685607 w 74090215"/>
              <a:gd name="connsiteY48" fmla="*/ 5356577 h 17509479"/>
              <a:gd name="connsiteX49" fmla="*/ 68733639 w 74090215"/>
              <a:gd name="connsiteY49" fmla="*/ 1404601 h 17509479"/>
              <a:gd name="connsiteX50" fmla="*/ 64781659 w 74090215"/>
              <a:gd name="connsiteY50" fmla="*/ 5356577 h 17509479"/>
              <a:gd name="connsiteX51" fmla="*/ 66058919 w 74090215"/>
              <a:gd name="connsiteY51" fmla="*/ 8265901 h 17509479"/>
              <a:gd name="connsiteX52" fmla="*/ 66212543 w 74090215"/>
              <a:gd name="connsiteY52" fmla="*/ 8399781 h 17509479"/>
              <a:gd name="connsiteX53" fmla="*/ 66215191 w 74090215"/>
              <a:gd name="connsiteY53" fmla="*/ 8398371 h 17509479"/>
              <a:gd name="connsiteX54" fmla="*/ 66360963 w 74090215"/>
              <a:gd name="connsiteY54" fmla="*/ 8551263 h 17509479"/>
              <a:gd name="connsiteX55" fmla="*/ 67752503 w 74090215"/>
              <a:gd name="connsiteY55" fmla="*/ 12152903 h 17509479"/>
              <a:gd name="connsiteX56" fmla="*/ 62395927 w 74090215"/>
              <a:gd name="connsiteY56" fmla="*/ 17509479 h 17509479"/>
              <a:gd name="connsiteX57" fmla="*/ 57039351 w 74090215"/>
              <a:gd name="connsiteY57" fmla="*/ 12152903 h 17509479"/>
              <a:gd name="connsiteX58" fmla="*/ 58430891 w 74090215"/>
              <a:gd name="connsiteY58" fmla="*/ 8551263 h 17509479"/>
              <a:gd name="connsiteX59" fmla="*/ 58576659 w 74090215"/>
              <a:gd name="connsiteY59" fmla="*/ 8398371 h 17509479"/>
              <a:gd name="connsiteX60" fmla="*/ 58579307 w 74090215"/>
              <a:gd name="connsiteY60" fmla="*/ 8399783 h 17509479"/>
              <a:gd name="connsiteX61" fmla="*/ 58732935 w 74090215"/>
              <a:gd name="connsiteY61" fmla="*/ 8265901 h 17509479"/>
              <a:gd name="connsiteX62" fmla="*/ 60010195 w 74090215"/>
              <a:gd name="connsiteY62" fmla="*/ 5356577 h 17509479"/>
              <a:gd name="connsiteX63" fmla="*/ 56058219 w 74090215"/>
              <a:gd name="connsiteY63" fmla="*/ 1404601 h 17509479"/>
              <a:gd name="connsiteX64" fmla="*/ 52106247 w 74090215"/>
              <a:gd name="connsiteY64" fmla="*/ 5356577 h 17509479"/>
              <a:gd name="connsiteX65" fmla="*/ 53383507 w 74090215"/>
              <a:gd name="connsiteY65" fmla="*/ 8265901 h 17509479"/>
              <a:gd name="connsiteX66" fmla="*/ 53537131 w 74090215"/>
              <a:gd name="connsiteY66" fmla="*/ 8399781 h 17509479"/>
              <a:gd name="connsiteX67" fmla="*/ 53539779 w 74090215"/>
              <a:gd name="connsiteY67" fmla="*/ 8398371 h 17509479"/>
              <a:gd name="connsiteX68" fmla="*/ 53685547 w 74090215"/>
              <a:gd name="connsiteY68" fmla="*/ 8551263 h 17509479"/>
              <a:gd name="connsiteX69" fmla="*/ 55077091 w 74090215"/>
              <a:gd name="connsiteY69" fmla="*/ 12152903 h 17509479"/>
              <a:gd name="connsiteX70" fmla="*/ 49720515 w 74090215"/>
              <a:gd name="connsiteY70" fmla="*/ 17509479 h 17509479"/>
              <a:gd name="connsiteX71" fmla="*/ 44363935 w 74090215"/>
              <a:gd name="connsiteY71" fmla="*/ 12152903 h 17509479"/>
              <a:gd name="connsiteX72" fmla="*/ 45755479 w 74090215"/>
              <a:gd name="connsiteY72" fmla="*/ 8551263 h 17509479"/>
              <a:gd name="connsiteX73" fmla="*/ 45901247 w 74090215"/>
              <a:gd name="connsiteY73" fmla="*/ 8398371 h 17509479"/>
              <a:gd name="connsiteX74" fmla="*/ 45903895 w 74090215"/>
              <a:gd name="connsiteY74" fmla="*/ 8399783 h 17509479"/>
              <a:gd name="connsiteX75" fmla="*/ 46057527 w 74090215"/>
              <a:gd name="connsiteY75" fmla="*/ 8265901 h 17509479"/>
              <a:gd name="connsiteX76" fmla="*/ 47334783 w 74090215"/>
              <a:gd name="connsiteY76" fmla="*/ 5356577 h 17509479"/>
              <a:gd name="connsiteX77" fmla="*/ 43382807 w 74090215"/>
              <a:gd name="connsiteY77" fmla="*/ 1404601 h 17509479"/>
              <a:gd name="connsiteX78" fmla="*/ 39430831 w 74090215"/>
              <a:gd name="connsiteY78" fmla="*/ 5356577 h 17509479"/>
              <a:gd name="connsiteX79" fmla="*/ 40708095 w 74090215"/>
              <a:gd name="connsiteY79" fmla="*/ 8265901 h 17509479"/>
              <a:gd name="connsiteX80" fmla="*/ 40861719 w 74090215"/>
              <a:gd name="connsiteY80" fmla="*/ 8399783 h 17509479"/>
              <a:gd name="connsiteX81" fmla="*/ 40864367 w 74090215"/>
              <a:gd name="connsiteY81" fmla="*/ 8398371 h 17509479"/>
              <a:gd name="connsiteX82" fmla="*/ 41010135 w 74090215"/>
              <a:gd name="connsiteY82" fmla="*/ 8551263 h 17509479"/>
              <a:gd name="connsiteX83" fmla="*/ 42401679 w 74090215"/>
              <a:gd name="connsiteY83" fmla="*/ 12152903 h 17509479"/>
              <a:gd name="connsiteX84" fmla="*/ 37045103 w 74090215"/>
              <a:gd name="connsiteY84" fmla="*/ 17509479 h 17509479"/>
              <a:gd name="connsiteX85" fmla="*/ 31688529 w 74090215"/>
              <a:gd name="connsiteY85" fmla="*/ 12152903 h 17509479"/>
              <a:gd name="connsiteX86" fmla="*/ 33080067 w 74090215"/>
              <a:gd name="connsiteY86" fmla="*/ 8551263 h 17509479"/>
              <a:gd name="connsiteX87" fmla="*/ 33225839 w 74090215"/>
              <a:gd name="connsiteY87" fmla="*/ 8398371 h 17509479"/>
              <a:gd name="connsiteX88" fmla="*/ 33228483 w 74090215"/>
              <a:gd name="connsiteY88" fmla="*/ 8399783 h 17509479"/>
              <a:gd name="connsiteX89" fmla="*/ 33382111 w 74090215"/>
              <a:gd name="connsiteY89" fmla="*/ 8265901 h 17509479"/>
              <a:gd name="connsiteX90" fmla="*/ 34659375 w 74090215"/>
              <a:gd name="connsiteY90" fmla="*/ 5356577 h 17509479"/>
              <a:gd name="connsiteX91" fmla="*/ 30707399 w 74090215"/>
              <a:gd name="connsiteY91" fmla="*/ 1404601 h 17509479"/>
              <a:gd name="connsiteX92" fmla="*/ 26755425 w 74090215"/>
              <a:gd name="connsiteY92" fmla="*/ 5356577 h 17509479"/>
              <a:gd name="connsiteX93" fmla="*/ 28032683 w 74090215"/>
              <a:gd name="connsiteY93" fmla="*/ 8265901 h 17509479"/>
              <a:gd name="connsiteX94" fmla="*/ 28186311 w 74090215"/>
              <a:gd name="connsiteY94" fmla="*/ 8399783 h 17509479"/>
              <a:gd name="connsiteX95" fmla="*/ 28188957 w 74090215"/>
              <a:gd name="connsiteY95" fmla="*/ 8398371 h 17509479"/>
              <a:gd name="connsiteX96" fmla="*/ 28334727 w 74090215"/>
              <a:gd name="connsiteY96" fmla="*/ 8551263 h 17509479"/>
              <a:gd name="connsiteX97" fmla="*/ 29726271 w 74090215"/>
              <a:gd name="connsiteY97" fmla="*/ 12152903 h 17509479"/>
              <a:gd name="connsiteX98" fmla="*/ 24369693 w 74090215"/>
              <a:gd name="connsiteY98" fmla="*/ 17509479 h 17509479"/>
              <a:gd name="connsiteX99" fmla="*/ 19013117 w 74090215"/>
              <a:gd name="connsiteY99" fmla="*/ 12152903 h 17509479"/>
              <a:gd name="connsiteX100" fmla="*/ 20404659 w 74090215"/>
              <a:gd name="connsiteY100" fmla="*/ 8551263 h 17509479"/>
              <a:gd name="connsiteX101" fmla="*/ 20550427 w 74090215"/>
              <a:gd name="connsiteY101" fmla="*/ 8398371 h 17509479"/>
              <a:gd name="connsiteX102" fmla="*/ 20553075 w 74090215"/>
              <a:gd name="connsiteY102" fmla="*/ 8399783 h 17509479"/>
              <a:gd name="connsiteX103" fmla="*/ 20706703 w 74090215"/>
              <a:gd name="connsiteY103" fmla="*/ 8265903 h 17509479"/>
              <a:gd name="connsiteX104" fmla="*/ 21983965 w 74090215"/>
              <a:gd name="connsiteY104" fmla="*/ 5356577 h 17509479"/>
              <a:gd name="connsiteX105" fmla="*/ 18031987 w 74090215"/>
              <a:gd name="connsiteY105" fmla="*/ 1404603 h 17509479"/>
              <a:gd name="connsiteX106" fmla="*/ 14080013 w 74090215"/>
              <a:gd name="connsiteY106" fmla="*/ 5356577 h 17509479"/>
              <a:gd name="connsiteX107" fmla="*/ 15357271 w 74090215"/>
              <a:gd name="connsiteY107" fmla="*/ 8265903 h 17509479"/>
              <a:gd name="connsiteX108" fmla="*/ 15510897 w 74090215"/>
              <a:gd name="connsiteY108" fmla="*/ 8399783 h 17509479"/>
              <a:gd name="connsiteX109" fmla="*/ 15513547 w 74090215"/>
              <a:gd name="connsiteY109" fmla="*/ 8398371 h 17509479"/>
              <a:gd name="connsiteX110" fmla="*/ 15659315 w 74090215"/>
              <a:gd name="connsiteY110" fmla="*/ 8551263 h 17509479"/>
              <a:gd name="connsiteX111" fmla="*/ 17050857 w 74090215"/>
              <a:gd name="connsiteY111" fmla="*/ 12152903 h 17509479"/>
              <a:gd name="connsiteX112" fmla="*/ 11694282 w 74090215"/>
              <a:gd name="connsiteY112" fmla="*/ 17509479 h 17509479"/>
              <a:gd name="connsiteX113" fmla="*/ 6337705 w 74090215"/>
              <a:gd name="connsiteY113" fmla="*/ 12152903 h 17509479"/>
              <a:gd name="connsiteX114" fmla="*/ 7729247 w 74090215"/>
              <a:gd name="connsiteY114" fmla="*/ 8551263 h 17509479"/>
              <a:gd name="connsiteX115" fmla="*/ 7875014 w 74090215"/>
              <a:gd name="connsiteY115" fmla="*/ 8398371 h 17509479"/>
              <a:gd name="connsiteX116" fmla="*/ 7877664 w 74090215"/>
              <a:gd name="connsiteY116" fmla="*/ 8399783 h 17509479"/>
              <a:gd name="connsiteX117" fmla="*/ 8031291 w 74090215"/>
              <a:gd name="connsiteY117" fmla="*/ 8265903 h 17509479"/>
              <a:gd name="connsiteX118" fmla="*/ 9308549 w 74090215"/>
              <a:gd name="connsiteY118" fmla="*/ 5356577 h 17509479"/>
              <a:gd name="connsiteX119" fmla="*/ 5356576 w 74090215"/>
              <a:gd name="connsiteY119" fmla="*/ 1404603 h 17509479"/>
              <a:gd name="connsiteX120" fmla="*/ 1404600 w 74090215"/>
              <a:gd name="connsiteY120" fmla="*/ 5356577 h 17509479"/>
              <a:gd name="connsiteX121" fmla="*/ 2842750 w 74090215"/>
              <a:gd name="connsiteY121" fmla="*/ 8406115 h 17509479"/>
              <a:gd name="connsiteX122" fmla="*/ 2849823 w 74090215"/>
              <a:gd name="connsiteY122" fmla="*/ 8411669 h 17509479"/>
              <a:gd name="connsiteX123" fmla="*/ 1537309 w 74090215"/>
              <a:gd name="connsiteY123" fmla="*/ 9111111 h 17509479"/>
              <a:gd name="connsiteX124" fmla="*/ 1391538 w 74090215"/>
              <a:gd name="connsiteY124" fmla="*/ 8958219 h 17509479"/>
              <a:gd name="connsiteX125" fmla="*/ 0 w 74090215"/>
              <a:gd name="connsiteY125" fmla="*/ 5356577 h 17509479"/>
              <a:gd name="connsiteX126" fmla="*/ 5356576 w 74090215"/>
              <a:gd name="connsiteY126" fmla="*/ 1 h 17509479"/>
              <a:gd name="connsiteX127" fmla="*/ 10713152 w 74090215"/>
              <a:gd name="connsiteY127" fmla="*/ 5356577 h 17509479"/>
              <a:gd name="connsiteX128" fmla="*/ 9321610 w 74090215"/>
              <a:gd name="connsiteY128" fmla="*/ 8958219 h 17509479"/>
              <a:gd name="connsiteX129" fmla="*/ 9175842 w 74090215"/>
              <a:gd name="connsiteY129" fmla="*/ 9111111 h 17509479"/>
              <a:gd name="connsiteX130" fmla="*/ 9173193 w 74090215"/>
              <a:gd name="connsiteY130" fmla="*/ 9109699 h 17509479"/>
              <a:gd name="connsiteX131" fmla="*/ 9019565 w 74090215"/>
              <a:gd name="connsiteY131" fmla="*/ 9243579 h 17509479"/>
              <a:gd name="connsiteX132" fmla="*/ 7742306 w 74090215"/>
              <a:gd name="connsiteY132" fmla="*/ 12152903 h 17509479"/>
              <a:gd name="connsiteX133" fmla="*/ 11694282 w 74090215"/>
              <a:gd name="connsiteY133" fmla="*/ 16104879 h 17509479"/>
              <a:gd name="connsiteX134" fmla="*/ 15646256 w 74090215"/>
              <a:gd name="connsiteY134" fmla="*/ 12152903 h 17509479"/>
              <a:gd name="connsiteX135" fmla="*/ 14368998 w 74090215"/>
              <a:gd name="connsiteY135" fmla="*/ 9243579 h 17509479"/>
              <a:gd name="connsiteX136" fmla="*/ 14215370 w 74090215"/>
              <a:gd name="connsiteY136" fmla="*/ 9109699 h 17509479"/>
              <a:gd name="connsiteX137" fmla="*/ 14212721 w 74090215"/>
              <a:gd name="connsiteY137" fmla="*/ 9111111 h 17509479"/>
              <a:gd name="connsiteX138" fmla="*/ 14066953 w 74090215"/>
              <a:gd name="connsiteY138" fmla="*/ 8958219 h 17509479"/>
              <a:gd name="connsiteX139" fmla="*/ 12675411 w 74090215"/>
              <a:gd name="connsiteY139" fmla="*/ 5356577 h 17509479"/>
              <a:gd name="connsiteX140" fmla="*/ 18031987 w 74090215"/>
              <a:gd name="connsiteY140" fmla="*/ 1 h 17509479"/>
              <a:gd name="connsiteX141" fmla="*/ 23388563 w 74090215"/>
              <a:gd name="connsiteY141" fmla="*/ 5356577 h 17509479"/>
              <a:gd name="connsiteX142" fmla="*/ 21997023 w 74090215"/>
              <a:gd name="connsiteY142" fmla="*/ 8958219 h 17509479"/>
              <a:gd name="connsiteX143" fmla="*/ 21851255 w 74090215"/>
              <a:gd name="connsiteY143" fmla="*/ 9111111 h 17509479"/>
              <a:gd name="connsiteX144" fmla="*/ 21848603 w 74090215"/>
              <a:gd name="connsiteY144" fmla="*/ 9109699 h 17509479"/>
              <a:gd name="connsiteX145" fmla="*/ 21694979 w 74090215"/>
              <a:gd name="connsiteY145" fmla="*/ 9243579 h 17509479"/>
              <a:gd name="connsiteX146" fmla="*/ 20417719 w 74090215"/>
              <a:gd name="connsiteY146" fmla="*/ 12152903 h 17509479"/>
              <a:gd name="connsiteX147" fmla="*/ 24369693 w 74090215"/>
              <a:gd name="connsiteY147" fmla="*/ 16104879 h 17509479"/>
              <a:gd name="connsiteX148" fmla="*/ 28321667 w 74090215"/>
              <a:gd name="connsiteY148" fmla="*/ 12152903 h 17509479"/>
              <a:gd name="connsiteX149" fmla="*/ 27044411 w 74090215"/>
              <a:gd name="connsiteY149" fmla="*/ 9243579 h 17509479"/>
              <a:gd name="connsiteX150" fmla="*/ 26890783 w 74090215"/>
              <a:gd name="connsiteY150" fmla="*/ 9109699 h 17509479"/>
              <a:gd name="connsiteX151" fmla="*/ 26888133 w 74090215"/>
              <a:gd name="connsiteY151" fmla="*/ 9111111 h 17509479"/>
              <a:gd name="connsiteX152" fmla="*/ 26742365 w 74090215"/>
              <a:gd name="connsiteY152" fmla="*/ 8958217 h 17509479"/>
              <a:gd name="connsiteX153" fmla="*/ 25350823 w 74090215"/>
              <a:gd name="connsiteY153" fmla="*/ 5356577 h 17509479"/>
              <a:gd name="connsiteX154" fmla="*/ 30707399 w 74090215"/>
              <a:gd name="connsiteY15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417775 w 74090215"/>
              <a:gd name="connsiteY11" fmla="*/ 8958217 h 17509479"/>
              <a:gd name="connsiteX12" fmla="*/ 38026231 w 74090215"/>
              <a:gd name="connsiteY12" fmla="*/ 5356577 h 17509479"/>
              <a:gd name="connsiteX13" fmla="*/ 43382807 w 74090215"/>
              <a:gd name="connsiteY13" fmla="*/ 0 h 17509479"/>
              <a:gd name="connsiteX14" fmla="*/ 48739383 w 74090215"/>
              <a:gd name="connsiteY14" fmla="*/ 5356577 h 17509479"/>
              <a:gd name="connsiteX15" fmla="*/ 47347843 w 74090215"/>
              <a:gd name="connsiteY15" fmla="*/ 8958217 h 17509479"/>
              <a:gd name="connsiteX16" fmla="*/ 47202075 w 74090215"/>
              <a:gd name="connsiteY16" fmla="*/ 9111111 h 17509479"/>
              <a:gd name="connsiteX17" fmla="*/ 47199427 w 74090215"/>
              <a:gd name="connsiteY17" fmla="*/ 9109699 h 17509479"/>
              <a:gd name="connsiteX18" fmla="*/ 47045799 w 74090215"/>
              <a:gd name="connsiteY18" fmla="*/ 9243579 h 17509479"/>
              <a:gd name="connsiteX19" fmla="*/ 45768539 w 74090215"/>
              <a:gd name="connsiteY19" fmla="*/ 12152903 h 17509479"/>
              <a:gd name="connsiteX20" fmla="*/ 49720515 w 74090215"/>
              <a:gd name="connsiteY20" fmla="*/ 16104879 h 17509479"/>
              <a:gd name="connsiteX21" fmla="*/ 53672487 w 74090215"/>
              <a:gd name="connsiteY21" fmla="*/ 12152903 h 17509479"/>
              <a:gd name="connsiteX22" fmla="*/ 52395227 w 74090215"/>
              <a:gd name="connsiteY22" fmla="*/ 9243579 h 17509479"/>
              <a:gd name="connsiteX23" fmla="*/ 52241603 w 74090215"/>
              <a:gd name="connsiteY23" fmla="*/ 9109701 h 17509479"/>
              <a:gd name="connsiteX24" fmla="*/ 52238955 w 74090215"/>
              <a:gd name="connsiteY24" fmla="*/ 9111111 h 17509479"/>
              <a:gd name="connsiteX25" fmla="*/ 52093187 w 74090215"/>
              <a:gd name="connsiteY25" fmla="*/ 8958217 h 17509479"/>
              <a:gd name="connsiteX26" fmla="*/ 50701643 w 74090215"/>
              <a:gd name="connsiteY26" fmla="*/ 5356577 h 17509479"/>
              <a:gd name="connsiteX27" fmla="*/ 56058219 w 74090215"/>
              <a:gd name="connsiteY27" fmla="*/ 0 h 17509479"/>
              <a:gd name="connsiteX28" fmla="*/ 61414799 w 74090215"/>
              <a:gd name="connsiteY28" fmla="*/ 5356577 h 17509479"/>
              <a:gd name="connsiteX29" fmla="*/ 60023255 w 74090215"/>
              <a:gd name="connsiteY29" fmla="*/ 8958217 h 17509479"/>
              <a:gd name="connsiteX30" fmla="*/ 59877487 w 74090215"/>
              <a:gd name="connsiteY30" fmla="*/ 9111111 h 17509479"/>
              <a:gd name="connsiteX31" fmla="*/ 59874839 w 74090215"/>
              <a:gd name="connsiteY31" fmla="*/ 9109699 h 17509479"/>
              <a:gd name="connsiteX32" fmla="*/ 59721211 w 74090215"/>
              <a:gd name="connsiteY32" fmla="*/ 9243579 h 17509479"/>
              <a:gd name="connsiteX33" fmla="*/ 58443951 w 74090215"/>
              <a:gd name="connsiteY33" fmla="*/ 12152903 h 17509479"/>
              <a:gd name="connsiteX34" fmla="*/ 62395927 w 74090215"/>
              <a:gd name="connsiteY34" fmla="*/ 16104879 h 17509479"/>
              <a:gd name="connsiteX35" fmla="*/ 66347903 w 74090215"/>
              <a:gd name="connsiteY35" fmla="*/ 12152903 h 17509479"/>
              <a:gd name="connsiteX36" fmla="*/ 65070643 w 74090215"/>
              <a:gd name="connsiteY36" fmla="*/ 9243579 h 17509479"/>
              <a:gd name="connsiteX37" fmla="*/ 64917015 w 74090215"/>
              <a:gd name="connsiteY37" fmla="*/ 9109699 h 17509479"/>
              <a:gd name="connsiteX38" fmla="*/ 64914367 w 74090215"/>
              <a:gd name="connsiteY38" fmla="*/ 9111111 h 17509479"/>
              <a:gd name="connsiteX39" fmla="*/ 64768599 w 74090215"/>
              <a:gd name="connsiteY39" fmla="*/ 8958217 h 17509479"/>
              <a:gd name="connsiteX40" fmla="*/ 63377055 w 74090215"/>
              <a:gd name="connsiteY40" fmla="*/ 5356577 h 17509479"/>
              <a:gd name="connsiteX41" fmla="*/ 68733639 w 74090215"/>
              <a:gd name="connsiteY41" fmla="*/ 0 h 17509479"/>
              <a:gd name="connsiteX42" fmla="*/ 74090215 w 74090215"/>
              <a:gd name="connsiteY42" fmla="*/ 5356577 h 17509479"/>
              <a:gd name="connsiteX43" fmla="*/ 72698671 w 74090215"/>
              <a:gd name="connsiteY43" fmla="*/ 8958217 h 17509479"/>
              <a:gd name="connsiteX44" fmla="*/ 72552903 w 74090215"/>
              <a:gd name="connsiteY44" fmla="*/ 9111111 h 17509479"/>
              <a:gd name="connsiteX45" fmla="*/ 71240391 w 74090215"/>
              <a:gd name="connsiteY45" fmla="*/ 8411667 h 17509479"/>
              <a:gd name="connsiteX46" fmla="*/ 71247455 w 74090215"/>
              <a:gd name="connsiteY46" fmla="*/ 8406113 h 17509479"/>
              <a:gd name="connsiteX47" fmla="*/ 72685607 w 74090215"/>
              <a:gd name="connsiteY47" fmla="*/ 5356577 h 17509479"/>
              <a:gd name="connsiteX48" fmla="*/ 68733639 w 74090215"/>
              <a:gd name="connsiteY48" fmla="*/ 1404601 h 17509479"/>
              <a:gd name="connsiteX49" fmla="*/ 64781659 w 74090215"/>
              <a:gd name="connsiteY49" fmla="*/ 5356577 h 17509479"/>
              <a:gd name="connsiteX50" fmla="*/ 66058919 w 74090215"/>
              <a:gd name="connsiteY50" fmla="*/ 8265901 h 17509479"/>
              <a:gd name="connsiteX51" fmla="*/ 66212543 w 74090215"/>
              <a:gd name="connsiteY51" fmla="*/ 8399781 h 17509479"/>
              <a:gd name="connsiteX52" fmla="*/ 66215191 w 74090215"/>
              <a:gd name="connsiteY52" fmla="*/ 8398371 h 17509479"/>
              <a:gd name="connsiteX53" fmla="*/ 66360963 w 74090215"/>
              <a:gd name="connsiteY53" fmla="*/ 8551263 h 17509479"/>
              <a:gd name="connsiteX54" fmla="*/ 67752503 w 74090215"/>
              <a:gd name="connsiteY54" fmla="*/ 12152903 h 17509479"/>
              <a:gd name="connsiteX55" fmla="*/ 62395927 w 74090215"/>
              <a:gd name="connsiteY55" fmla="*/ 17509479 h 17509479"/>
              <a:gd name="connsiteX56" fmla="*/ 57039351 w 74090215"/>
              <a:gd name="connsiteY56" fmla="*/ 12152903 h 17509479"/>
              <a:gd name="connsiteX57" fmla="*/ 58430891 w 74090215"/>
              <a:gd name="connsiteY57" fmla="*/ 8551263 h 17509479"/>
              <a:gd name="connsiteX58" fmla="*/ 58576659 w 74090215"/>
              <a:gd name="connsiteY58" fmla="*/ 8398371 h 17509479"/>
              <a:gd name="connsiteX59" fmla="*/ 58579307 w 74090215"/>
              <a:gd name="connsiteY59" fmla="*/ 8399783 h 17509479"/>
              <a:gd name="connsiteX60" fmla="*/ 58732935 w 74090215"/>
              <a:gd name="connsiteY60" fmla="*/ 8265901 h 17509479"/>
              <a:gd name="connsiteX61" fmla="*/ 60010195 w 74090215"/>
              <a:gd name="connsiteY61" fmla="*/ 5356577 h 17509479"/>
              <a:gd name="connsiteX62" fmla="*/ 56058219 w 74090215"/>
              <a:gd name="connsiteY62" fmla="*/ 1404601 h 17509479"/>
              <a:gd name="connsiteX63" fmla="*/ 52106247 w 74090215"/>
              <a:gd name="connsiteY63" fmla="*/ 5356577 h 17509479"/>
              <a:gd name="connsiteX64" fmla="*/ 53383507 w 74090215"/>
              <a:gd name="connsiteY64" fmla="*/ 8265901 h 17509479"/>
              <a:gd name="connsiteX65" fmla="*/ 53537131 w 74090215"/>
              <a:gd name="connsiteY65" fmla="*/ 8399781 h 17509479"/>
              <a:gd name="connsiteX66" fmla="*/ 53539779 w 74090215"/>
              <a:gd name="connsiteY66" fmla="*/ 8398371 h 17509479"/>
              <a:gd name="connsiteX67" fmla="*/ 53685547 w 74090215"/>
              <a:gd name="connsiteY67" fmla="*/ 8551263 h 17509479"/>
              <a:gd name="connsiteX68" fmla="*/ 55077091 w 74090215"/>
              <a:gd name="connsiteY68" fmla="*/ 12152903 h 17509479"/>
              <a:gd name="connsiteX69" fmla="*/ 49720515 w 74090215"/>
              <a:gd name="connsiteY69" fmla="*/ 17509479 h 17509479"/>
              <a:gd name="connsiteX70" fmla="*/ 44363935 w 74090215"/>
              <a:gd name="connsiteY70" fmla="*/ 12152903 h 17509479"/>
              <a:gd name="connsiteX71" fmla="*/ 45755479 w 74090215"/>
              <a:gd name="connsiteY71" fmla="*/ 8551263 h 17509479"/>
              <a:gd name="connsiteX72" fmla="*/ 45901247 w 74090215"/>
              <a:gd name="connsiteY72" fmla="*/ 8398371 h 17509479"/>
              <a:gd name="connsiteX73" fmla="*/ 45903895 w 74090215"/>
              <a:gd name="connsiteY73" fmla="*/ 8399783 h 17509479"/>
              <a:gd name="connsiteX74" fmla="*/ 46057527 w 74090215"/>
              <a:gd name="connsiteY74" fmla="*/ 8265901 h 17509479"/>
              <a:gd name="connsiteX75" fmla="*/ 47334783 w 74090215"/>
              <a:gd name="connsiteY75" fmla="*/ 5356577 h 17509479"/>
              <a:gd name="connsiteX76" fmla="*/ 43382807 w 74090215"/>
              <a:gd name="connsiteY76" fmla="*/ 1404601 h 17509479"/>
              <a:gd name="connsiteX77" fmla="*/ 39430831 w 74090215"/>
              <a:gd name="connsiteY77" fmla="*/ 5356577 h 17509479"/>
              <a:gd name="connsiteX78" fmla="*/ 40708095 w 74090215"/>
              <a:gd name="connsiteY78" fmla="*/ 8265901 h 17509479"/>
              <a:gd name="connsiteX79" fmla="*/ 40861719 w 74090215"/>
              <a:gd name="connsiteY79" fmla="*/ 8399783 h 17509479"/>
              <a:gd name="connsiteX80" fmla="*/ 40864367 w 74090215"/>
              <a:gd name="connsiteY80" fmla="*/ 8398371 h 17509479"/>
              <a:gd name="connsiteX81" fmla="*/ 41010135 w 74090215"/>
              <a:gd name="connsiteY81" fmla="*/ 8551263 h 17509479"/>
              <a:gd name="connsiteX82" fmla="*/ 42401679 w 74090215"/>
              <a:gd name="connsiteY82" fmla="*/ 12152903 h 17509479"/>
              <a:gd name="connsiteX83" fmla="*/ 37045103 w 74090215"/>
              <a:gd name="connsiteY83" fmla="*/ 17509479 h 17509479"/>
              <a:gd name="connsiteX84" fmla="*/ 31688529 w 74090215"/>
              <a:gd name="connsiteY84" fmla="*/ 12152903 h 17509479"/>
              <a:gd name="connsiteX85" fmla="*/ 33080067 w 74090215"/>
              <a:gd name="connsiteY85" fmla="*/ 8551263 h 17509479"/>
              <a:gd name="connsiteX86" fmla="*/ 33225839 w 74090215"/>
              <a:gd name="connsiteY86" fmla="*/ 8398371 h 17509479"/>
              <a:gd name="connsiteX87" fmla="*/ 33228483 w 74090215"/>
              <a:gd name="connsiteY87" fmla="*/ 8399783 h 17509479"/>
              <a:gd name="connsiteX88" fmla="*/ 33382111 w 74090215"/>
              <a:gd name="connsiteY88" fmla="*/ 8265901 h 17509479"/>
              <a:gd name="connsiteX89" fmla="*/ 34659375 w 74090215"/>
              <a:gd name="connsiteY89" fmla="*/ 5356577 h 17509479"/>
              <a:gd name="connsiteX90" fmla="*/ 30707399 w 74090215"/>
              <a:gd name="connsiteY90" fmla="*/ 1404601 h 17509479"/>
              <a:gd name="connsiteX91" fmla="*/ 26755425 w 74090215"/>
              <a:gd name="connsiteY91" fmla="*/ 5356577 h 17509479"/>
              <a:gd name="connsiteX92" fmla="*/ 28032683 w 74090215"/>
              <a:gd name="connsiteY92" fmla="*/ 8265901 h 17509479"/>
              <a:gd name="connsiteX93" fmla="*/ 28186311 w 74090215"/>
              <a:gd name="connsiteY93" fmla="*/ 8399783 h 17509479"/>
              <a:gd name="connsiteX94" fmla="*/ 28188957 w 74090215"/>
              <a:gd name="connsiteY94" fmla="*/ 8398371 h 17509479"/>
              <a:gd name="connsiteX95" fmla="*/ 28334727 w 74090215"/>
              <a:gd name="connsiteY95" fmla="*/ 8551263 h 17509479"/>
              <a:gd name="connsiteX96" fmla="*/ 29726271 w 74090215"/>
              <a:gd name="connsiteY96" fmla="*/ 12152903 h 17509479"/>
              <a:gd name="connsiteX97" fmla="*/ 24369693 w 74090215"/>
              <a:gd name="connsiteY97" fmla="*/ 17509479 h 17509479"/>
              <a:gd name="connsiteX98" fmla="*/ 19013117 w 74090215"/>
              <a:gd name="connsiteY98" fmla="*/ 12152903 h 17509479"/>
              <a:gd name="connsiteX99" fmla="*/ 20404659 w 74090215"/>
              <a:gd name="connsiteY99" fmla="*/ 8551263 h 17509479"/>
              <a:gd name="connsiteX100" fmla="*/ 20550427 w 74090215"/>
              <a:gd name="connsiteY100" fmla="*/ 8398371 h 17509479"/>
              <a:gd name="connsiteX101" fmla="*/ 20553075 w 74090215"/>
              <a:gd name="connsiteY101" fmla="*/ 8399783 h 17509479"/>
              <a:gd name="connsiteX102" fmla="*/ 20706703 w 74090215"/>
              <a:gd name="connsiteY102" fmla="*/ 8265903 h 17509479"/>
              <a:gd name="connsiteX103" fmla="*/ 21983965 w 74090215"/>
              <a:gd name="connsiteY103" fmla="*/ 5356577 h 17509479"/>
              <a:gd name="connsiteX104" fmla="*/ 18031987 w 74090215"/>
              <a:gd name="connsiteY104" fmla="*/ 1404603 h 17509479"/>
              <a:gd name="connsiteX105" fmla="*/ 14080013 w 74090215"/>
              <a:gd name="connsiteY105" fmla="*/ 5356577 h 17509479"/>
              <a:gd name="connsiteX106" fmla="*/ 15357271 w 74090215"/>
              <a:gd name="connsiteY106" fmla="*/ 8265903 h 17509479"/>
              <a:gd name="connsiteX107" fmla="*/ 15510897 w 74090215"/>
              <a:gd name="connsiteY107" fmla="*/ 8399783 h 17509479"/>
              <a:gd name="connsiteX108" fmla="*/ 15513547 w 74090215"/>
              <a:gd name="connsiteY108" fmla="*/ 8398371 h 17509479"/>
              <a:gd name="connsiteX109" fmla="*/ 15659315 w 74090215"/>
              <a:gd name="connsiteY109" fmla="*/ 8551263 h 17509479"/>
              <a:gd name="connsiteX110" fmla="*/ 17050857 w 74090215"/>
              <a:gd name="connsiteY110" fmla="*/ 12152903 h 17509479"/>
              <a:gd name="connsiteX111" fmla="*/ 11694282 w 74090215"/>
              <a:gd name="connsiteY111" fmla="*/ 17509479 h 17509479"/>
              <a:gd name="connsiteX112" fmla="*/ 6337705 w 74090215"/>
              <a:gd name="connsiteY112" fmla="*/ 12152903 h 17509479"/>
              <a:gd name="connsiteX113" fmla="*/ 7729247 w 74090215"/>
              <a:gd name="connsiteY113" fmla="*/ 8551263 h 17509479"/>
              <a:gd name="connsiteX114" fmla="*/ 7875014 w 74090215"/>
              <a:gd name="connsiteY114" fmla="*/ 8398371 h 17509479"/>
              <a:gd name="connsiteX115" fmla="*/ 7877664 w 74090215"/>
              <a:gd name="connsiteY115" fmla="*/ 8399783 h 17509479"/>
              <a:gd name="connsiteX116" fmla="*/ 8031291 w 74090215"/>
              <a:gd name="connsiteY116" fmla="*/ 8265903 h 17509479"/>
              <a:gd name="connsiteX117" fmla="*/ 9308549 w 74090215"/>
              <a:gd name="connsiteY117" fmla="*/ 5356577 h 17509479"/>
              <a:gd name="connsiteX118" fmla="*/ 5356576 w 74090215"/>
              <a:gd name="connsiteY118" fmla="*/ 1404603 h 17509479"/>
              <a:gd name="connsiteX119" fmla="*/ 1404600 w 74090215"/>
              <a:gd name="connsiteY119" fmla="*/ 5356577 h 17509479"/>
              <a:gd name="connsiteX120" fmla="*/ 2842750 w 74090215"/>
              <a:gd name="connsiteY120" fmla="*/ 8406115 h 17509479"/>
              <a:gd name="connsiteX121" fmla="*/ 2849823 w 74090215"/>
              <a:gd name="connsiteY121" fmla="*/ 8411669 h 17509479"/>
              <a:gd name="connsiteX122" fmla="*/ 1537309 w 74090215"/>
              <a:gd name="connsiteY122" fmla="*/ 9111111 h 17509479"/>
              <a:gd name="connsiteX123" fmla="*/ 1391538 w 74090215"/>
              <a:gd name="connsiteY123" fmla="*/ 8958219 h 17509479"/>
              <a:gd name="connsiteX124" fmla="*/ 0 w 74090215"/>
              <a:gd name="connsiteY124" fmla="*/ 5356577 h 17509479"/>
              <a:gd name="connsiteX125" fmla="*/ 5356576 w 74090215"/>
              <a:gd name="connsiteY125" fmla="*/ 1 h 17509479"/>
              <a:gd name="connsiteX126" fmla="*/ 10713152 w 74090215"/>
              <a:gd name="connsiteY126" fmla="*/ 5356577 h 17509479"/>
              <a:gd name="connsiteX127" fmla="*/ 9321610 w 74090215"/>
              <a:gd name="connsiteY127" fmla="*/ 8958219 h 17509479"/>
              <a:gd name="connsiteX128" fmla="*/ 9175842 w 74090215"/>
              <a:gd name="connsiteY128" fmla="*/ 9111111 h 17509479"/>
              <a:gd name="connsiteX129" fmla="*/ 9173193 w 74090215"/>
              <a:gd name="connsiteY129" fmla="*/ 9109699 h 17509479"/>
              <a:gd name="connsiteX130" fmla="*/ 9019565 w 74090215"/>
              <a:gd name="connsiteY130" fmla="*/ 9243579 h 17509479"/>
              <a:gd name="connsiteX131" fmla="*/ 7742306 w 74090215"/>
              <a:gd name="connsiteY131" fmla="*/ 12152903 h 17509479"/>
              <a:gd name="connsiteX132" fmla="*/ 11694282 w 74090215"/>
              <a:gd name="connsiteY132" fmla="*/ 16104879 h 17509479"/>
              <a:gd name="connsiteX133" fmla="*/ 15646256 w 74090215"/>
              <a:gd name="connsiteY133" fmla="*/ 12152903 h 17509479"/>
              <a:gd name="connsiteX134" fmla="*/ 14368998 w 74090215"/>
              <a:gd name="connsiteY134" fmla="*/ 9243579 h 17509479"/>
              <a:gd name="connsiteX135" fmla="*/ 14215370 w 74090215"/>
              <a:gd name="connsiteY135" fmla="*/ 9109699 h 17509479"/>
              <a:gd name="connsiteX136" fmla="*/ 14212721 w 74090215"/>
              <a:gd name="connsiteY136" fmla="*/ 9111111 h 17509479"/>
              <a:gd name="connsiteX137" fmla="*/ 14066953 w 74090215"/>
              <a:gd name="connsiteY137" fmla="*/ 8958219 h 17509479"/>
              <a:gd name="connsiteX138" fmla="*/ 12675411 w 74090215"/>
              <a:gd name="connsiteY138" fmla="*/ 5356577 h 17509479"/>
              <a:gd name="connsiteX139" fmla="*/ 18031987 w 74090215"/>
              <a:gd name="connsiteY139" fmla="*/ 1 h 17509479"/>
              <a:gd name="connsiteX140" fmla="*/ 23388563 w 74090215"/>
              <a:gd name="connsiteY140" fmla="*/ 5356577 h 17509479"/>
              <a:gd name="connsiteX141" fmla="*/ 21997023 w 74090215"/>
              <a:gd name="connsiteY141" fmla="*/ 8958219 h 17509479"/>
              <a:gd name="connsiteX142" fmla="*/ 21851255 w 74090215"/>
              <a:gd name="connsiteY142" fmla="*/ 9111111 h 17509479"/>
              <a:gd name="connsiteX143" fmla="*/ 21848603 w 74090215"/>
              <a:gd name="connsiteY143" fmla="*/ 9109699 h 17509479"/>
              <a:gd name="connsiteX144" fmla="*/ 21694979 w 74090215"/>
              <a:gd name="connsiteY144" fmla="*/ 9243579 h 17509479"/>
              <a:gd name="connsiteX145" fmla="*/ 20417719 w 74090215"/>
              <a:gd name="connsiteY145" fmla="*/ 12152903 h 17509479"/>
              <a:gd name="connsiteX146" fmla="*/ 24369693 w 74090215"/>
              <a:gd name="connsiteY146" fmla="*/ 16104879 h 17509479"/>
              <a:gd name="connsiteX147" fmla="*/ 28321667 w 74090215"/>
              <a:gd name="connsiteY147" fmla="*/ 12152903 h 17509479"/>
              <a:gd name="connsiteX148" fmla="*/ 27044411 w 74090215"/>
              <a:gd name="connsiteY148" fmla="*/ 9243579 h 17509479"/>
              <a:gd name="connsiteX149" fmla="*/ 26890783 w 74090215"/>
              <a:gd name="connsiteY149" fmla="*/ 9109699 h 17509479"/>
              <a:gd name="connsiteX150" fmla="*/ 26888133 w 74090215"/>
              <a:gd name="connsiteY150" fmla="*/ 9111111 h 17509479"/>
              <a:gd name="connsiteX151" fmla="*/ 26742365 w 74090215"/>
              <a:gd name="connsiteY151" fmla="*/ 8958217 h 17509479"/>
              <a:gd name="connsiteX152" fmla="*/ 25350823 w 74090215"/>
              <a:gd name="connsiteY152" fmla="*/ 5356577 h 17509479"/>
              <a:gd name="connsiteX153" fmla="*/ 30707399 w 74090215"/>
              <a:gd name="connsiteY15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0864367 w 74090215"/>
              <a:gd name="connsiteY79" fmla="*/ 8398371 h 17509479"/>
              <a:gd name="connsiteX80" fmla="*/ 41010135 w 74090215"/>
              <a:gd name="connsiteY80" fmla="*/ 8551263 h 17509479"/>
              <a:gd name="connsiteX81" fmla="*/ 42401679 w 74090215"/>
              <a:gd name="connsiteY81" fmla="*/ 12152903 h 17509479"/>
              <a:gd name="connsiteX82" fmla="*/ 37045103 w 74090215"/>
              <a:gd name="connsiteY82" fmla="*/ 17509479 h 17509479"/>
              <a:gd name="connsiteX83" fmla="*/ 31688529 w 74090215"/>
              <a:gd name="connsiteY83" fmla="*/ 12152903 h 17509479"/>
              <a:gd name="connsiteX84" fmla="*/ 33080067 w 74090215"/>
              <a:gd name="connsiteY84" fmla="*/ 8551263 h 17509479"/>
              <a:gd name="connsiteX85" fmla="*/ 33225839 w 74090215"/>
              <a:gd name="connsiteY85" fmla="*/ 8398371 h 17509479"/>
              <a:gd name="connsiteX86" fmla="*/ 33228483 w 74090215"/>
              <a:gd name="connsiteY86" fmla="*/ 8399783 h 17509479"/>
              <a:gd name="connsiteX87" fmla="*/ 33382111 w 74090215"/>
              <a:gd name="connsiteY87" fmla="*/ 8265901 h 17509479"/>
              <a:gd name="connsiteX88" fmla="*/ 34659375 w 74090215"/>
              <a:gd name="connsiteY88" fmla="*/ 5356577 h 17509479"/>
              <a:gd name="connsiteX89" fmla="*/ 30707399 w 74090215"/>
              <a:gd name="connsiteY89" fmla="*/ 1404601 h 17509479"/>
              <a:gd name="connsiteX90" fmla="*/ 26755425 w 74090215"/>
              <a:gd name="connsiteY90" fmla="*/ 5356577 h 17509479"/>
              <a:gd name="connsiteX91" fmla="*/ 28032683 w 74090215"/>
              <a:gd name="connsiteY91" fmla="*/ 8265901 h 17509479"/>
              <a:gd name="connsiteX92" fmla="*/ 28186311 w 74090215"/>
              <a:gd name="connsiteY92" fmla="*/ 8399783 h 17509479"/>
              <a:gd name="connsiteX93" fmla="*/ 28188957 w 74090215"/>
              <a:gd name="connsiteY93" fmla="*/ 8398371 h 17509479"/>
              <a:gd name="connsiteX94" fmla="*/ 28334727 w 74090215"/>
              <a:gd name="connsiteY94" fmla="*/ 8551263 h 17509479"/>
              <a:gd name="connsiteX95" fmla="*/ 29726271 w 74090215"/>
              <a:gd name="connsiteY95" fmla="*/ 12152903 h 17509479"/>
              <a:gd name="connsiteX96" fmla="*/ 24369693 w 74090215"/>
              <a:gd name="connsiteY96" fmla="*/ 17509479 h 17509479"/>
              <a:gd name="connsiteX97" fmla="*/ 19013117 w 74090215"/>
              <a:gd name="connsiteY97" fmla="*/ 12152903 h 17509479"/>
              <a:gd name="connsiteX98" fmla="*/ 20404659 w 74090215"/>
              <a:gd name="connsiteY98" fmla="*/ 8551263 h 17509479"/>
              <a:gd name="connsiteX99" fmla="*/ 20550427 w 74090215"/>
              <a:gd name="connsiteY99" fmla="*/ 8398371 h 17509479"/>
              <a:gd name="connsiteX100" fmla="*/ 20553075 w 74090215"/>
              <a:gd name="connsiteY100" fmla="*/ 8399783 h 17509479"/>
              <a:gd name="connsiteX101" fmla="*/ 20706703 w 74090215"/>
              <a:gd name="connsiteY101" fmla="*/ 8265903 h 17509479"/>
              <a:gd name="connsiteX102" fmla="*/ 21983965 w 74090215"/>
              <a:gd name="connsiteY102" fmla="*/ 5356577 h 17509479"/>
              <a:gd name="connsiteX103" fmla="*/ 18031987 w 74090215"/>
              <a:gd name="connsiteY103" fmla="*/ 1404603 h 17509479"/>
              <a:gd name="connsiteX104" fmla="*/ 14080013 w 74090215"/>
              <a:gd name="connsiteY104" fmla="*/ 5356577 h 17509479"/>
              <a:gd name="connsiteX105" fmla="*/ 15357271 w 74090215"/>
              <a:gd name="connsiteY105" fmla="*/ 8265903 h 17509479"/>
              <a:gd name="connsiteX106" fmla="*/ 15510897 w 74090215"/>
              <a:gd name="connsiteY106" fmla="*/ 8399783 h 17509479"/>
              <a:gd name="connsiteX107" fmla="*/ 15513547 w 74090215"/>
              <a:gd name="connsiteY107" fmla="*/ 8398371 h 17509479"/>
              <a:gd name="connsiteX108" fmla="*/ 15659315 w 74090215"/>
              <a:gd name="connsiteY108" fmla="*/ 8551263 h 17509479"/>
              <a:gd name="connsiteX109" fmla="*/ 17050857 w 74090215"/>
              <a:gd name="connsiteY109" fmla="*/ 12152903 h 17509479"/>
              <a:gd name="connsiteX110" fmla="*/ 11694282 w 74090215"/>
              <a:gd name="connsiteY110" fmla="*/ 17509479 h 17509479"/>
              <a:gd name="connsiteX111" fmla="*/ 6337705 w 74090215"/>
              <a:gd name="connsiteY111" fmla="*/ 12152903 h 17509479"/>
              <a:gd name="connsiteX112" fmla="*/ 7729247 w 74090215"/>
              <a:gd name="connsiteY112" fmla="*/ 8551263 h 17509479"/>
              <a:gd name="connsiteX113" fmla="*/ 7875014 w 74090215"/>
              <a:gd name="connsiteY113" fmla="*/ 8398371 h 17509479"/>
              <a:gd name="connsiteX114" fmla="*/ 7877664 w 74090215"/>
              <a:gd name="connsiteY114" fmla="*/ 8399783 h 17509479"/>
              <a:gd name="connsiteX115" fmla="*/ 8031291 w 74090215"/>
              <a:gd name="connsiteY115" fmla="*/ 8265903 h 17509479"/>
              <a:gd name="connsiteX116" fmla="*/ 9308549 w 74090215"/>
              <a:gd name="connsiteY116" fmla="*/ 5356577 h 17509479"/>
              <a:gd name="connsiteX117" fmla="*/ 5356576 w 74090215"/>
              <a:gd name="connsiteY117" fmla="*/ 1404603 h 17509479"/>
              <a:gd name="connsiteX118" fmla="*/ 1404600 w 74090215"/>
              <a:gd name="connsiteY118" fmla="*/ 5356577 h 17509479"/>
              <a:gd name="connsiteX119" fmla="*/ 2842750 w 74090215"/>
              <a:gd name="connsiteY119" fmla="*/ 8406115 h 17509479"/>
              <a:gd name="connsiteX120" fmla="*/ 2849823 w 74090215"/>
              <a:gd name="connsiteY120" fmla="*/ 8411669 h 17509479"/>
              <a:gd name="connsiteX121" fmla="*/ 1537309 w 74090215"/>
              <a:gd name="connsiteY121" fmla="*/ 9111111 h 17509479"/>
              <a:gd name="connsiteX122" fmla="*/ 1391538 w 74090215"/>
              <a:gd name="connsiteY122" fmla="*/ 8958219 h 17509479"/>
              <a:gd name="connsiteX123" fmla="*/ 0 w 74090215"/>
              <a:gd name="connsiteY123" fmla="*/ 5356577 h 17509479"/>
              <a:gd name="connsiteX124" fmla="*/ 5356576 w 74090215"/>
              <a:gd name="connsiteY124" fmla="*/ 1 h 17509479"/>
              <a:gd name="connsiteX125" fmla="*/ 10713152 w 74090215"/>
              <a:gd name="connsiteY125" fmla="*/ 5356577 h 17509479"/>
              <a:gd name="connsiteX126" fmla="*/ 9321610 w 74090215"/>
              <a:gd name="connsiteY126" fmla="*/ 8958219 h 17509479"/>
              <a:gd name="connsiteX127" fmla="*/ 9175842 w 74090215"/>
              <a:gd name="connsiteY127" fmla="*/ 9111111 h 17509479"/>
              <a:gd name="connsiteX128" fmla="*/ 9173193 w 74090215"/>
              <a:gd name="connsiteY128" fmla="*/ 9109699 h 17509479"/>
              <a:gd name="connsiteX129" fmla="*/ 9019565 w 74090215"/>
              <a:gd name="connsiteY129" fmla="*/ 9243579 h 17509479"/>
              <a:gd name="connsiteX130" fmla="*/ 7742306 w 74090215"/>
              <a:gd name="connsiteY130" fmla="*/ 12152903 h 17509479"/>
              <a:gd name="connsiteX131" fmla="*/ 11694282 w 74090215"/>
              <a:gd name="connsiteY131" fmla="*/ 16104879 h 17509479"/>
              <a:gd name="connsiteX132" fmla="*/ 15646256 w 74090215"/>
              <a:gd name="connsiteY132" fmla="*/ 12152903 h 17509479"/>
              <a:gd name="connsiteX133" fmla="*/ 14368998 w 74090215"/>
              <a:gd name="connsiteY133" fmla="*/ 9243579 h 17509479"/>
              <a:gd name="connsiteX134" fmla="*/ 14215370 w 74090215"/>
              <a:gd name="connsiteY134" fmla="*/ 9109699 h 17509479"/>
              <a:gd name="connsiteX135" fmla="*/ 14212721 w 74090215"/>
              <a:gd name="connsiteY135" fmla="*/ 9111111 h 17509479"/>
              <a:gd name="connsiteX136" fmla="*/ 14066953 w 74090215"/>
              <a:gd name="connsiteY136" fmla="*/ 8958219 h 17509479"/>
              <a:gd name="connsiteX137" fmla="*/ 12675411 w 74090215"/>
              <a:gd name="connsiteY137" fmla="*/ 5356577 h 17509479"/>
              <a:gd name="connsiteX138" fmla="*/ 18031987 w 74090215"/>
              <a:gd name="connsiteY138" fmla="*/ 1 h 17509479"/>
              <a:gd name="connsiteX139" fmla="*/ 23388563 w 74090215"/>
              <a:gd name="connsiteY139" fmla="*/ 5356577 h 17509479"/>
              <a:gd name="connsiteX140" fmla="*/ 21997023 w 74090215"/>
              <a:gd name="connsiteY140" fmla="*/ 8958219 h 17509479"/>
              <a:gd name="connsiteX141" fmla="*/ 21851255 w 74090215"/>
              <a:gd name="connsiteY141" fmla="*/ 9111111 h 17509479"/>
              <a:gd name="connsiteX142" fmla="*/ 21848603 w 74090215"/>
              <a:gd name="connsiteY142" fmla="*/ 9109699 h 17509479"/>
              <a:gd name="connsiteX143" fmla="*/ 21694979 w 74090215"/>
              <a:gd name="connsiteY143" fmla="*/ 9243579 h 17509479"/>
              <a:gd name="connsiteX144" fmla="*/ 20417719 w 74090215"/>
              <a:gd name="connsiteY144" fmla="*/ 12152903 h 17509479"/>
              <a:gd name="connsiteX145" fmla="*/ 24369693 w 74090215"/>
              <a:gd name="connsiteY145" fmla="*/ 16104879 h 17509479"/>
              <a:gd name="connsiteX146" fmla="*/ 28321667 w 74090215"/>
              <a:gd name="connsiteY146" fmla="*/ 12152903 h 17509479"/>
              <a:gd name="connsiteX147" fmla="*/ 27044411 w 74090215"/>
              <a:gd name="connsiteY147" fmla="*/ 9243579 h 17509479"/>
              <a:gd name="connsiteX148" fmla="*/ 26890783 w 74090215"/>
              <a:gd name="connsiteY148" fmla="*/ 9109699 h 17509479"/>
              <a:gd name="connsiteX149" fmla="*/ 26888133 w 74090215"/>
              <a:gd name="connsiteY149" fmla="*/ 9111111 h 17509479"/>
              <a:gd name="connsiteX150" fmla="*/ 26742365 w 74090215"/>
              <a:gd name="connsiteY150" fmla="*/ 8958217 h 17509479"/>
              <a:gd name="connsiteX151" fmla="*/ 25350823 w 74090215"/>
              <a:gd name="connsiteY151" fmla="*/ 5356577 h 17509479"/>
              <a:gd name="connsiteX152" fmla="*/ 30707399 w 74090215"/>
              <a:gd name="connsiteY15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1010135 w 74090215"/>
              <a:gd name="connsiteY79" fmla="*/ 8551263 h 17509479"/>
              <a:gd name="connsiteX80" fmla="*/ 42401679 w 74090215"/>
              <a:gd name="connsiteY80" fmla="*/ 12152903 h 17509479"/>
              <a:gd name="connsiteX81" fmla="*/ 37045103 w 74090215"/>
              <a:gd name="connsiteY81" fmla="*/ 17509479 h 17509479"/>
              <a:gd name="connsiteX82" fmla="*/ 31688529 w 74090215"/>
              <a:gd name="connsiteY82" fmla="*/ 12152903 h 17509479"/>
              <a:gd name="connsiteX83" fmla="*/ 33080067 w 74090215"/>
              <a:gd name="connsiteY83" fmla="*/ 8551263 h 17509479"/>
              <a:gd name="connsiteX84" fmla="*/ 33225839 w 74090215"/>
              <a:gd name="connsiteY84" fmla="*/ 8398371 h 17509479"/>
              <a:gd name="connsiteX85" fmla="*/ 33228483 w 74090215"/>
              <a:gd name="connsiteY85" fmla="*/ 8399783 h 17509479"/>
              <a:gd name="connsiteX86" fmla="*/ 33382111 w 74090215"/>
              <a:gd name="connsiteY86" fmla="*/ 8265901 h 17509479"/>
              <a:gd name="connsiteX87" fmla="*/ 34659375 w 74090215"/>
              <a:gd name="connsiteY87" fmla="*/ 5356577 h 17509479"/>
              <a:gd name="connsiteX88" fmla="*/ 30707399 w 74090215"/>
              <a:gd name="connsiteY88" fmla="*/ 1404601 h 17509479"/>
              <a:gd name="connsiteX89" fmla="*/ 26755425 w 74090215"/>
              <a:gd name="connsiteY89" fmla="*/ 5356577 h 17509479"/>
              <a:gd name="connsiteX90" fmla="*/ 28032683 w 74090215"/>
              <a:gd name="connsiteY90" fmla="*/ 8265901 h 17509479"/>
              <a:gd name="connsiteX91" fmla="*/ 28186311 w 74090215"/>
              <a:gd name="connsiteY91" fmla="*/ 8399783 h 17509479"/>
              <a:gd name="connsiteX92" fmla="*/ 28188957 w 74090215"/>
              <a:gd name="connsiteY92" fmla="*/ 8398371 h 17509479"/>
              <a:gd name="connsiteX93" fmla="*/ 28334727 w 74090215"/>
              <a:gd name="connsiteY93" fmla="*/ 8551263 h 17509479"/>
              <a:gd name="connsiteX94" fmla="*/ 29726271 w 74090215"/>
              <a:gd name="connsiteY94" fmla="*/ 12152903 h 17509479"/>
              <a:gd name="connsiteX95" fmla="*/ 24369693 w 74090215"/>
              <a:gd name="connsiteY95" fmla="*/ 17509479 h 17509479"/>
              <a:gd name="connsiteX96" fmla="*/ 19013117 w 74090215"/>
              <a:gd name="connsiteY96" fmla="*/ 12152903 h 17509479"/>
              <a:gd name="connsiteX97" fmla="*/ 20404659 w 74090215"/>
              <a:gd name="connsiteY97" fmla="*/ 8551263 h 17509479"/>
              <a:gd name="connsiteX98" fmla="*/ 20550427 w 74090215"/>
              <a:gd name="connsiteY98" fmla="*/ 8398371 h 17509479"/>
              <a:gd name="connsiteX99" fmla="*/ 20553075 w 74090215"/>
              <a:gd name="connsiteY99" fmla="*/ 8399783 h 17509479"/>
              <a:gd name="connsiteX100" fmla="*/ 20706703 w 74090215"/>
              <a:gd name="connsiteY100" fmla="*/ 8265903 h 17509479"/>
              <a:gd name="connsiteX101" fmla="*/ 21983965 w 74090215"/>
              <a:gd name="connsiteY101" fmla="*/ 5356577 h 17509479"/>
              <a:gd name="connsiteX102" fmla="*/ 18031987 w 74090215"/>
              <a:gd name="connsiteY102" fmla="*/ 1404603 h 17509479"/>
              <a:gd name="connsiteX103" fmla="*/ 14080013 w 74090215"/>
              <a:gd name="connsiteY103" fmla="*/ 5356577 h 17509479"/>
              <a:gd name="connsiteX104" fmla="*/ 15357271 w 74090215"/>
              <a:gd name="connsiteY104" fmla="*/ 8265903 h 17509479"/>
              <a:gd name="connsiteX105" fmla="*/ 15510897 w 74090215"/>
              <a:gd name="connsiteY105" fmla="*/ 8399783 h 17509479"/>
              <a:gd name="connsiteX106" fmla="*/ 15513547 w 74090215"/>
              <a:gd name="connsiteY106" fmla="*/ 8398371 h 17509479"/>
              <a:gd name="connsiteX107" fmla="*/ 15659315 w 74090215"/>
              <a:gd name="connsiteY107" fmla="*/ 8551263 h 17509479"/>
              <a:gd name="connsiteX108" fmla="*/ 17050857 w 74090215"/>
              <a:gd name="connsiteY108" fmla="*/ 12152903 h 17509479"/>
              <a:gd name="connsiteX109" fmla="*/ 11694282 w 74090215"/>
              <a:gd name="connsiteY109" fmla="*/ 17509479 h 17509479"/>
              <a:gd name="connsiteX110" fmla="*/ 6337705 w 74090215"/>
              <a:gd name="connsiteY110" fmla="*/ 12152903 h 17509479"/>
              <a:gd name="connsiteX111" fmla="*/ 7729247 w 74090215"/>
              <a:gd name="connsiteY111" fmla="*/ 8551263 h 17509479"/>
              <a:gd name="connsiteX112" fmla="*/ 7875014 w 74090215"/>
              <a:gd name="connsiteY112" fmla="*/ 8398371 h 17509479"/>
              <a:gd name="connsiteX113" fmla="*/ 7877664 w 74090215"/>
              <a:gd name="connsiteY113" fmla="*/ 8399783 h 17509479"/>
              <a:gd name="connsiteX114" fmla="*/ 8031291 w 74090215"/>
              <a:gd name="connsiteY114" fmla="*/ 8265903 h 17509479"/>
              <a:gd name="connsiteX115" fmla="*/ 9308549 w 74090215"/>
              <a:gd name="connsiteY115" fmla="*/ 5356577 h 17509479"/>
              <a:gd name="connsiteX116" fmla="*/ 5356576 w 74090215"/>
              <a:gd name="connsiteY116" fmla="*/ 1404603 h 17509479"/>
              <a:gd name="connsiteX117" fmla="*/ 1404600 w 74090215"/>
              <a:gd name="connsiteY117" fmla="*/ 5356577 h 17509479"/>
              <a:gd name="connsiteX118" fmla="*/ 2842750 w 74090215"/>
              <a:gd name="connsiteY118" fmla="*/ 8406115 h 17509479"/>
              <a:gd name="connsiteX119" fmla="*/ 2849823 w 74090215"/>
              <a:gd name="connsiteY119" fmla="*/ 8411669 h 17509479"/>
              <a:gd name="connsiteX120" fmla="*/ 1537309 w 74090215"/>
              <a:gd name="connsiteY120" fmla="*/ 9111111 h 17509479"/>
              <a:gd name="connsiteX121" fmla="*/ 1391538 w 74090215"/>
              <a:gd name="connsiteY121" fmla="*/ 8958219 h 17509479"/>
              <a:gd name="connsiteX122" fmla="*/ 0 w 74090215"/>
              <a:gd name="connsiteY122" fmla="*/ 5356577 h 17509479"/>
              <a:gd name="connsiteX123" fmla="*/ 5356576 w 74090215"/>
              <a:gd name="connsiteY123" fmla="*/ 1 h 17509479"/>
              <a:gd name="connsiteX124" fmla="*/ 10713152 w 74090215"/>
              <a:gd name="connsiteY124" fmla="*/ 5356577 h 17509479"/>
              <a:gd name="connsiteX125" fmla="*/ 9321610 w 74090215"/>
              <a:gd name="connsiteY125" fmla="*/ 8958219 h 17509479"/>
              <a:gd name="connsiteX126" fmla="*/ 9175842 w 74090215"/>
              <a:gd name="connsiteY126" fmla="*/ 9111111 h 17509479"/>
              <a:gd name="connsiteX127" fmla="*/ 9173193 w 74090215"/>
              <a:gd name="connsiteY127" fmla="*/ 9109699 h 17509479"/>
              <a:gd name="connsiteX128" fmla="*/ 9019565 w 74090215"/>
              <a:gd name="connsiteY128" fmla="*/ 9243579 h 17509479"/>
              <a:gd name="connsiteX129" fmla="*/ 7742306 w 74090215"/>
              <a:gd name="connsiteY129" fmla="*/ 12152903 h 17509479"/>
              <a:gd name="connsiteX130" fmla="*/ 11694282 w 74090215"/>
              <a:gd name="connsiteY130" fmla="*/ 16104879 h 17509479"/>
              <a:gd name="connsiteX131" fmla="*/ 15646256 w 74090215"/>
              <a:gd name="connsiteY131" fmla="*/ 12152903 h 17509479"/>
              <a:gd name="connsiteX132" fmla="*/ 14368998 w 74090215"/>
              <a:gd name="connsiteY132" fmla="*/ 9243579 h 17509479"/>
              <a:gd name="connsiteX133" fmla="*/ 14215370 w 74090215"/>
              <a:gd name="connsiteY133" fmla="*/ 9109699 h 17509479"/>
              <a:gd name="connsiteX134" fmla="*/ 14212721 w 74090215"/>
              <a:gd name="connsiteY134" fmla="*/ 9111111 h 17509479"/>
              <a:gd name="connsiteX135" fmla="*/ 14066953 w 74090215"/>
              <a:gd name="connsiteY135" fmla="*/ 8958219 h 17509479"/>
              <a:gd name="connsiteX136" fmla="*/ 12675411 w 74090215"/>
              <a:gd name="connsiteY136" fmla="*/ 5356577 h 17509479"/>
              <a:gd name="connsiteX137" fmla="*/ 18031987 w 74090215"/>
              <a:gd name="connsiteY137" fmla="*/ 1 h 17509479"/>
              <a:gd name="connsiteX138" fmla="*/ 23388563 w 74090215"/>
              <a:gd name="connsiteY138" fmla="*/ 5356577 h 17509479"/>
              <a:gd name="connsiteX139" fmla="*/ 21997023 w 74090215"/>
              <a:gd name="connsiteY139" fmla="*/ 8958219 h 17509479"/>
              <a:gd name="connsiteX140" fmla="*/ 21851255 w 74090215"/>
              <a:gd name="connsiteY140" fmla="*/ 9111111 h 17509479"/>
              <a:gd name="connsiteX141" fmla="*/ 21848603 w 74090215"/>
              <a:gd name="connsiteY141" fmla="*/ 9109699 h 17509479"/>
              <a:gd name="connsiteX142" fmla="*/ 21694979 w 74090215"/>
              <a:gd name="connsiteY142" fmla="*/ 9243579 h 17509479"/>
              <a:gd name="connsiteX143" fmla="*/ 20417719 w 74090215"/>
              <a:gd name="connsiteY143" fmla="*/ 12152903 h 17509479"/>
              <a:gd name="connsiteX144" fmla="*/ 24369693 w 74090215"/>
              <a:gd name="connsiteY144" fmla="*/ 16104879 h 17509479"/>
              <a:gd name="connsiteX145" fmla="*/ 28321667 w 74090215"/>
              <a:gd name="connsiteY145" fmla="*/ 12152903 h 17509479"/>
              <a:gd name="connsiteX146" fmla="*/ 27044411 w 74090215"/>
              <a:gd name="connsiteY146" fmla="*/ 9243579 h 17509479"/>
              <a:gd name="connsiteX147" fmla="*/ 26890783 w 74090215"/>
              <a:gd name="connsiteY147" fmla="*/ 9109699 h 17509479"/>
              <a:gd name="connsiteX148" fmla="*/ 26888133 w 74090215"/>
              <a:gd name="connsiteY148" fmla="*/ 9111111 h 17509479"/>
              <a:gd name="connsiteX149" fmla="*/ 26742365 w 74090215"/>
              <a:gd name="connsiteY149" fmla="*/ 8958217 h 17509479"/>
              <a:gd name="connsiteX150" fmla="*/ 25350823 w 74090215"/>
              <a:gd name="connsiteY150" fmla="*/ 5356577 h 17509479"/>
              <a:gd name="connsiteX151" fmla="*/ 30707399 w 74090215"/>
              <a:gd name="connsiteY15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1010135 w 74090215"/>
              <a:gd name="connsiteY78" fmla="*/ 8551263 h 17509479"/>
              <a:gd name="connsiteX79" fmla="*/ 42401679 w 74090215"/>
              <a:gd name="connsiteY79" fmla="*/ 12152903 h 17509479"/>
              <a:gd name="connsiteX80" fmla="*/ 37045103 w 74090215"/>
              <a:gd name="connsiteY80" fmla="*/ 17509479 h 17509479"/>
              <a:gd name="connsiteX81" fmla="*/ 31688529 w 74090215"/>
              <a:gd name="connsiteY81" fmla="*/ 12152903 h 17509479"/>
              <a:gd name="connsiteX82" fmla="*/ 33080067 w 74090215"/>
              <a:gd name="connsiteY82" fmla="*/ 8551263 h 17509479"/>
              <a:gd name="connsiteX83" fmla="*/ 33225839 w 74090215"/>
              <a:gd name="connsiteY83" fmla="*/ 8398371 h 17509479"/>
              <a:gd name="connsiteX84" fmla="*/ 33228483 w 74090215"/>
              <a:gd name="connsiteY84" fmla="*/ 8399783 h 17509479"/>
              <a:gd name="connsiteX85" fmla="*/ 33382111 w 74090215"/>
              <a:gd name="connsiteY85" fmla="*/ 8265901 h 17509479"/>
              <a:gd name="connsiteX86" fmla="*/ 34659375 w 74090215"/>
              <a:gd name="connsiteY86" fmla="*/ 5356577 h 17509479"/>
              <a:gd name="connsiteX87" fmla="*/ 30707399 w 74090215"/>
              <a:gd name="connsiteY87" fmla="*/ 1404601 h 17509479"/>
              <a:gd name="connsiteX88" fmla="*/ 26755425 w 74090215"/>
              <a:gd name="connsiteY88" fmla="*/ 5356577 h 17509479"/>
              <a:gd name="connsiteX89" fmla="*/ 28032683 w 74090215"/>
              <a:gd name="connsiteY89" fmla="*/ 8265901 h 17509479"/>
              <a:gd name="connsiteX90" fmla="*/ 28186311 w 74090215"/>
              <a:gd name="connsiteY90" fmla="*/ 8399783 h 17509479"/>
              <a:gd name="connsiteX91" fmla="*/ 28188957 w 74090215"/>
              <a:gd name="connsiteY91" fmla="*/ 8398371 h 17509479"/>
              <a:gd name="connsiteX92" fmla="*/ 28334727 w 74090215"/>
              <a:gd name="connsiteY92" fmla="*/ 8551263 h 17509479"/>
              <a:gd name="connsiteX93" fmla="*/ 29726271 w 74090215"/>
              <a:gd name="connsiteY93" fmla="*/ 12152903 h 17509479"/>
              <a:gd name="connsiteX94" fmla="*/ 24369693 w 74090215"/>
              <a:gd name="connsiteY94" fmla="*/ 17509479 h 17509479"/>
              <a:gd name="connsiteX95" fmla="*/ 19013117 w 74090215"/>
              <a:gd name="connsiteY95" fmla="*/ 12152903 h 17509479"/>
              <a:gd name="connsiteX96" fmla="*/ 20404659 w 74090215"/>
              <a:gd name="connsiteY96" fmla="*/ 8551263 h 17509479"/>
              <a:gd name="connsiteX97" fmla="*/ 20550427 w 74090215"/>
              <a:gd name="connsiteY97" fmla="*/ 8398371 h 17509479"/>
              <a:gd name="connsiteX98" fmla="*/ 20553075 w 74090215"/>
              <a:gd name="connsiteY98" fmla="*/ 8399783 h 17509479"/>
              <a:gd name="connsiteX99" fmla="*/ 20706703 w 74090215"/>
              <a:gd name="connsiteY99" fmla="*/ 8265903 h 17509479"/>
              <a:gd name="connsiteX100" fmla="*/ 21983965 w 74090215"/>
              <a:gd name="connsiteY100" fmla="*/ 5356577 h 17509479"/>
              <a:gd name="connsiteX101" fmla="*/ 18031987 w 74090215"/>
              <a:gd name="connsiteY101" fmla="*/ 1404603 h 17509479"/>
              <a:gd name="connsiteX102" fmla="*/ 14080013 w 74090215"/>
              <a:gd name="connsiteY102" fmla="*/ 5356577 h 17509479"/>
              <a:gd name="connsiteX103" fmla="*/ 15357271 w 74090215"/>
              <a:gd name="connsiteY103" fmla="*/ 8265903 h 17509479"/>
              <a:gd name="connsiteX104" fmla="*/ 15510897 w 74090215"/>
              <a:gd name="connsiteY104" fmla="*/ 8399783 h 17509479"/>
              <a:gd name="connsiteX105" fmla="*/ 15513547 w 74090215"/>
              <a:gd name="connsiteY105" fmla="*/ 8398371 h 17509479"/>
              <a:gd name="connsiteX106" fmla="*/ 15659315 w 74090215"/>
              <a:gd name="connsiteY106" fmla="*/ 8551263 h 17509479"/>
              <a:gd name="connsiteX107" fmla="*/ 17050857 w 74090215"/>
              <a:gd name="connsiteY107" fmla="*/ 12152903 h 17509479"/>
              <a:gd name="connsiteX108" fmla="*/ 11694282 w 74090215"/>
              <a:gd name="connsiteY108" fmla="*/ 17509479 h 17509479"/>
              <a:gd name="connsiteX109" fmla="*/ 6337705 w 74090215"/>
              <a:gd name="connsiteY109" fmla="*/ 12152903 h 17509479"/>
              <a:gd name="connsiteX110" fmla="*/ 7729247 w 74090215"/>
              <a:gd name="connsiteY110" fmla="*/ 8551263 h 17509479"/>
              <a:gd name="connsiteX111" fmla="*/ 7875014 w 74090215"/>
              <a:gd name="connsiteY111" fmla="*/ 8398371 h 17509479"/>
              <a:gd name="connsiteX112" fmla="*/ 7877664 w 74090215"/>
              <a:gd name="connsiteY112" fmla="*/ 8399783 h 17509479"/>
              <a:gd name="connsiteX113" fmla="*/ 8031291 w 74090215"/>
              <a:gd name="connsiteY113" fmla="*/ 8265903 h 17509479"/>
              <a:gd name="connsiteX114" fmla="*/ 9308549 w 74090215"/>
              <a:gd name="connsiteY114" fmla="*/ 5356577 h 17509479"/>
              <a:gd name="connsiteX115" fmla="*/ 5356576 w 74090215"/>
              <a:gd name="connsiteY115" fmla="*/ 1404603 h 17509479"/>
              <a:gd name="connsiteX116" fmla="*/ 1404600 w 74090215"/>
              <a:gd name="connsiteY116" fmla="*/ 5356577 h 17509479"/>
              <a:gd name="connsiteX117" fmla="*/ 2842750 w 74090215"/>
              <a:gd name="connsiteY117" fmla="*/ 8406115 h 17509479"/>
              <a:gd name="connsiteX118" fmla="*/ 2849823 w 74090215"/>
              <a:gd name="connsiteY118" fmla="*/ 8411669 h 17509479"/>
              <a:gd name="connsiteX119" fmla="*/ 1537309 w 74090215"/>
              <a:gd name="connsiteY119" fmla="*/ 9111111 h 17509479"/>
              <a:gd name="connsiteX120" fmla="*/ 1391538 w 74090215"/>
              <a:gd name="connsiteY120" fmla="*/ 8958219 h 17509479"/>
              <a:gd name="connsiteX121" fmla="*/ 0 w 74090215"/>
              <a:gd name="connsiteY121" fmla="*/ 5356577 h 17509479"/>
              <a:gd name="connsiteX122" fmla="*/ 5356576 w 74090215"/>
              <a:gd name="connsiteY122" fmla="*/ 1 h 17509479"/>
              <a:gd name="connsiteX123" fmla="*/ 10713152 w 74090215"/>
              <a:gd name="connsiteY123" fmla="*/ 5356577 h 17509479"/>
              <a:gd name="connsiteX124" fmla="*/ 9321610 w 74090215"/>
              <a:gd name="connsiteY124" fmla="*/ 8958219 h 17509479"/>
              <a:gd name="connsiteX125" fmla="*/ 9175842 w 74090215"/>
              <a:gd name="connsiteY125" fmla="*/ 9111111 h 17509479"/>
              <a:gd name="connsiteX126" fmla="*/ 9173193 w 74090215"/>
              <a:gd name="connsiteY126" fmla="*/ 9109699 h 17509479"/>
              <a:gd name="connsiteX127" fmla="*/ 9019565 w 74090215"/>
              <a:gd name="connsiteY127" fmla="*/ 9243579 h 17509479"/>
              <a:gd name="connsiteX128" fmla="*/ 7742306 w 74090215"/>
              <a:gd name="connsiteY128" fmla="*/ 12152903 h 17509479"/>
              <a:gd name="connsiteX129" fmla="*/ 11694282 w 74090215"/>
              <a:gd name="connsiteY129" fmla="*/ 16104879 h 17509479"/>
              <a:gd name="connsiteX130" fmla="*/ 15646256 w 74090215"/>
              <a:gd name="connsiteY130" fmla="*/ 12152903 h 17509479"/>
              <a:gd name="connsiteX131" fmla="*/ 14368998 w 74090215"/>
              <a:gd name="connsiteY131" fmla="*/ 9243579 h 17509479"/>
              <a:gd name="connsiteX132" fmla="*/ 14215370 w 74090215"/>
              <a:gd name="connsiteY132" fmla="*/ 9109699 h 17509479"/>
              <a:gd name="connsiteX133" fmla="*/ 14212721 w 74090215"/>
              <a:gd name="connsiteY133" fmla="*/ 9111111 h 17509479"/>
              <a:gd name="connsiteX134" fmla="*/ 14066953 w 74090215"/>
              <a:gd name="connsiteY134" fmla="*/ 8958219 h 17509479"/>
              <a:gd name="connsiteX135" fmla="*/ 12675411 w 74090215"/>
              <a:gd name="connsiteY135" fmla="*/ 5356577 h 17509479"/>
              <a:gd name="connsiteX136" fmla="*/ 18031987 w 74090215"/>
              <a:gd name="connsiteY136" fmla="*/ 1 h 17509479"/>
              <a:gd name="connsiteX137" fmla="*/ 23388563 w 74090215"/>
              <a:gd name="connsiteY137" fmla="*/ 5356577 h 17509479"/>
              <a:gd name="connsiteX138" fmla="*/ 21997023 w 74090215"/>
              <a:gd name="connsiteY138" fmla="*/ 8958219 h 17509479"/>
              <a:gd name="connsiteX139" fmla="*/ 21851255 w 74090215"/>
              <a:gd name="connsiteY139" fmla="*/ 9111111 h 17509479"/>
              <a:gd name="connsiteX140" fmla="*/ 21848603 w 74090215"/>
              <a:gd name="connsiteY140" fmla="*/ 9109699 h 17509479"/>
              <a:gd name="connsiteX141" fmla="*/ 21694979 w 74090215"/>
              <a:gd name="connsiteY141" fmla="*/ 9243579 h 17509479"/>
              <a:gd name="connsiteX142" fmla="*/ 20417719 w 74090215"/>
              <a:gd name="connsiteY142" fmla="*/ 12152903 h 17509479"/>
              <a:gd name="connsiteX143" fmla="*/ 24369693 w 74090215"/>
              <a:gd name="connsiteY143" fmla="*/ 16104879 h 17509479"/>
              <a:gd name="connsiteX144" fmla="*/ 28321667 w 74090215"/>
              <a:gd name="connsiteY144" fmla="*/ 12152903 h 17509479"/>
              <a:gd name="connsiteX145" fmla="*/ 27044411 w 74090215"/>
              <a:gd name="connsiteY145" fmla="*/ 9243579 h 17509479"/>
              <a:gd name="connsiteX146" fmla="*/ 26890783 w 74090215"/>
              <a:gd name="connsiteY146" fmla="*/ 9109699 h 17509479"/>
              <a:gd name="connsiteX147" fmla="*/ 26888133 w 74090215"/>
              <a:gd name="connsiteY147" fmla="*/ 9111111 h 17509479"/>
              <a:gd name="connsiteX148" fmla="*/ 26742365 w 74090215"/>
              <a:gd name="connsiteY148" fmla="*/ 8958217 h 17509479"/>
              <a:gd name="connsiteX149" fmla="*/ 25350823 w 74090215"/>
              <a:gd name="connsiteY149" fmla="*/ 5356577 h 17509479"/>
              <a:gd name="connsiteX150" fmla="*/ 30707399 w 74090215"/>
              <a:gd name="connsiteY15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370391 w 74090215"/>
              <a:gd name="connsiteY4" fmla="*/ 9243579 h 17509479"/>
              <a:gd name="connsiteX5" fmla="*/ 33093131 w 74090215"/>
              <a:gd name="connsiteY5" fmla="*/ 12152903 h 17509479"/>
              <a:gd name="connsiteX6" fmla="*/ 37045103 w 74090215"/>
              <a:gd name="connsiteY6" fmla="*/ 16104879 h 17509479"/>
              <a:gd name="connsiteX7" fmla="*/ 40997079 w 74090215"/>
              <a:gd name="connsiteY7" fmla="*/ 12152903 h 17509479"/>
              <a:gd name="connsiteX8" fmla="*/ 39719815 w 74090215"/>
              <a:gd name="connsiteY8" fmla="*/ 9243579 h 17509479"/>
              <a:gd name="connsiteX9" fmla="*/ 39417775 w 74090215"/>
              <a:gd name="connsiteY9" fmla="*/ 8958217 h 17509479"/>
              <a:gd name="connsiteX10" fmla="*/ 38026231 w 74090215"/>
              <a:gd name="connsiteY10" fmla="*/ 5356577 h 17509479"/>
              <a:gd name="connsiteX11" fmla="*/ 43382807 w 74090215"/>
              <a:gd name="connsiteY11" fmla="*/ 0 h 17509479"/>
              <a:gd name="connsiteX12" fmla="*/ 48739383 w 74090215"/>
              <a:gd name="connsiteY12" fmla="*/ 5356577 h 17509479"/>
              <a:gd name="connsiteX13" fmla="*/ 47347843 w 74090215"/>
              <a:gd name="connsiteY13" fmla="*/ 8958217 h 17509479"/>
              <a:gd name="connsiteX14" fmla="*/ 47202075 w 74090215"/>
              <a:gd name="connsiteY14" fmla="*/ 9111111 h 17509479"/>
              <a:gd name="connsiteX15" fmla="*/ 47199427 w 74090215"/>
              <a:gd name="connsiteY15" fmla="*/ 9109699 h 17509479"/>
              <a:gd name="connsiteX16" fmla="*/ 47045799 w 74090215"/>
              <a:gd name="connsiteY16" fmla="*/ 9243579 h 17509479"/>
              <a:gd name="connsiteX17" fmla="*/ 45768539 w 74090215"/>
              <a:gd name="connsiteY17" fmla="*/ 12152903 h 17509479"/>
              <a:gd name="connsiteX18" fmla="*/ 49720515 w 74090215"/>
              <a:gd name="connsiteY18" fmla="*/ 16104879 h 17509479"/>
              <a:gd name="connsiteX19" fmla="*/ 53672487 w 74090215"/>
              <a:gd name="connsiteY19" fmla="*/ 12152903 h 17509479"/>
              <a:gd name="connsiteX20" fmla="*/ 52395227 w 74090215"/>
              <a:gd name="connsiteY20" fmla="*/ 9243579 h 17509479"/>
              <a:gd name="connsiteX21" fmla="*/ 52241603 w 74090215"/>
              <a:gd name="connsiteY21" fmla="*/ 9109701 h 17509479"/>
              <a:gd name="connsiteX22" fmla="*/ 52238955 w 74090215"/>
              <a:gd name="connsiteY22" fmla="*/ 9111111 h 17509479"/>
              <a:gd name="connsiteX23" fmla="*/ 52093187 w 74090215"/>
              <a:gd name="connsiteY23" fmla="*/ 8958217 h 17509479"/>
              <a:gd name="connsiteX24" fmla="*/ 50701643 w 74090215"/>
              <a:gd name="connsiteY24" fmla="*/ 5356577 h 17509479"/>
              <a:gd name="connsiteX25" fmla="*/ 56058219 w 74090215"/>
              <a:gd name="connsiteY25" fmla="*/ 0 h 17509479"/>
              <a:gd name="connsiteX26" fmla="*/ 61414799 w 74090215"/>
              <a:gd name="connsiteY26" fmla="*/ 5356577 h 17509479"/>
              <a:gd name="connsiteX27" fmla="*/ 60023255 w 74090215"/>
              <a:gd name="connsiteY27" fmla="*/ 8958217 h 17509479"/>
              <a:gd name="connsiteX28" fmla="*/ 59877487 w 74090215"/>
              <a:gd name="connsiteY28" fmla="*/ 9111111 h 17509479"/>
              <a:gd name="connsiteX29" fmla="*/ 59874839 w 74090215"/>
              <a:gd name="connsiteY29" fmla="*/ 9109699 h 17509479"/>
              <a:gd name="connsiteX30" fmla="*/ 59721211 w 74090215"/>
              <a:gd name="connsiteY30" fmla="*/ 9243579 h 17509479"/>
              <a:gd name="connsiteX31" fmla="*/ 58443951 w 74090215"/>
              <a:gd name="connsiteY31" fmla="*/ 12152903 h 17509479"/>
              <a:gd name="connsiteX32" fmla="*/ 62395927 w 74090215"/>
              <a:gd name="connsiteY32" fmla="*/ 16104879 h 17509479"/>
              <a:gd name="connsiteX33" fmla="*/ 66347903 w 74090215"/>
              <a:gd name="connsiteY33" fmla="*/ 12152903 h 17509479"/>
              <a:gd name="connsiteX34" fmla="*/ 65070643 w 74090215"/>
              <a:gd name="connsiteY34" fmla="*/ 9243579 h 17509479"/>
              <a:gd name="connsiteX35" fmla="*/ 64917015 w 74090215"/>
              <a:gd name="connsiteY35" fmla="*/ 9109699 h 17509479"/>
              <a:gd name="connsiteX36" fmla="*/ 64914367 w 74090215"/>
              <a:gd name="connsiteY36" fmla="*/ 9111111 h 17509479"/>
              <a:gd name="connsiteX37" fmla="*/ 64768599 w 74090215"/>
              <a:gd name="connsiteY37" fmla="*/ 8958217 h 17509479"/>
              <a:gd name="connsiteX38" fmla="*/ 63377055 w 74090215"/>
              <a:gd name="connsiteY38" fmla="*/ 5356577 h 17509479"/>
              <a:gd name="connsiteX39" fmla="*/ 68733639 w 74090215"/>
              <a:gd name="connsiteY39" fmla="*/ 0 h 17509479"/>
              <a:gd name="connsiteX40" fmla="*/ 74090215 w 74090215"/>
              <a:gd name="connsiteY40" fmla="*/ 5356577 h 17509479"/>
              <a:gd name="connsiteX41" fmla="*/ 72698671 w 74090215"/>
              <a:gd name="connsiteY41" fmla="*/ 8958217 h 17509479"/>
              <a:gd name="connsiteX42" fmla="*/ 72552903 w 74090215"/>
              <a:gd name="connsiteY42" fmla="*/ 9111111 h 17509479"/>
              <a:gd name="connsiteX43" fmla="*/ 71240391 w 74090215"/>
              <a:gd name="connsiteY43" fmla="*/ 8411667 h 17509479"/>
              <a:gd name="connsiteX44" fmla="*/ 71247455 w 74090215"/>
              <a:gd name="connsiteY44" fmla="*/ 8406113 h 17509479"/>
              <a:gd name="connsiteX45" fmla="*/ 72685607 w 74090215"/>
              <a:gd name="connsiteY45" fmla="*/ 5356577 h 17509479"/>
              <a:gd name="connsiteX46" fmla="*/ 68733639 w 74090215"/>
              <a:gd name="connsiteY46" fmla="*/ 1404601 h 17509479"/>
              <a:gd name="connsiteX47" fmla="*/ 64781659 w 74090215"/>
              <a:gd name="connsiteY47" fmla="*/ 5356577 h 17509479"/>
              <a:gd name="connsiteX48" fmla="*/ 66058919 w 74090215"/>
              <a:gd name="connsiteY48" fmla="*/ 8265901 h 17509479"/>
              <a:gd name="connsiteX49" fmla="*/ 66212543 w 74090215"/>
              <a:gd name="connsiteY49" fmla="*/ 8399781 h 17509479"/>
              <a:gd name="connsiteX50" fmla="*/ 66215191 w 74090215"/>
              <a:gd name="connsiteY50" fmla="*/ 8398371 h 17509479"/>
              <a:gd name="connsiteX51" fmla="*/ 66360963 w 74090215"/>
              <a:gd name="connsiteY51" fmla="*/ 8551263 h 17509479"/>
              <a:gd name="connsiteX52" fmla="*/ 67752503 w 74090215"/>
              <a:gd name="connsiteY52" fmla="*/ 12152903 h 17509479"/>
              <a:gd name="connsiteX53" fmla="*/ 62395927 w 74090215"/>
              <a:gd name="connsiteY53" fmla="*/ 17509479 h 17509479"/>
              <a:gd name="connsiteX54" fmla="*/ 57039351 w 74090215"/>
              <a:gd name="connsiteY54" fmla="*/ 12152903 h 17509479"/>
              <a:gd name="connsiteX55" fmla="*/ 58430891 w 74090215"/>
              <a:gd name="connsiteY55" fmla="*/ 8551263 h 17509479"/>
              <a:gd name="connsiteX56" fmla="*/ 58576659 w 74090215"/>
              <a:gd name="connsiteY56" fmla="*/ 8398371 h 17509479"/>
              <a:gd name="connsiteX57" fmla="*/ 58579307 w 74090215"/>
              <a:gd name="connsiteY57" fmla="*/ 8399783 h 17509479"/>
              <a:gd name="connsiteX58" fmla="*/ 58732935 w 74090215"/>
              <a:gd name="connsiteY58" fmla="*/ 8265901 h 17509479"/>
              <a:gd name="connsiteX59" fmla="*/ 60010195 w 74090215"/>
              <a:gd name="connsiteY59" fmla="*/ 5356577 h 17509479"/>
              <a:gd name="connsiteX60" fmla="*/ 56058219 w 74090215"/>
              <a:gd name="connsiteY60" fmla="*/ 1404601 h 17509479"/>
              <a:gd name="connsiteX61" fmla="*/ 52106247 w 74090215"/>
              <a:gd name="connsiteY61" fmla="*/ 5356577 h 17509479"/>
              <a:gd name="connsiteX62" fmla="*/ 53383507 w 74090215"/>
              <a:gd name="connsiteY62" fmla="*/ 8265901 h 17509479"/>
              <a:gd name="connsiteX63" fmla="*/ 53537131 w 74090215"/>
              <a:gd name="connsiteY63" fmla="*/ 8399781 h 17509479"/>
              <a:gd name="connsiteX64" fmla="*/ 53539779 w 74090215"/>
              <a:gd name="connsiteY64" fmla="*/ 8398371 h 17509479"/>
              <a:gd name="connsiteX65" fmla="*/ 53685547 w 74090215"/>
              <a:gd name="connsiteY65" fmla="*/ 8551263 h 17509479"/>
              <a:gd name="connsiteX66" fmla="*/ 55077091 w 74090215"/>
              <a:gd name="connsiteY66" fmla="*/ 12152903 h 17509479"/>
              <a:gd name="connsiteX67" fmla="*/ 49720515 w 74090215"/>
              <a:gd name="connsiteY67" fmla="*/ 17509479 h 17509479"/>
              <a:gd name="connsiteX68" fmla="*/ 44363935 w 74090215"/>
              <a:gd name="connsiteY68" fmla="*/ 12152903 h 17509479"/>
              <a:gd name="connsiteX69" fmla="*/ 45755479 w 74090215"/>
              <a:gd name="connsiteY69" fmla="*/ 8551263 h 17509479"/>
              <a:gd name="connsiteX70" fmla="*/ 45901247 w 74090215"/>
              <a:gd name="connsiteY70" fmla="*/ 8398371 h 17509479"/>
              <a:gd name="connsiteX71" fmla="*/ 45903895 w 74090215"/>
              <a:gd name="connsiteY71" fmla="*/ 8399783 h 17509479"/>
              <a:gd name="connsiteX72" fmla="*/ 46057527 w 74090215"/>
              <a:gd name="connsiteY72" fmla="*/ 8265901 h 17509479"/>
              <a:gd name="connsiteX73" fmla="*/ 47334783 w 74090215"/>
              <a:gd name="connsiteY73" fmla="*/ 5356577 h 17509479"/>
              <a:gd name="connsiteX74" fmla="*/ 43382807 w 74090215"/>
              <a:gd name="connsiteY74" fmla="*/ 1404601 h 17509479"/>
              <a:gd name="connsiteX75" fmla="*/ 39430831 w 74090215"/>
              <a:gd name="connsiteY75" fmla="*/ 5356577 h 17509479"/>
              <a:gd name="connsiteX76" fmla="*/ 40708095 w 74090215"/>
              <a:gd name="connsiteY76" fmla="*/ 8265901 h 17509479"/>
              <a:gd name="connsiteX77" fmla="*/ 41010135 w 74090215"/>
              <a:gd name="connsiteY77" fmla="*/ 8551263 h 17509479"/>
              <a:gd name="connsiteX78" fmla="*/ 42401679 w 74090215"/>
              <a:gd name="connsiteY78" fmla="*/ 12152903 h 17509479"/>
              <a:gd name="connsiteX79" fmla="*/ 37045103 w 74090215"/>
              <a:gd name="connsiteY79" fmla="*/ 17509479 h 17509479"/>
              <a:gd name="connsiteX80" fmla="*/ 31688529 w 74090215"/>
              <a:gd name="connsiteY80" fmla="*/ 12152903 h 17509479"/>
              <a:gd name="connsiteX81" fmla="*/ 33080067 w 74090215"/>
              <a:gd name="connsiteY81" fmla="*/ 8551263 h 17509479"/>
              <a:gd name="connsiteX82" fmla="*/ 33225839 w 74090215"/>
              <a:gd name="connsiteY82" fmla="*/ 8398371 h 17509479"/>
              <a:gd name="connsiteX83" fmla="*/ 33228483 w 74090215"/>
              <a:gd name="connsiteY83" fmla="*/ 8399783 h 17509479"/>
              <a:gd name="connsiteX84" fmla="*/ 33382111 w 74090215"/>
              <a:gd name="connsiteY84" fmla="*/ 8265901 h 17509479"/>
              <a:gd name="connsiteX85" fmla="*/ 34659375 w 74090215"/>
              <a:gd name="connsiteY85" fmla="*/ 5356577 h 17509479"/>
              <a:gd name="connsiteX86" fmla="*/ 30707399 w 74090215"/>
              <a:gd name="connsiteY86" fmla="*/ 1404601 h 17509479"/>
              <a:gd name="connsiteX87" fmla="*/ 26755425 w 74090215"/>
              <a:gd name="connsiteY87" fmla="*/ 5356577 h 17509479"/>
              <a:gd name="connsiteX88" fmla="*/ 28032683 w 74090215"/>
              <a:gd name="connsiteY88" fmla="*/ 8265901 h 17509479"/>
              <a:gd name="connsiteX89" fmla="*/ 28186311 w 74090215"/>
              <a:gd name="connsiteY89" fmla="*/ 8399783 h 17509479"/>
              <a:gd name="connsiteX90" fmla="*/ 28188957 w 74090215"/>
              <a:gd name="connsiteY90" fmla="*/ 8398371 h 17509479"/>
              <a:gd name="connsiteX91" fmla="*/ 28334727 w 74090215"/>
              <a:gd name="connsiteY91" fmla="*/ 8551263 h 17509479"/>
              <a:gd name="connsiteX92" fmla="*/ 29726271 w 74090215"/>
              <a:gd name="connsiteY92" fmla="*/ 12152903 h 17509479"/>
              <a:gd name="connsiteX93" fmla="*/ 24369693 w 74090215"/>
              <a:gd name="connsiteY93" fmla="*/ 17509479 h 17509479"/>
              <a:gd name="connsiteX94" fmla="*/ 19013117 w 74090215"/>
              <a:gd name="connsiteY94" fmla="*/ 12152903 h 17509479"/>
              <a:gd name="connsiteX95" fmla="*/ 20404659 w 74090215"/>
              <a:gd name="connsiteY95" fmla="*/ 8551263 h 17509479"/>
              <a:gd name="connsiteX96" fmla="*/ 20550427 w 74090215"/>
              <a:gd name="connsiteY96" fmla="*/ 8398371 h 17509479"/>
              <a:gd name="connsiteX97" fmla="*/ 20553075 w 74090215"/>
              <a:gd name="connsiteY97" fmla="*/ 8399783 h 17509479"/>
              <a:gd name="connsiteX98" fmla="*/ 20706703 w 74090215"/>
              <a:gd name="connsiteY98" fmla="*/ 8265903 h 17509479"/>
              <a:gd name="connsiteX99" fmla="*/ 21983965 w 74090215"/>
              <a:gd name="connsiteY99" fmla="*/ 5356577 h 17509479"/>
              <a:gd name="connsiteX100" fmla="*/ 18031987 w 74090215"/>
              <a:gd name="connsiteY100" fmla="*/ 1404603 h 17509479"/>
              <a:gd name="connsiteX101" fmla="*/ 14080013 w 74090215"/>
              <a:gd name="connsiteY101" fmla="*/ 5356577 h 17509479"/>
              <a:gd name="connsiteX102" fmla="*/ 15357271 w 74090215"/>
              <a:gd name="connsiteY102" fmla="*/ 8265903 h 17509479"/>
              <a:gd name="connsiteX103" fmla="*/ 15510897 w 74090215"/>
              <a:gd name="connsiteY103" fmla="*/ 8399783 h 17509479"/>
              <a:gd name="connsiteX104" fmla="*/ 15513547 w 74090215"/>
              <a:gd name="connsiteY104" fmla="*/ 8398371 h 17509479"/>
              <a:gd name="connsiteX105" fmla="*/ 15659315 w 74090215"/>
              <a:gd name="connsiteY105" fmla="*/ 8551263 h 17509479"/>
              <a:gd name="connsiteX106" fmla="*/ 17050857 w 74090215"/>
              <a:gd name="connsiteY106" fmla="*/ 12152903 h 17509479"/>
              <a:gd name="connsiteX107" fmla="*/ 11694282 w 74090215"/>
              <a:gd name="connsiteY107" fmla="*/ 17509479 h 17509479"/>
              <a:gd name="connsiteX108" fmla="*/ 6337705 w 74090215"/>
              <a:gd name="connsiteY108" fmla="*/ 12152903 h 17509479"/>
              <a:gd name="connsiteX109" fmla="*/ 7729247 w 74090215"/>
              <a:gd name="connsiteY109" fmla="*/ 8551263 h 17509479"/>
              <a:gd name="connsiteX110" fmla="*/ 7875014 w 74090215"/>
              <a:gd name="connsiteY110" fmla="*/ 8398371 h 17509479"/>
              <a:gd name="connsiteX111" fmla="*/ 7877664 w 74090215"/>
              <a:gd name="connsiteY111" fmla="*/ 8399783 h 17509479"/>
              <a:gd name="connsiteX112" fmla="*/ 8031291 w 74090215"/>
              <a:gd name="connsiteY112" fmla="*/ 8265903 h 17509479"/>
              <a:gd name="connsiteX113" fmla="*/ 9308549 w 74090215"/>
              <a:gd name="connsiteY113" fmla="*/ 5356577 h 17509479"/>
              <a:gd name="connsiteX114" fmla="*/ 5356576 w 74090215"/>
              <a:gd name="connsiteY114" fmla="*/ 1404603 h 17509479"/>
              <a:gd name="connsiteX115" fmla="*/ 1404600 w 74090215"/>
              <a:gd name="connsiteY115" fmla="*/ 5356577 h 17509479"/>
              <a:gd name="connsiteX116" fmla="*/ 2842750 w 74090215"/>
              <a:gd name="connsiteY116" fmla="*/ 8406115 h 17509479"/>
              <a:gd name="connsiteX117" fmla="*/ 2849823 w 74090215"/>
              <a:gd name="connsiteY117" fmla="*/ 8411669 h 17509479"/>
              <a:gd name="connsiteX118" fmla="*/ 1537309 w 74090215"/>
              <a:gd name="connsiteY118" fmla="*/ 9111111 h 17509479"/>
              <a:gd name="connsiteX119" fmla="*/ 1391538 w 74090215"/>
              <a:gd name="connsiteY119" fmla="*/ 8958219 h 17509479"/>
              <a:gd name="connsiteX120" fmla="*/ 0 w 74090215"/>
              <a:gd name="connsiteY120" fmla="*/ 5356577 h 17509479"/>
              <a:gd name="connsiteX121" fmla="*/ 5356576 w 74090215"/>
              <a:gd name="connsiteY121" fmla="*/ 1 h 17509479"/>
              <a:gd name="connsiteX122" fmla="*/ 10713152 w 74090215"/>
              <a:gd name="connsiteY122" fmla="*/ 5356577 h 17509479"/>
              <a:gd name="connsiteX123" fmla="*/ 9321610 w 74090215"/>
              <a:gd name="connsiteY123" fmla="*/ 8958219 h 17509479"/>
              <a:gd name="connsiteX124" fmla="*/ 9175842 w 74090215"/>
              <a:gd name="connsiteY124" fmla="*/ 9111111 h 17509479"/>
              <a:gd name="connsiteX125" fmla="*/ 9173193 w 74090215"/>
              <a:gd name="connsiteY125" fmla="*/ 9109699 h 17509479"/>
              <a:gd name="connsiteX126" fmla="*/ 9019565 w 74090215"/>
              <a:gd name="connsiteY126" fmla="*/ 9243579 h 17509479"/>
              <a:gd name="connsiteX127" fmla="*/ 7742306 w 74090215"/>
              <a:gd name="connsiteY127" fmla="*/ 12152903 h 17509479"/>
              <a:gd name="connsiteX128" fmla="*/ 11694282 w 74090215"/>
              <a:gd name="connsiteY128" fmla="*/ 16104879 h 17509479"/>
              <a:gd name="connsiteX129" fmla="*/ 15646256 w 74090215"/>
              <a:gd name="connsiteY129" fmla="*/ 12152903 h 17509479"/>
              <a:gd name="connsiteX130" fmla="*/ 14368998 w 74090215"/>
              <a:gd name="connsiteY130" fmla="*/ 9243579 h 17509479"/>
              <a:gd name="connsiteX131" fmla="*/ 14215370 w 74090215"/>
              <a:gd name="connsiteY131" fmla="*/ 9109699 h 17509479"/>
              <a:gd name="connsiteX132" fmla="*/ 14212721 w 74090215"/>
              <a:gd name="connsiteY132" fmla="*/ 9111111 h 17509479"/>
              <a:gd name="connsiteX133" fmla="*/ 14066953 w 74090215"/>
              <a:gd name="connsiteY133" fmla="*/ 8958219 h 17509479"/>
              <a:gd name="connsiteX134" fmla="*/ 12675411 w 74090215"/>
              <a:gd name="connsiteY134" fmla="*/ 5356577 h 17509479"/>
              <a:gd name="connsiteX135" fmla="*/ 18031987 w 74090215"/>
              <a:gd name="connsiteY135" fmla="*/ 1 h 17509479"/>
              <a:gd name="connsiteX136" fmla="*/ 23388563 w 74090215"/>
              <a:gd name="connsiteY136" fmla="*/ 5356577 h 17509479"/>
              <a:gd name="connsiteX137" fmla="*/ 21997023 w 74090215"/>
              <a:gd name="connsiteY137" fmla="*/ 8958219 h 17509479"/>
              <a:gd name="connsiteX138" fmla="*/ 21851255 w 74090215"/>
              <a:gd name="connsiteY138" fmla="*/ 9111111 h 17509479"/>
              <a:gd name="connsiteX139" fmla="*/ 21848603 w 74090215"/>
              <a:gd name="connsiteY139" fmla="*/ 9109699 h 17509479"/>
              <a:gd name="connsiteX140" fmla="*/ 21694979 w 74090215"/>
              <a:gd name="connsiteY140" fmla="*/ 9243579 h 17509479"/>
              <a:gd name="connsiteX141" fmla="*/ 20417719 w 74090215"/>
              <a:gd name="connsiteY141" fmla="*/ 12152903 h 17509479"/>
              <a:gd name="connsiteX142" fmla="*/ 24369693 w 74090215"/>
              <a:gd name="connsiteY142" fmla="*/ 16104879 h 17509479"/>
              <a:gd name="connsiteX143" fmla="*/ 28321667 w 74090215"/>
              <a:gd name="connsiteY143" fmla="*/ 12152903 h 17509479"/>
              <a:gd name="connsiteX144" fmla="*/ 27044411 w 74090215"/>
              <a:gd name="connsiteY144" fmla="*/ 9243579 h 17509479"/>
              <a:gd name="connsiteX145" fmla="*/ 26890783 w 74090215"/>
              <a:gd name="connsiteY145" fmla="*/ 9109699 h 17509479"/>
              <a:gd name="connsiteX146" fmla="*/ 26888133 w 74090215"/>
              <a:gd name="connsiteY146" fmla="*/ 9111111 h 17509479"/>
              <a:gd name="connsiteX147" fmla="*/ 26742365 w 74090215"/>
              <a:gd name="connsiteY147" fmla="*/ 8958217 h 17509479"/>
              <a:gd name="connsiteX148" fmla="*/ 25350823 w 74090215"/>
              <a:gd name="connsiteY148" fmla="*/ 5356577 h 17509479"/>
              <a:gd name="connsiteX149" fmla="*/ 30707399 w 74090215"/>
              <a:gd name="connsiteY14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228483 w 74090215"/>
              <a:gd name="connsiteY82" fmla="*/ 8399783 h 17509479"/>
              <a:gd name="connsiteX83" fmla="*/ 33382111 w 74090215"/>
              <a:gd name="connsiteY83" fmla="*/ 8265901 h 17509479"/>
              <a:gd name="connsiteX84" fmla="*/ 34659375 w 74090215"/>
              <a:gd name="connsiteY84" fmla="*/ 5356577 h 17509479"/>
              <a:gd name="connsiteX85" fmla="*/ 30707399 w 74090215"/>
              <a:gd name="connsiteY85" fmla="*/ 1404601 h 17509479"/>
              <a:gd name="connsiteX86" fmla="*/ 26755425 w 74090215"/>
              <a:gd name="connsiteY86" fmla="*/ 5356577 h 17509479"/>
              <a:gd name="connsiteX87" fmla="*/ 28032683 w 74090215"/>
              <a:gd name="connsiteY87" fmla="*/ 8265901 h 17509479"/>
              <a:gd name="connsiteX88" fmla="*/ 28186311 w 74090215"/>
              <a:gd name="connsiteY88" fmla="*/ 8399783 h 17509479"/>
              <a:gd name="connsiteX89" fmla="*/ 28188957 w 74090215"/>
              <a:gd name="connsiteY89" fmla="*/ 8398371 h 17509479"/>
              <a:gd name="connsiteX90" fmla="*/ 28334727 w 74090215"/>
              <a:gd name="connsiteY90" fmla="*/ 8551263 h 17509479"/>
              <a:gd name="connsiteX91" fmla="*/ 29726271 w 74090215"/>
              <a:gd name="connsiteY91" fmla="*/ 12152903 h 17509479"/>
              <a:gd name="connsiteX92" fmla="*/ 24369693 w 74090215"/>
              <a:gd name="connsiteY92" fmla="*/ 17509479 h 17509479"/>
              <a:gd name="connsiteX93" fmla="*/ 19013117 w 74090215"/>
              <a:gd name="connsiteY93" fmla="*/ 12152903 h 17509479"/>
              <a:gd name="connsiteX94" fmla="*/ 20404659 w 74090215"/>
              <a:gd name="connsiteY94" fmla="*/ 8551263 h 17509479"/>
              <a:gd name="connsiteX95" fmla="*/ 20550427 w 74090215"/>
              <a:gd name="connsiteY95" fmla="*/ 8398371 h 17509479"/>
              <a:gd name="connsiteX96" fmla="*/ 20553075 w 74090215"/>
              <a:gd name="connsiteY96" fmla="*/ 8399783 h 17509479"/>
              <a:gd name="connsiteX97" fmla="*/ 20706703 w 74090215"/>
              <a:gd name="connsiteY97" fmla="*/ 8265903 h 17509479"/>
              <a:gd name="connsiteX98" fmla="*/ 21983965 w 74090215"/>
              <a:gd name="connsiteY98" fmla="*/ 5356577 h 17509479"/>
              <a:gd name="connsiteX99" fmla="*/ 18031987 w 74090215"/>
              <a:gd name="connsiteY99" fmla="*/ 1404603 h 17509479"/>
              <a:gd name="connsiteX100" fmla="*/ 14080013 w 74090215"/>
              <a:gd name="connsiteY100" fmla="*/ 5356577 h 17509479"/>
              <a:gd name="connsiteX101" fmla="*/ 15357271 w 74090215"/>
              <a:gd name="connsiteY101" fmla="*/ 8265903 h 17509479"/>
              <a:gd name="connsiteX102" fmla="*/ 15510897 w 74090215"/>
              <a:gd name="connsiteY102" fmla="*/ 8399783 h 17509479"/>
              <a:gd name="connsiteX103" fmla="*/ 15513547 w 74090215"/>
              <a:gd name="connsiteY103" fmla="*/ 8398371 h 17509479"/>
              <a:gd name="connsiteX104" fmla="*/ 15659315 w 74090215"/>
              <a:gd name="connsiteY104" fmla="*/ 8551263 h 17509479"/>
              <a:gd name="connsiteX105" fmla="*/ 17050857 w 74090215"/>
              <a:gd name="connsiteY105" fmla="*/ 12152903 h 17509479"/>
              <a:gd name="connsiteX106" fmla="*/ 11694282 w 74090215"/>
              <a:gd name="connsiteY106" fmla="*/ 17509479 h 17509479"/>
              <a:gd name="connsiteX107" fmla="*/ 6337705 w 74090215"/>
              <a:gd name="connsiteY107" fmla="*/ 12152903 h 17509479"/>
              <a:gd name="connsiteX108" fmla="*/ 7729247 w 74090215"/>
              <a:gd name="connsiteY108" fmla="*/ 8551263 h 17509479"/>
              <a:gd name="connsiteX109" fmla="*/ 7875014 w 74090215"/>
              <a:gd name="connsiteY109" fmla="*/ 8398371 h 17509479"/>
              <a:gd name="connsiteX110" fmla="*/ 7877664 w 74090215"/>
              <a:gd name="connsiteY110" fmla="*/ 8399783 h 17509479"/>
              <a:gd name="connsiteX111" fmla="*/ 8031291 w 74090215"/>
              <a:gd name="connsiteY111" fmla="*/ 8265903 h 17509479"/>
              <a:gd name="connsiteX112" fmla="*/ 9308549 w 74090215"/>
              <a:gd name="connsiteY112" fmla="*/ 5356577 h 17509479"/>
              <a:gd name="connsiteX113" fmla="*/ 5356576 w 74090215"/>
              <a:gd name="connsiteY113" fmla="*/ 1404603 h 17509479"/>
              <a:gd name="connsiteX114" fmla="*/ 1404600 w 74090215"/>
              <a:gd name="connsiteY114" fmla="*/ 5356577 h 17509479"/>
              <a:gd name="connsiteX115" fmla="*/ 2842750 w 74090215"/>
              <a:gd name="connsiteY115" fmla="*/ 8406115 h 17509479"/>
              <a:gd name="connsiteX116" fmla="*/ 2849823 w 74090215"/>
              <a:gd name="connsiteY116" fmla="*/ 8411669 h 17509479"/>
              <a:gd name="connsiteX117" fmla="*/ 1537309 w 74090215"/>
              <a:gd name="connsiteY117" fmla="*/ 9111111 h 17509479"/>
              <a:gd name="connsiteX118" fmla="*/ 1391538 w 74090215"/>
              <a:gd name="connsiteY118" fmla="*/ 8958219 h 17509479"/>
              <a:gd name="connsiteX119" fmla="*/ 0 w 74090215"/>
              <a:gd name="connsiteY119" fmla="*/ 5356577 h 17509479"/>
              <a:gd name="connsiteX120" fmla="*/ 5356576 w 74090215"/>
              <a:gd name="connsiteY120" fmla="*/ 1 h 17509479"/>
              <a:gd name="connsiteX121" fmla="*/ 10713152 w 74090215"/>
              <a:gd name="connsiteY121" fmla="*/ 5356577 h 17509479"/>
              <a:gd name="connsiteX122" fmla="*/ 9321610 w 74090215"/>
              <a:gd name="connsiteY122" fmla="*/ 8958219 h 17509479"/>
              <a:gd name="connsiteX123" fmla="*/ 9175842 w 74090215"/>
              <a:gd name="connsiteY123" fmla="*/ 9111111 h 17509479"/>
              <a:gd name="connsiteX124" fmla="*/ 9173193 w 74090215"/>
              <a:gd name="connsiteY124" fmla="*/ 9109699 h 17509479"/>
              <a:gd name="connsiteX125" fmla="*/ 9019565 w 74090215"/>
              <a:gd name="connsiteY125" fmla="*/ 9243579 h 17509479"/>
              <a:gd name="connsiteX126" fmla="*/ 7742306 w 74090215"/>
              <a:gd name="connsiteY126" fmla="*/ 12152903 h 17509479"/>
              <a:gd name="connsiteX127" fmla="*/ 11694282 w 74090215"/>
              <a:gd name="connsiteY127" fmla="*/ 16104879 h 17509479"/>
              <a:gd name="connsiteX128" fmla="*/ 15646256 w 74090215"/>
              <a:gd name="connsiteY128" fmla="*/ 12152903 h 17509479"/>
              <a:gd name="connsiteX129" fmla="*/ 14368998 w 74090215"/>
              <a:gd name="connsiteY129" fmla="*/ 9243579 h 17509479"/>
              <a:gd name="connsiteX130" fmla="*/ 14215370 w 74090215"/>
              <a:gd name="connsiteY130" fmla="*/ 9109699 h 17509479"/>
              <a:gd name="connsiteX131" fmla="*/ 14212721 w 74090215"/>
              <a:gd name="connsiteY131" fmla="*/ 9111111 h 17509479"/>
              <a:gd name="connsiteX132" fmla="*/ 14066953 w 74090215"/>
              <a:gd name="connsiteY132" fmla="*/ 8958219 h 17509479"/>
              <a:gd name="connsiteX133" fmla="*/ 12675411 w 74090215"/>
              <a:gd name="connsiteY133" fmla="*/ 5356577 h 17509479"/>
              <a:gd name="connsiteX134" fmla="*/ 18031987 w 74090215"/>
              <a:gd name="connsiteY134" fmla="*/ 1 h 17509479"/>
              <a:gd name="connsiteX135" fmla="*/ 23388563 w 74090215"/>
              <a:gd name="connsiteY135" fmla="*/ 5356577 h 17509479"/>
              <a:gd name="connsiteX136" fmla="*/ 21997023 w 74090215"/>
              <a:gd name="connsiteY136" fmla="*/ 8958219 h 17509479"/>
              <a:gd name="connsiteX137" fmla="*/ 21851255 w 74090215"/>
              <a:gd name="connsiteY137" fmla="*/ 9111111 h 17509479"/>
              <a:gd name="connsiteX138" fmla="*/ 21848603 w 74090215"/>
              <a:gd name="connsiteY138" fmla="*/ 9109699 h 17509479"/>
              <a:gd name="connsiteX139" fmla="*/ 21694979 w 74090215"/>
              <a:gd name="connsiteY139" fmla="*/ 9243579 h 17509479"/>
              <a:gd name="connsiteX140" fmla="*/ 20417719 w 74090215"/>
              <a:gd name="connsiteY140" fmla="*/ 12152903 h 17509479"/>
              <a:gd name="connsiteX141" fmla="*/ 24369693 w 74090215"/>
              <a:gd name="connsiteY141" fmla="*/ 16104879 h 17509479"/>
              <a:gd name="connsiteX142" fmla="*/ 28321667 w 74090215"/>
              <a:gd name="connsiteY142" fmla="*/ 12152903 h 17509479"/>
              <a:gd name="connsiteX143" fmla="*/ 27044411 w 74090215"/>
              <a:gd name="connsiteY143" fmla="*/ 9243579 h 17509479"/>
              <a:gd name="connsiteX144" fmla="*/ 26890783 w 74090215"/>
              <a:gd name="connsiteY144" fmla="*/ 9109699 h 17509479"/>
              <a:gd name="connsiteX145" fmla="*/ 26888133 w 74090215"/>
              <a:gd name="connsiteY145" fmla="*/ 9111111 h 17509479"/>
              <a:gd name="connsiteX146" fmla="*/ 26742365 w 74090215"/>
              <a:gd name="connsiteY146" fmla="*/ 8958217 h 17509479"/>
              <a:gd name="connsiteX147" fmla="*/ 25350823 w 74090215"/>
              <a:gd name="connsiteY147" fmla="*/ 5356577 h 17509479"/>
              <a:gd name="connsiteX148" fmla="*/ 30707399 w 74090215"/>
              <a:gd name="connsiteY14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382111 w 74090215"/>
              <a:gd name="connsiteY82" fmla="*/ 8265901 h 17509479"/>
              <a:gd name="connsiteX83" fmla="*/ 34659375 w 74090215"/>
              <a:gd name="connsiteY83" fmla="*/ 5356577 h 17509479"/>
              <a:gd name="connsiteX84" fmla="*/ 30707399 w 74090215"/>
              <a:gd name="connsiteY84" fmla="*/ 1404601 h 17509479"/>
              <a:gd name="connsiteX85" fmla="*/ 26755425 w 74090215"/>
              <a:gd name="connsiteY85" fmla="*/ 5356577 h 17509479"/>
              <a:gd name="connsiteX86" fmla="*/ 28032683 w 74090215"/>
              <a:gd name="connsiteY86" fmla="*/ 8265901 h 17509479"/>
              <a:gd name="connsiteX87" fmla="*/ 28186311 w 74090215"/>
              <a:gd name="connsiteY87" fmla="*/ 8399783 h 17509479"/>
              <a:gd name="connsiteX88" fmla="*/ 28188957 w 74090215"/>
              <a:gd name="connsiteY88" fmla="*/ 8398371 h 17509479"/>
              <a:gd name="connsiteX89" fmla="*/ 28334727 w 74090215"/>
              <a:gd name="connsiteY89" fmla="*/ 8551263 h 17509479"/>
              <a:gd name="connsiteX90" fmla="*/ 29726271 w 74090215"/>
              <a:gd name="connsiteY90" fmla="*/ 12152903 h 17509479"/>
              <a:gd name="connsiteX91" fmla="*/ 24369693 w 74090215"/>
              <a:gd name="connsiteY91" fmla="*/ 17509479 h 17509479"/>
              <a:gd name="connsiteX92" fmla="*/ 19013117 w 74090215"/>
              <a:gd name="connsiteY92" fmla="*/ 12152903 h 17509479"/>
              <a:gd name="connsiteX93" fmla="*/ 20404659 w 74090215"/>
              <a:gd name="connsiteY93" fmla="*/ 8551263 h 17509479"/>
              <a:gd name="connsiteX94" fmla="*/ 20550427 w 74090215"/>
              <a:gd name="connsiteY94" fmla="*/ 8398371 h 17509479"/>
              <a:gd name="connsiteX95" fmla="*/ 20553075 w 74090215"/>
              <a:gd name="connsiteY95" fmla="*/ 8399783 h 17509479"/>
              <a:gd name="connsiteX96" fmla="*/ 20706703 w 74090215"/>
              <a:gd name="connsiteY96" fmla="*/ 8265903 h 17509479"/>
              <a:gd name="connsiteX97" fmla="*/ 21983965 w 74090215"/>
              <a:gd name="connsiteY97" fmla="*/ 5356577 h 17509479"/>
              <a:gd name="connsiteX98" fmla="*/ 18031987 w 74090215"/>
              <a:gd name="connsiteY98" fmla="*/ 1404603 h 17509479"/>
              <a:gd name="connsiteX99" fmla="*/ 14080013 w 74090215"/>
              <a:gd name="connsiteY99" fmla="*/ 5356577 h 17509479"/>
              <a:gd name="connsiteX100" fmla="*/ 15357271 w 74090215"/>
              <a:gd name="connsiteY100" fmla="*/ 8265903 h 17509479"/>
              <a:gd name="connsiteX101" fmla="*/ 15510897 w 74090215"/>
              <a:gd name="connsiteY101" fmla="*/ 8399783 h 17509479"/>
              <a:gd name="connsiteX102" fmla="*/ 15513547 w 74090215"/>
              <a:gd name="connsiteY102" fmla="*/ 8398371 h 17509479"/>
              <a:gd name="connsiteX103" fmla="*/ 15659315 w 74090215"/>
              <a:gd name="connsiteY103" fmla="*/ 8551263 h 17509479"/>
              <a:gd name="connsiteX104" fmla="*/ 17050857 w 74090215"/>
              <a:gd name="connsiteY104" fmla="*/ 12152903 h 17509479"/>
              <a:gd name="connsiteX105" fmla="*/ 11694282 w 74090215"/>
              <a:gd name="connsiteY105" fmla="*/ 17509479 h 17509479"/>
              <a:gd name="connsiteX106" fmla="*/ 6337705 w 74090215"/>
              <a:gd name="connsiteY106" fmla="*/ 12152903 h 17509479"/>
              <a:gd name="connsiteX107" fmla="*/ 7729247 w 74090215"/>
              <a:gd name="connsiteY107" fmla="*/ 8551263 h 17509479"/>
              <a:gd name="connsiteX108" fmla="*/ 7875014 w 74090215"/>
              <a:gd name="connsiteY108" fmla="*/ 8398371 h 17509479"/>
              <a:gd name="connsiteX109" fmla="*/ 7877664 w 74090215"/>
              <a:gd name="connsiteY109" fmla="*/ 8399783 h 17509479"/>
              <a:gd name="connsiteX110" fmla="*/ 8031291 w 74090215"/>
              <a:gd name="connsiteY110" fmla="*/ 8265903 h 17509479"/>
              <a:gd name="connsiteX111" fmla="*/ 9308549 w 74090215"/>
              <a:gd name="connsiteY111" fmla="*/ 5356577 h 17509479"/>
              <a:gd name="connsiteX112" fmla="*/ 5356576 w 74090215"/>
              <a:gd name="connsiteY112" fmla="*/ 1404603 h 17509479"/>
              <a:gd name="connsiteX113" fmla="*/ 1404600 w 74090215"/>
              <a:gd name="connsiteY113" fmla="*/ 5356577 h 17509479"/>
              <a:gd name="connsiteX114" fmla="*/ 2842750 w 74090215"/>
              <a:gd name="connsiteY114" fmla="*/ 8406115 h 17509479"/>
              <a:gd name="connsiteX115" fmla="*/ 2849823 w 74090215"/>
              <a:gd name="connsiteY115" fmla="*/ 8411669 h 17509479"/>
              <a:gd name="connsiteX116" fmla="*/ 1537309 w 74090215"/>
              <a:gd name="connsiteY116" fmla="*/ 9111111 h 17509479"/>
              <a:gd name="connsiteX117" fmla="*/ 1391538 w 74090215"/>
              <a:gd name="connsiteY117" fmla="*/ 8958219 h 17509479"/>
              <a:gd name="connsiteX118" fmla="*/ 0 w 74090215"/>
              <a:gd name="connsiteY118" fmla="*/ 5356577 h 17509479"/>
              <a:gd name="connsiteX119" fmla="*/ 5356576 w 74090215"/>
              <a:gd name="connsiteY119" fmla="*/ 1 h 17509479"/>
              <a:gd name="connsiteX120" fmla="*/ 10713152 w 74090215"/>
              <a:gd name="connsiteY120" fmla="*/ 5356577 h 17509479"/>
              <a:gd name="connsiteX121" fmla="*/ 9321610 w 74090215"/>
              <a:gd name="connsiteY121" fmla="*/ 8958219 h 17509479"/>
              <a:gd name="connsiteX122" fmla="*/ 9175842 w 74090215"/>
              <a:gd name="connsiteY122" fmla="*/ 9111111 h 17509479"/>
              <a:gd name="connsiteX123" fmla="*/ 9173193 w 74090215"/>
              <a:gd name="connsiteY123" fmla="*/ 9109699 h 17509479"/>
              <a:gd name="connsiteX124" fmla="*/ 9019565 w 74090215"/>
              <a:gd name="connsiteY124" fmla="*/ 9243579 h 17509479"/>
              <a:gd name="connsiteX125" fmla="*/ 7742306 w 74090215"/>
              <a:gd name="connsiteY125" fmla="*/ 12152903 h 17509479"/>
              <a:gd name="connsiteX126" fmla="*/ 11694282 w 74090215"/>
              <a:gd name="connsiteY126" fmla="*/ 16104879 h 17509479"/>
              <a:gd name="connsiteX127" fmla="*/ 15646256 w 74090215"/>
              <a:gd name="connsiteY127" fmla="*/ 12152903 h 17509479"/>
              <a:gd name="connsiteX128" fmla="*/ 14368998 w 74090215"/>
              <a:gd name="connsiteY128" fmla="*/ 9243579 h 17509479"/>
              <a:gd name="connsiteX129" fmla="*/ 14215370 w 74090215"/>
              <a:gd name="connsiteY129" fmla="*/ 9109699 h 17509479"/>
              <a:gd name="connsiteX130" fmla="*/ 14212721 w 74090215"/>
              <a:gd name="connsiteY130" fmla="*/ 9111111 h 17509479"/>
              <a:gd name="connsiteX131" fmla="*/ 14066953 w 74090215"/>
              <a:gd name="connsiteY131" fmla="*/ 8958219 h 17509479"/>
              <a:gd name="connsiteX132" fmla="*/ 12675411 w 74090215"/>
              <a:gd name="connsiteY132" fmla="*/ 5356577 h 17509479"/>
              <a:gd name="connsiteX133" fmla="*/ 18031987 w 74090215"/>
              <a:gd name="connsiteY133" fmla="*/ 1 h 17509479"/>
              <a:gd name="connsiteX134" fmla="*/ 23388563 w 74090215"/>
              <a:gd name="connsiteY134" fmla="*/ 5356577 h 17509479"/>
              <a:gd name="connsiteX135" fmla="*/ 21997023 w 74090215"/>
              <a:gd name="connsiteY135" fmla="*/ 8958219 h 17509479"/>
              <a:gd name="connsiteX136" fmla="*/ 21851255 w 74090215"/>
              <a:gd name="connsiteY136" fmla="*/ 9111111 h 17509479"/>
              <a:gd name="connsiteX137" fmla="*/ 21848603 w 74090215"/>
              <a:gd name="connsiteY137" fmla="*/ 9109699 h 17509479"/>
              <a:gd name="connsiteX138" fmla="*/ 21694979 w 74090215"/>
              <a:gd name="connsiteY138" fmla="*/ 9243579 h 17509479"/>
              <a:gd name="connsiteX139" fmla="*/ 20417719 w 74090215"/>
              <a:gd name="connsiteY139" fmla="*/ 12152903 h 17509479"/>
              <a:gd name="connsiteX140" fmla="*/ 24369693 w 74090215"/>
              <a:gd name="connsiteY140" fmla="*/ 16104879 h 17509479"/>
              <a:gd name="connsiteX141" fmla="*/ 28321667 w 74090215"/>
              <a:gd name="connsiteY141" fmla="*/ 12152903 h 17509479"/>
              <a:gd name="connsiteX142" fmla="*/ 27044411 w 74090215"/>
              <a:gd name="connsiteY142" fmla="*/ 9243579 h 17509479"/>
              <a:gd name="connsiteX143" fmla="*/ 26890783 w 74090215"/>
              <a:gd name="connsiteY143" fmla="*/ 9109699 h 17509479"/>
              <a:gd name="connsiteX144" fmla="*/ 26888133 w 74090215"/>
              <a:gd name="connsiteY144" fmla="*/ 9111111 h 17509479"/>
              <a:gd name="connsiteX145" fmla="*/ 26742365 w 74090215"/>
              <a:gd name="connsiteY145" fmla="*/ 8958217 h 17509479"/>
              <a:gd name="connsiteX146" fmla="*/ 25350823 w 74090215"/>
              <a:gd name="connsiteY146" fmla="*/ 5356577 h 17509479"/>
              <a:gd name="connsiteX147" fmla="*/ 30707399 w 74090215"/>
              <a:gd name="connsiteY14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188957 w 74090215"/>
              <a:gd name="connsiteY87" fmla="*/ 8398371 h 17509479"/>
              <a:gd name="connsiteX88" fmla="*/ 28334727 w 74090215"/>
              <a:gd name="connsiteY88" fmla="*/ 8551263 h 17509479"/>
              <a:gd name="connsiteX89" fmla="*/ 29726271 w 74090215"/>
              <a:gd name="connsiteY89" fmla="*/ 12152903 h 17509479"/>
              <a:gd name="connsiteX90" fmla="*/ 24369693 w 74090215"/>
              <a:gd name="connsiteY90" fmla="*/ 17509479 h 17509479"/>
              <a:gd name="connsiteX91" fmla="*/ 19013117 w 74090215"/>
              <a:gd name="connsiteY91" fmla="*/ 12152903 h 17509479"/>
              <a:gd name="connsiteX92" fmla="*/ 20404659 w 74090215"/>
              <a:gd name="connsiteY92" fmla="*/ 8551263 h 17509479"/>
              <a:gd name="connsiteX93" fmla="*/ 20550427 w 74090215"/>
              <a:gd name="connsiteY93" fmla="*/ 8398371 h 17509479"/>
              <a:gd name="connsiteX94" fmla="*/ 20553075 w 74090215"/>
              <a:gd name="connsiteY94" fmla="*/ 8399783 h 17509479"/>
              <a:gd name="connsiteX95" fmla="*/ 20706703 w 74090215"/>
              <a:gd name="connsiteY95" fmla="*/ 8265903 h 17509479"/>
              <a:gd name="connsiteX96" fmla="*/ 21983965 w 74090215"/>
              <a:gd name="connsiteY96" fmla="*/ 5356577 h 17509479"/>
              <a:gd name="connsiteX97" fmla="*/ 18031987 w 74090215"/>
              <a:gd name="connsiteY97" fmla="*/ 1404603 h 17509479"/>
              <a:gd name="connsiteX98" fmla="*/ 14080013 w 74090215"/>
              <a:gd name="connsiteY98" fmla="*/ 5356577 h 17509479"/>
              <a:gd name="connsiteX99" fmla="*/ 15357271 w 74090215"/>
              <a:gd name="connsiteY99" fmla="*/ 8265903 h 17509479"/>
              <a:gd name="connsiteX100" fmla="*/ 15510897 w 74090215"/>
              <a:gd name="connsiteY100" fmla="*/ 8399783 h 17509479"/>
              <a:gd name="connsiteX101" fmla="*/ 15513547 w 74090215"/>
              <a:gd name="connsiteY101" fmla="*/ 8398371 h 17509479"/>
              <a:gd name="connsiteX102" fmla="*/ 15659315 w 74090215"/>
              <a:gd name="connsiteY102" fmla="*/ 8551263 h 17509479"/>
              <a:gd name="connsiteX103" fmla="*/ 17050857 w 74090215"/>
              <a:gd name="connsiteY103" fmla="*/ 12152903 h 17509479"/>
              <a:gd name="connsiteX104" fmla="*/ 11694282 w 74090215"/>
              <a:gd name="connsiteY104" fmla="*/ 17509479 h 17509479"/>
              <a:gd name="connsiteX105" fmla="*/ 6337705 w 74090215"/>
              <a:gd name="connsiteY105" fmla="*/ 12152903 h 17509479"/>
              <a:gd name="connsiteX106" fmla="*/ 7729247 w 74090215"/>
              <a:gd name="connsiteY106" fmla="*/ 8551263 h 17509479"/>
              <a:gd name="connsiteX107" fmla="*/ 7875014 w 74090215"/>
              <a:gd name="connsiteY107" fmla="*/ 8398371 h 17509479"/>
              <a:gd name="connsiteX108" fmla="*/ 7877664 w 74090215"/>
              <a:gd name="connsiteY108" fmla="*/ 8399783 h 17509479"/>
              <a:gd name="connsiteX109" fmla="*/ 8031291 w 74090215"/>
              <a:gd name="connsiteY109" fmla="*/ 8265903 h 17509479"/>
              <a:gd name="connsiteX110" fmla="*/ 9308549 w 74090215"/>
              <a:gd name="connsiteY110" fmla="*/ 5356577 h 17509479"/>
              <a:gd name="connsiteX111" fmla="*/ 5356576 w 74090215"/>
              <a:gd name="connsiteY111" fmla="*/ 1404603 h 17509479"/>
              <a:gd name="connsiteX112" fmla="*/ 1404600 w 74090215"/>
              <a:gd name="connsiteY112" fmla="*/ 5356577 h 17509479"/>
              <a:gd name="connsiteX113" fmla="*/ 2842750 w 74090215"/>
              <a:gd name="connsiteY113" fmla="*/ 8406115 h 17509479"/>
              <a:gd name="connsiteX114" fmla="*/ 2849823 w 74090215"/>
              <a:gd name="connsiteY114" fmla="*/ 8411669 h 17509479"/>
              <a:gd name="connsiteX115" fmla="*/ 1537309 w 74090215"/>
              <a:gd name="connsiteY115" fmla="*/ 9111111 h 17509479"/>
              <a:gd name="connsiteX116" fmla="*/ 1391538 w 74090215"/>
              <a:gd name="connsiteY116" fmla="*/ 8958219 h 17509479"/>
              <a:gd name="connsiteX117" fmla="*/ 0 w 74090215"/>
              <a:gd name="connsiteY117" fmla="*/ 5356577 h 17509479"/>
              <a:gd name="connsiteX118" fmla="*/ 5356576 w 74090215"/>
              <a:gd name="connsiteY118" fmla="*/ 1 h 17509479"/>
              <a:gd name="connsiteX119" fmla="*/ 10713152 w 74090215"/>
              <a:gd name="connsiteY119" fmla="*/ 5356577 h 17509479"/>
              <a:gd name="connsiteX120" fmla="*/ 9321610 w 74090215"/>
              <a:gd name="connsiteY120" fmla="*/ 8958219 h 17509479"/>
              <a:gd name="connsiteX121" fmla="*/ 9175842 w 74090215"/>
              <a:gd name="connsiteY121" fmla="*/ 9111111 h 17509479"/>
              <a:gd name="connsiteX122" fmla="*/ 9173193 w 74090215"/>
              <a:gd name="connsiteY122" fmla="*/ 9109699 h 17509479"/>
              <a:gd name="connsiteX123" fmla="*/ 9019565 w 74090215"/>
              <a:gd name="connsiteY123" fmla="*/ 9243579 h 17509479"/>
              <a:gd name="connsiteX124" fmla="*/ 7742306 w 74090215"/>
              <a:gd name="connsiteY124" fmla="*/ 12152903 h 17509479"/>
              <a:gd name="connsiteX125" fmla="*/ 11694282 w 74090215"/>
              <a:gd name="connsiteY125" fmla="*/ 16104879 h 17509479"/>
              <a:gd name="connsiteX126" fmla="*/ 15646256 w 74090215"/>
              <a:gd name="connsiteY126" fmla="*/ 12152903 h 17509479"/>
              <a:gd name="connsiteX127" fmla="*/ 14368998 w 74090215"/>
              <a:gd name="connsiteY127" fmla="*/ 9243579 h 17509479"/>
              <a:gd name="connsiteX128" fmla="*/ 14215370 w 74090215"/>
              <a:gd name="connsiteY128" fmla="*/ 9109699 h 17509479"/>
              <a:gd name="connsiteX129" fmla="*/ 14212721 w 74090215"/>
              <a:gd name="connsiteY129" fmla="*/ 9111111 h 17509479"/>
              <a:gd name="connsiteX130" fmla="*/ 14066953 w 74090215"/>
              <a:gd name="connsiteY130" fmla="*/ 8958219 h 17509479"/>
              <a:gd name="connsiteX131" fmla="*/ 12675411 w 74090215"/>
              <a:gd name="connsiteY131" fmla="*/ 5356577 h 17509479"/>
              <a:gd name="connsiteX132" fmla="*/ 18031987 w 74090215"/>
              <a:gd name="connsiteY132" fmla="*/ 1 h 17509479"/>
              <a:gd name="connsiteX133" fmla="*/ 23388563 w 74090215"/>
              <a:gd name="connsiteY133" fmla="*/ 5356577 h 17509479"/>
              <a:gd name="connsiteX134" fmla="*/ 21997023 w 74090215"/>
              <a:gd name="connsiteY134" fmla="*/ 8958219 h 17509479"/>
              <a:gd name="connsiteX135" fmla="*/ 21851255 w 74090215"/>
              <a:gd name="connsiteY135" fmla="*/ 9111111 h 17509479"/>
              <a:gd name="connsiteX136" fmla="*/ 21848603 w 74090215"/>
              <a:gd name="connsiteY136" fmla="*/ 9109699 h 17509479"/>
              <a:gd name="connsiteX137" fmla="*/ 21694979 w 74090215"/>
              <a:gd name="connsiteY137" fmla="*/ 9243579 h 17509479"/>
              <a:gd name="connsiteX138" fmla="*/ 20417719 w 74090215"/>
              <a:gd name="connsiteY138" fmla="*/ 12152903 h 17509479"/>
              <a:gd name="connsiteX139" fmla="*/ 24369693 w 74090215"/>
              <a:gd name="connsiteY139" fmla="*/ 16104879 h 17509479"/>
              <a:gd name="connsiteX140" fmla="*/ 28321667 w 74090215"/>
              <a:gd name="connsiteY140" fmla="*/ 12152903 h 17509479"/>
              <a:gd name="connsiteX141" fmla="*/ 27044411 w 74090215"/>
              <a:gd name="connsiteY141" fmla="*/ 9243579 h 17509479"/>
              <a:gd name="connsiteX142" fmla="*/ 26890783 w 74090215"/>
              <a:gd name="connsiteY142" fmla="*/ 9109699 h 17509479"/>
              <a:gd name="connsiteX143" fmla="*/ 26888133 w 74090215"/>
              <a:gd name="connsiteY143" fmla="*/ 9111111 h 17509479"/>
              <a:gd name="connsiteX144" fmla="*/ 26742365 w 74090215"/>
              <a:gd name="connsiteY144" fmla="*/ 8958217 h 17509479"/>
              <a:gd name="connsiteX145" fmla="*/ 25350823 w 74090215"/>
              <a:gd name="connsiteY145" fmla="*/ 5356577 h 17509479"/>
              <a:gd name="connsiteX146" fmla="*/ 30707399 w 74090215"/>
              <a:gd name="connsiteY14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334727 w 74090215"/>
              <a:gd name="connsiteY87" fmla="*/ 8551263 h 17509479"/>
              <a:gd name="connsiteX88" fmla="*/ 29726271 w 74090215"/>
              <a:gd name="connsiteY88" fmla="*/ 12152903 h 17509479"/>
              <a:gd name="connsiteX89" fmla="*/ 24369693 w 74090215"/>
              <a:gd name="connsiteY89" fmla="*/ 17509479 h 17509479"/>
              <a:gd name="connsiteX90" fmla="*/ 19013117 w 74090215"/>
              <a:gd name="connsiteY90" fmla="*/ 12152903 h 17509479"/>
              <a:gd name="connsiteX91" fmla="*/ 20404659 w 74090215"/>
              <a:gd name="connsiteY91" fmla="*/ 8551263 h 17509479"/>
              <a:gd name="connsiteX92" fmla="*/ 20550427 w 74090215"/>
              <a:gd name="connsiteY92" fmla="*/ 8398371 h 17509479"/>
              <a:gd name="connsiteX93" fmla="*/ 20553075 w 74090215"/>
              <a:gd name="connsiteY93" fmla="*/ 8399783 h 17509479"/>
              <a:gd name="connsiteX94" fmla="*/ 20706703 w 74090215"/>
              <a:gd name="connsiteY94" fmla="*/ 8265903 h 17509479"/>
              <a:gd name="connsiteX95" fmla="*/ 21983965 w 74090215"/>
              <a:gd name="connsiteY95" fmla="*/ 5356577 h 17509479"/>
              <a:gd name="connsiteX96" fmla="*/ 18031987 w 74090215"/>
              <a:gd name="connsiteY96" fmla="*/ 1404603 h 17509479"/>
              <a:gd name="connsiteX97" fmla="*/ 14080013 w 74090215"/>
              <a:gd name="connsiteY97" fmla="*/ 5356577 h 17509479"/>
              <a:gd name="connsiteX98" fmla="*/ 15357271 w 74090215"/>
              <a:gd name="connsiteY98" fmla="*/ 8265903 h 17509479"/>
              <a:gd name="connsiteX99" fmla="*/ 15510897 w 74090215"/>
              <a:gd name="connsiteY99" fmla="*/ 8399783 h 17509479"/>
              <a:gd name="connsiteX100" fmla="*/ 15513547 w 74090215"/>
              <a:gd name="connsiteY100" fmla="*/ 8398371 h 17509479"/>
              <a:gd name="connsiteX101" fmla="*/ 15659315 w 74090215"/>
              <a:gd name="connsiteY101" fmla="*/ 8551263 h 17509479"/>
              <a:gd name="connsiteX102" fmla="*/ 17050857 w 74090215"/>
              <a:gd name="connsiteY102" fmla="*/ 12152903 h 17509479"/>
              <a:gd name="connsiteX103" fmla="*/ 11694282 w 74090215"/>
              <a:gd name="connsiteY103" fmla="*/ 17509479 h 17509479"/>
              <a:gd name="connsiteX104" fmla="*/ 6337705 w 74090215"/>
              <a:gd name="connsiteY104" fmla="*/ 12152903 h 17509479"/>
              <a:gd name="connsiteX105" fmla="*/ 7729247 w 74090215"/>
              <a:gd name="connsiteY105" fmla="*/ 8551263 h 17509479"/>
              <a:gd name="connsiteX106" fmla="*/ 7875014 w 74090215"/>
              <a:gd name="connsiteY106" fmla="*/ 8398371 h 17509479"/>
              <a:gd name="connsiteX107" fmla="*/ 7877664 w 74090215"/>
              <a:gd name="connsiteY107" fmla="*/ 8399783 h 17509479"/>
              <a:gd name="connsiteX108" fmla="*/ 8031291 w 74090215"/>
              <a:gd name="connsiteY108" fmla="*/ 8265903 h 17509479"/>
              <a:gd name="connsiteX109" fmla="*/ 9308549 w 74090215"/>
              <a:gd name="connsiteY109" fmla="*/ 5356577 h 17509479"/>
              <a:gd name="connsiteX110" fmla="*/ 5356576 w 74090215"/>
              <a:gd name="connsiteY110" fmla="*/ 1404603 h 17509479"/>
              <a:gd name="connsiteX111" fmla="*/ 1404600 w 74090215"/>
              <a:gd name="connsiteY111" fmla="*/ 5356577 h 17509479"/>
              <a:gd name="connsiteX112" fmla="*/ 2842750 w 74090215"/>
              <a:gd name="connsiteY112" fmla="*/ 8406115 h 17509479"/>
              <a:gd name="connsiteX113" fmla="*/ 2849823 w 74090215"/>
              <a:gd name="connsiteY113" fmla="*/ 8411669 h 17509479"/>
              <a:gd name="connsiteX114" fmla="*/ 1537309 w 74090215"/>
              <a:gd name="connsiteY114" fmla="*/ 9111111 h 17509479"/>
              <a:gd name="connsiteX115" fmla="*/ 1391538 w 74090215"/>
              <a:gd name="connsiteY115" fmla="*/ 8958219 h 17509479"/>
              <a:gd name="connsiteX116" fmla="*/ 0 w 74090215"/>
              <a:gd name="connsiteY116" fmla="*/ 5356577 h 17509479"/>
              <a:gd name="connsiteX117" fmla="*/ 5356576 w 74090215"/>
              <a:gd name="connsiteY117" fmla="*/ 1 h 17509479"/>
              <a:gd name="connsiteX118" fmla="*/ 10713152 w 74090215"/>
              <a:gd name="connsiteY118" fmla="*/ 5356577 h 17509479"/>
              <a:gd name="connsiteX119" fmla="*/ 9321610 w 74090215"/>
              <a:gd name="connsiteY119" fmla="*/ 8958219 h 17509479"/>
              <a:gd name="connsiteX120" fmla="*/ 9175842 w 74090215"/>
              <a:gd name="connsiteY120" fmla="*/ 9111111 h 17509479"/>
              <a:gd name="connsiteX121" fmla="*/ 9173193 w 74090215"/>
              <a:gd name="connsiteY121" fmla="*/ 9109699 h 17509479"/>
              <a:gd name="connsiteX122" fmla="*/ 9019565 w 74090215"/>
              <a:gd name="connsiteY122" fmla="*/ 9243579 h 17509479"/>
              <a:gd name="connsiteX123" fmla="*/ 7742306 w 74090215"/>
              <a:gd name="connsiteY123" fmla="*/ 12152903 h 17509479"/>
              <a:gd name="connsiteX124" fmla="*/ 11694282 w 74090215"/>
              <a:gd name="connsiteY124" fmla="*/ 16104879 h 17509479"/>
              <a:gd name="connsiteX125" fmla="*/ 15646256 w 74090215"/>
              <a:gd name="connsiteY125" fmla="*/ 12152903 h 17509479"/>
              <a:gd name="connsiteX126" fmla="*/ 14368998 w 74090215"/>
              <a:gd name="connsiteY126" fmla="*/ 9243579 h 17509479"/>
              <a:gd name="connsiteX127" fmla="*/ 14215370 w 74090215"/>
              <a:gd name="connsiteY127" fmla="*/ 9109699 h 17509479"/>
              <a:gd name="connsiteX128" fmla="*/ 14212721 w 74090215"/>
              <a:gd name="connsiteY128" fmla="*/ 9111111 h 17509479"/>
              <a:gd name="connsiteX129" fmla="*/ 14066953 w 74090215"/>
              <a:gd name="connsiteY129" fmla="*/ 8958219 h 17509479"/>
              <a:gd name="connsiteX130" fmla="*/ 12675411 w 74090215"/>
              <a:gd name="connsiteY130" fmla="*/ 5356577 h 17509479"/>
              <a:gd name="connsiteX131" fmla="*/ 18031987 w 74090215"/>
              <a:gd name="connsiteY131" fmla="*/ 1 h 17509479"/>
              <a:gd name="connsiteX132" fmla="*/ 23388563 w 74090215"/>
              <a:gd name="connsiteY132" fmla="*/ 5356577 h 17509479"/>
              <a:gd name="connsiteX133" fmla="*/ 21997023 w 74090215"/>
              <a:gd name="connsiteY133" fmla="*/ 8958219 h 17509479"/>
              <a:gd name="connsiteX134" fmla="*/ 21851255 w 74090215"/>
              <a:gd name="connsiteY134" fmla="*/ 9111111 h 17509479"/>
              <a:gd name="connsiteX135" fmla="*/ 21848603 w 74090215"/>
              <a:gd name="connsiteY135" fmla="*/ 9109699 h 17509479"/>
              <a:gd name="connsiteX136" fmla="*/ 21694979 w 74090215"/>
              <a:gd name="connsiteY136" fmla="*/ 9243579 h 17509479"/>
              <a:gd name="connsiteX137" fmla="*/ 20417719 w 74090215"/>
              <a:gd name="connsiteY137" fmla="*/ 12152903 h 17509479"/>
              <a:gd name="connsiteX138" fmla="*/ 24369693 w 74090215"/>
              <a:gd name="connsiteY138" fmla="*/ 16104879 h 17509479"/>
              <a:gd name="connsiteX139" fmla="*/ 28321667 w 74090215"/>
              <a:gd name="connsiteY139" fmla="*/ 12152903 h 17509479"/>
              <a:gd name="connsiteX140" fmla="*/ 27044411 w 74090215"/>
              <a:gd name="connsiteY140" fmla="*/ 9243579 h 17509479"/>
              <a:gd name="connsiteX141" fmla="*/ 26890783 w 74090215"/>
              <a:gd name="connsiteY141" fmla="*/ 9109699 h 17509479"/>
              <a:gd name="connsiteX142" fmla="*/ 26888133 w 74090215"/>
              <a:gd name="connsiteY142" fmla="*/ 9111111 h 17509479"/>
              <a:gd name="connsiteX143" fmla="*/ 26742365 w 74090215"/>
              <a:gd name="connsiteY143" fmla="*/ 8958217 h 17509479"/>
              <a:gd name="connsiteX144" fmla="*/ 25350823 w 74090215"/>
              <a:gd name="connsiteY144" fmla="*/ 5356577 h 17509479"/>
              <a:gd name="connsiteX145" fmla="*/ 30707399 w 74090215"/>
              <a:gd name="connsiteY14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513547 w 74090215"/>
              <a:gd name="connsiteY99" fmla="*/ 8398371 h 17509479"/>
              <a:gd name="connsiteX100" fmla="*/ 15659315 w 74090215"/>
              <a:gd name="connsiteY100" fmla="*/ 8551263 h 17509479"/>
              <a:gd name="connsiteX101" fmla="*/ 17050857 w 74090215"/>
              <a:gd name="connsiteY101" fmla="*/ 12152903 h 17509479"/>
              <a:gd name="connsiteX102" fmla="*/ 11694282 w 74090215"/>
              <a:gd name="connsiteY102" fmla="*/ 17509479 h 17509479"/>
              <a:gd name="connsiteX103" fmla="*/ 6337705 w 74090215"/>
              <a:gd name="connsiteY103" fmla="*/ 12152903 h 17509479"/>
              <a:gd name="connsiteX104" fmla="*/ 7729247 w 74090215"/>
              <a:gd name="connsiteY104" fmla="*/ 8551263 h 17509479"/>
              <a:gd name="connsiteX105" fmla="*/ 7875014 w 74090215"/>
              <a:gd name="connsiteY105" fmla="*/ 8398371 h 17509479"/>
              <a:gd name="connsiteX106" fmla="*/ 7877664 w 74090215"/>
              <a:gd name="connsiteY106" fmla="*/ 8399783 h 17509479"/>
              <a:gd name="connsiteX107" fmla="*/ 8031291 w 74090215"/>
              <a:gd name="connsiteY107" fmla="*/ 8265903 h 17509479"/>
              <a:gd name="connsiteX108" fmla="*/ 9308549 w 74090215"/>
              <a:gd name="connsiteY108" fmla="*/ 5356577 h 17509479"/>
              <a:gd name="connsiteX109" fmla="*/ 5356576 w 74090215"/>
              <a:gd name="connsiteY109" fmla="*/ 1404603 h 17509479"/>
              <a:gd name="connsiteX110" fmla="*/ 1404600 w 74090215"/>
              <a:gd name="connsiteY110" fmla="*/ 5356577 h 17509479"/>
              <a:gd name="connsiteX111" fmla="*/ 2842750 w 74090215"/>
              <a:gd name="connsiteY111" fmla="*/ 8406115 h 17509479"/>
              <a:gd name="connsiteX112" fmla="*/ 2849823 w 74090215"/>
              <a:gd name="connsiteY112" fmla="*/ 8411669 h 17509479"/>
              <a:gd name="connsiteX113" fmla="*/ 1537309 w 74090215"/>
              <a:gd name="connsiteY113" fmla="*/ 9111111 h 17509479"/>
              <a:gd name="connsiteX114" fmla="*/ 1391538 w 74090215"/>
              <a:gd name="connsiteY114" fmla="*/ 8958219 h 17509479"/>
              <a:gd name="connsiteX115" fmla="*/ 0 w 74090215"/>
              <a:gd name="connsiteY115" fmla="*/ 5356577 h 17509479"/>
              <a:gd name="connsiteX116" fmla="*/ 5356576 w 74090215"/>
              <a:gd name="connsiteY116" fmla="*/ 1 h 17509479"/>
              <a:gd name="connsiteX117" fmla="*/ 10713152 w 74090215"/>
              <a:gd name="connsiteY117" fmla="*/ 5356577 h 17509479"/>
              <a:gd name="connsiteX118" fmla="*/ 9321610 w 74090215"/>
              <a:gd name="connsiteY118" fmla="*/ 8958219 h 17509479"/>
              <a:gd name="connsiteX119" fmla="*/ 9175842 w 74090215"/>
              <a:gd name="connsiteY119" fmla="*/ 9111111 h 17509479"/>
              <a:gd name="connsiteX120" fmla="*/ 9173193 w 74090215"/>
              <a:gd name="connsiteY120" fmla="*/ 9109699 h 17509479"/>
              <a:gd name="connsiteX121" fmla="*/ 9019565 w 74090215"/>
              <a:gd name="connsiteY121" fmla="*/ 9243579 h 17509479"/>
              <a:gd name="connsiteX122" fmla="*/ 7742306 w 74090215"/>
              <a:gd name="connsiteY122" fmla="*/ 12152903 h 17509479"/>
              <a:gd name="connsiteX123" fmla="*/ 11694282 w 74090215"/>
              <a:gd name="connsiteY123" fmla="*/ 16104879 h 17509479"/>
              <a:gd name="connsiteX124" fmla="*/ 15646256 w 74090215"/>
              <a:gd name="connsiteY124" fmla="*/ 12152903 h 17509479"/>
              <a:gd name="connsiteX125" fmla="*/ 14368998 w 74090215"/>
              <a:gd name="connsiteY125" fmla="*/ 9243579 h 17509479"/>
              <a:gd name="connsiteX126" fmla="*/ 14215370 w 74090215"/>
              <a:gd name="connsiteY126" fmla="*/ 9109699 h 17509479"/>
              <a:gd name="connsiteX127" fmla="*/ 14212721 w 74090215"/>
              <a:gd name="connsiteY127" fmla="*/ 9111111 h 17509479"/>
              <a:gd name="connsiteX128" fmla="*/ 14066953 w 74090215"/>
              <a:gd name="connsiteY128" fmla="*/ 8958219 h 17509479"/>
              <a:gd name="connsiteX129" fmla="*/ 12675411 w 74090215"/>
              <a:gd name="connsiteY129" fmla="*/ 5356577 h 17509479"/>
              <a:gd name="connsiteX130" fmla="*/ 18031987 w 74090215"/>
              <a:gd name="connsiteY130" fmla="*/ 1 h 17509479"/>
              <a:gd name="connsiteX131" fmla="*/ 23388563 w 74090215"/>
              <a:gd name="connsiteY131" fmla="*/ 5356577 h 17509479"/>
              <a:gd name="connsiteX132" fmla="*/ 21997023 w 74090215"/>
              <a:gd name="connsiteY132" fmla="*/ 8958219 h 17509479"/>
              <a:gd name="connsiteX133" fmla="*/ 21851255 w 74090215"/>
              <a:gd name="connsiteY133" fmla="*/ 9111111 h 17509479"/>
              <a:gd name="connsiteX134" fmla="*/ 21848603 w 74090215"/>
              <a:gd name="connsiteY134" fmla="*/ 9109699 h 17509479"/>
              <a:gd name="connsiteX135" fmla="*/ 21694979 w 74090215"/>
              <a:gd name="connsiteY135" fmla="*/ 9243579 h 17509479"/>
              <a:gd name="connsiteX136" fmla="*/ 20417719 w 74090215"/>
              <a:gd name="connsiteY136" fmla="*/ 12152903 h 17509479"/>
              <a:gd name="connsiteX137" fmla="*/ 24369693 w 74090215"/>
              <a:gd name="connsiteY137" fmla="*/ 16104879 h 17509479"/>
              <a:gd name="connsiteX138" fmla="*/ 28321667 w 74090215"/>
              <a:gd name="connsiteY138" fmla="*/ 12152903 h 17509479"/>
              <a:gd name="connsiteX139" fmla="*/ 27044411 w 74090215"/>
              <a:gd name="connsiteY139" fmla="*/ 9243579 h 17509479"/>
              <a:gd name="connsiteX140" fmla="*/ 26890783 w 74090215"/>
              <a:gd name="connsiteY140" fmla="*/ 9109699 h 17509479"/>
              <a:gd name="connsiteX141" fmla="*/ 26888133 w 74090215"/>
              <a:gd name="connsiteY141" fmla="*/ 9111111 h 17509479"/>
              <a:gd name="connsiteX142" fmla="*/ 26742365 w 74090215"/>
              <a:gd name="connsiteY142" fmla="*/ 8958217 h 17509479"/>
              <a:gd name="connsiteX143" fmla="*/ 25350823 w 74090215"/>
              <a:gd name="connsiteY143" fmla="*/ 5356577 h 17509479"/>
              <a:gd name="connsiteX144" fmla="*/ 30707399 w 74090215"/>
              <a:gd name="connsiteY14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659315 w 74090215"/>
              <a:gd name="connsiteY99" fmla="*/ 8551263 h 17509479"/>
              <a:gd name="connsiteX100" fmla="*/ 17050857 w 74090215"/>
              <a:gd name="connsiteY100" fmla="*/ 12152903 h 17509479"/>
              <a:gd name="connsiteX101" fmla="*/ 11694282 w 74090215"/>
              <a:gd name="connsiteY101" fmla="*/ 17509479 h 17509479"/>
              <a:gd name="connsiteX102" fmla="*/ 6337705 w 74090215"/>
              <a:gd name="connsiteY102" fmla="*/ 12152903 h 17509479"/>
              <a:gd name="connsiteX103" fmla="*/ 7729247 w 74090215"/>
              <a:gd name="connsiteY103" fmla="*/ 8551263 h 17509479"/>
              <a:gd name="connsiteX104" fmla="*/ 7875014 w 74090215"/>
              <a:gd name="connsiteY104" fmla="*/ 8398371 h 17509479"/>
              <a:gd name="connsiteX105" fmla="*/ 7877664 w 74090215"/>
              <a:gd name="connsiteY105" fmla="*/ 8399783 h 17509479"/>
              <a:gd name="connsiteX106" fmla="*/ 8031291 w 74090215"/>
              <a:gd name="connsiteY106" fmla="*/ 8265903 h 17509479"/>
              <a:gd name="connsiteX107" fmla="*/ 9308549 w 74090215"/>
              <a:gd name="connsiteY107" fmla="*/ 5356577 h 17509479"/>
              <a:gd name="connsiteX108" fmla="*/ 5356576 w 74090215"/>
              <a:gd name="connsiteY108" fmla="*/ 1404603 h 17509479"/>
              <a:gd name="connsiteX109" fmla="*/ 1404600 w 74090215"/>
              <a:gd name="connsiteY109" fmla="*/ 5356577 h 17509479"/>
              <a:gd name="connsiteX110" fmla="*/ 2842750 w 74090215"/>
              <a:gd name="connsiteY110" fmla="*/ 8406115 h 17509479"/>
              <a:gd name="connsiteX111" fmla="*/ 2849823 w 74090215"/>
              <a:gd name="connsiteY111" fmla="*/ 8411669 h 17509479"/>
              <a:gd name="connsiteX112" fmla="*/ 1537309 w 74090215"/>
              <a:gd name="connsiteY112" fmla="*/ 9111111 h 17509479"/>
              <a:gd name="connsiteX113" fmla="*/ 1391538 w 74090215"/>
              <a:gd name="connsiteY113" fmla="*/ 8958219 h 17509479"/>
              <a:gd name="connsiteX114" fmla="*/ 0 w 74090215"/>
              <a:gd name="connsiteY114" fmla="*/ 5356577 h 17509479"/>
              <a:gd name="connsiteX115" fmla="*/ 5356576 w 74090215"/>
              <a:gd name="connsiteY115" fmla="*/ 1 h 17509479"/>
              <a:gd name="connsiteX116" fmla="*/ 10713152 w 74090215"/>
              <a:gd name="connsiteY116" fmla="*/ 5356577 h 17509479"/>
              <a:gd name="connsiteX117" fmla="*/ 9321610 w 74090215"/>
              <a:gd name="connsiteY117" fmla="*/ 8958219 h 17509479"/>
              <a:gd name="connsiteX118" fmla="*/ 9175842 w 74090215"/>
              <a:gd name="connsiteY118" fmla="*/ 9111111 h 17509479"/>
              <a:gd name="connsiteX119" fmla="*/ 9173193 w 74090215"/>
              <a:gd name="connsiteY119" fmla="*/ 9109699 h 17509479"/>
              <a:gd name="connsiteX120" fmla="*/ 9019565 w 74090215"/>
              <a:gd name="connsiteY120" fmla="*/ 9243579 h 17509479"/>
              <a:gd name="connsiteX121" fmla="*/ 7742306 w 74090215"/>
              <a:gd name="connsiteY121" fmla="*/ 12152903 h 17509479"/>
              <a:gd name="connsiteX122" fmla="*/ 11694282 w 74090215"/>
              <a:gd name="connsiteY122" fmla="*/ 16104879 h 17509479"/>
              <a:gd name="connsiteX123" fmla="*/ 15646256 w 74090215"/>
              <a:gd name="connsiteY123" fmla="*/ 12152903 h 17509479"/>
              <a:gd name="connsiteX124" fmla="*/ 14368998 w 74090215"/>
              <a:gd name="connsiteY124" fmla="*/ 9243579 h 17509479"/>
              <a:gd name="connsiteX125" fmla="*/ 14215370 w 74090215"/>
              <a:gd name="connsiteY125" fmla="*/ 9109699 h 17509479"/>
              <a:gd name="connsiteX126" fmla="*/ 14212721 w 74090215"/>
              <a:gd name="connsiteY126" fmla="*/ 9111111 h 17509479"/>
              <a:gd name="connsiteX127" fmla="*/ 14066953 w 74090215"/>
              <a:gd name="connsiteY127" fmla="*/ 8958219 h 17509479"/>
              <a:gd name="connsiteX128" fmla="*/ 12675411 w 74090215"/>
              <a:gd name="connsiteY128" fmla="*/ 5356577 h 17509479"/>
              <a:gd name="connsiteX129" fmla="*/ 18031987 w 74090215"/>
              <a:gd name="connsiteY129" fmla="*/ 1 h 17509479"/>
              <a:gd name="connsiteX130" fmla="*/ 23388563 w 74090215"/>
              <a:gd name="connsiteY130" fmla="*/ 5356577 h 17509479"/>
              <a:gd name="connsiteX131" fmla="*/ 21997023 w 74090215"/>
              <a:gd name="connsiteY131" fmla="*/ 8958219 h 17509479"/>
              <a:gd name="connsiteX132" fmla="*/ 21851255 w 74090215"/>
              <a:gd name="connsiteY132" fmla="*/ 9111111 h 17509479"/>
              <a:gd name="connsiteX133" fmla="*/ 21848603 w 74090215"/>
              <a:gd name="connsiteY133" fmla="*/ 9109699 h 17509479"/>
              <a:gd name="connsiteX134" fmla="*/ 21694979 w 74090215"/>
              <a:gd name="connsiteY134" fmla="*/ 9243579 h 17509479"/>
              <a:gd name="connsiteX135" fmla="*/ 20417719 w 74090215"/>
              <a:gd name="connsiteY135" fmla="*/ 12152903 h 17509479"/>
              <a:gd name="connsiteX136" fmla="*/ 24369693 w 74090215"/>
              <a:gd name="connsiteY136" fmla="*/ 16104879 h 17509479"/>
              <a:gd name="connsiteX137" fmla="*/ 28321667 w 74090215"/>
              <a:gd name="connsiteY137" fmla="*/ 12152903 h 17509479"/>
              <a:gd name="connsiteX138" fmla="*/ 27044411 w 74090215"/>
              <a:gd name="connsiteY138" fmla="*/ 9243579 h 17509479"/>
              <a:gd name="connsiteX139" fmla="*/ 26890783 w 74090215"/>
              <a:gd name="connsiteY139" fmla="*/ 9109699 h 17509479"/>
              <a:gd name="connsiteX140" fmla="*/ 26888133 w 74090215"/>
              <a:gd name="connsiteY140" fmla="*/ 9111111 h 17509479"/>
              <a:gd name="connsiteX141" fmla="*/ 26742365 w 74090215"/>
              <a:gd name="connsiteY141" fmla="*/ 8958217 h 17509479"/>
              <a:gd name="connsiteX142" fmla="*/ 25350823 w 74090215"/>
              <a:gd name="connsiteY142" fmla="*/ 5356577 h 17509479"/>
              <a:gd name="connsiteX143" fmla="*/ 30707399 w 74090215"/>
              <a:gd name="connsiteY14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212721 w 74090215"/>
              <a:gd name="connsiteY125" fmla="*/ 9111111 h 17509479"/>
              <a:gd name="connsiteX126" fmla="*/ 14066953 w 74090215"/>
              <a:gd name="connsiteY126" fmla="*/ 8958219 h 17509479"/>
              <a:gd name="connsiteX127" fmla="*/ 12675411 w 74090215"/>
              <a:gd name="connsiteY127" fmla="*/ 5356577 h 17509479"/>
              <a:gd name="connsiteX128" fmla="*/ 18031987 w 74090215"/>
              <a:gd name="connsiteY128" fmla="*/ 1 h 17509479"/>
              <a:gd name="connsiteX129" fmla="*/ 23388563 w 74090215"/>
              <a:gd name="connsiteY129" fmla="*/ 5356577 h 17509479"/>
              <a:gd name="connsiteX130" fmla="*/ 21997023 w 74090215"/>
              <a:gd name="connsiteY130" fmla="*/ 8958219 h 17509479"/>
              <a:gd name="connsiteX131" fmla="*/ 21851255 w 74090215"/>
              <a:gd name="connsiteY131" fmla="*/ 9111111 h 17509479"/>
              <a:gd name="connsiteX132" fmla="*/ 21848603 w 74090215"/>
              <a:gd name="connsiteY132" fmla="*/ 9109699 h 17509479"/>
              <a:gd name="connsiteX133" fmla="*/ 21694979 w 74090215"/>
              <a:gd name="connsiteY133" fmla="*/ 9243579 h 17509479"/>
              <a:gd name="connsiteX134" fmla="*/ 20417719 w 74090215"/>
              <a:gd name="connsiteY134" fmla="*/ 12152903 h 17509479"/>
              <a:gd name="connsiteX135" fmla="*/ 24369693 w 74090215"/>
              <a:gd name="connsiteY135" fmla="*/ 16104879 h 17509479"/>
              <a:gd name="connsiteX136" fmla="*/ 28321667 w 74090215"/>
              <a:gd name="connsiteY136" fmla="*/ 12152903 h 17509479"/>
              <a:gd name="connsiteX137" fmla="*/ 27044411 w 74090215"/>
              <a:gd name="connsiteY137" fmla="*/ 9243579 h 17509479"/>
              <a:gd name="connsiteX138" fmla="*/ 26890783 w 74090215"/>
              <a:gd name="connsiteY138" fmla="*/ 9109699 h 17509479"/>
              <a:gd name="connsiteX139" fmla="*/ 26888133 w 74090215"/>
              <a:gd name="connsiteY139" fmla="*/ 9111111 h 17509479"/>
              <a:gd name="connsiteX140" fmla="*/ 26742365 w 74090215"/>
              <a:gd name="connsiteY140" fmla="*/ 8958217 h 17509479"/>
              <a:gd name="connsiteX141" fmla="*/ 25350823 w 74090215"/>
              <a:gd name="connsiteY141" fmla="*/ 5356577 h 17509479"/>
              <a:gd name="connsiteX142" fmla="*/ 30707399 w 74090215"/>
              <a:gd name="connsiteY14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066953 w 74090215"/>
              <a:gd name="connsiteY125" fmla="*/ 8958219 h 17509479"/>
              <a:gd name="connsiteX126" fmla="*/ 12675411 w 74090215"/>
              <a:gd name="connsiteY126" fmla="*/ 5356577 h 17509479"/>
              <a:gd name="connsiteX127" fmla="*/ 18031987 w 74090215"/>
              <a:gd name="connsiteY127" fmla="*/ 1 h 17509479"/>
              <a:gd name="connsiteX128" fmla="*/ 23388563 w 74090215"/>
              <a:gd name="connsiteY128" fmla="*/ 5356577 h 17509479"/>
              <a:gd name="connsiteX129" fmla="*/ 21997023 w 74090215"/>
              <a:gd name="connsiteY129" fmla="*/ 8958219 h 17509479"/>
              <a:gd name="connsiteX130" fmla="*/ 21851255 w 74090215"/>
              <a:gd name="connsiteY130" fmla="*/ 9111111 h 17509479"/>
              <a:gd name="connsiteX131" fmla="*/ 21848603 w 74090215"/>
              <a:gd name="connsiteY131" fmla="*/ 9109699 h 17509479"/>
              <a:gd name="connsiteX132" fmla="*/ 21694979 w 74090215"/>
              <a:gd name="connsiteY132" fmla="*/ 9243579 h 17509479"/>
              <a:gd name="connsiteX133" fmla="*/ 20417719 w 74090215"/>
              <a:gd name="connsiteY133" fmla="*/ 12152903 h 17509479"/>
              <a:gd name="connsiteX134" fmla="*/ 24369693 w 74090215"/>
              <a:gd name="connsiteY134" fmla="*/ 16104879 h 17509479"/>
              <a:gd name="connsiteX135" fmla="*/ 28321667 w 74090215"/>
              <a:gd name="connsiteY135" fmla="*/ 12152903 h 17509479"/>
              <a:gd name="connsiteX136" fmla="*/ 27044411 w 74090215"/>
              <a:gd name="connsiteY136" fmla="*/ 9243579 h 17509479"/>
              <a:gd name="connsiteX137" fmla="*/ 26890783 w 74090215"/>
              <a:gd name="connsiteY137" fmla="*/ 9109699 h 17509479"/>
              <a:gd name="connsiteX138" fmla="*/ 26888133 w 74090215"/>
              <a:gd name="connsiteY138" fmla="*/ 9111111 h 17509479"/>
              <a:gd name="connsiteX139" fmla="*/ 26742365 w 74090215"/>
              <a:gd name="connsiteY139" fmla="*/ 8958217 h 17509479"/>
              <a:gd name="connsiteX140" fmla="*/ 25350823 w 74090215"/>
              <a:gd name="connsiteY140" fmla="*/ 5356577 h 17509479"/>
              <a:gd name="connsiteX141" fmla="*/ 30707399 w 74090215"/>
              <a:gd name="connsiteY14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066953 w 74090215"/>
              <a:gd name="connsiteY124" fmla="*/ 8958219 h 17509479"/>
              <a:gd name="connsiteX125" fmla="*/ 12675411 w 74090215"/>
              <a:gd name="connsiteY125" fmla="*/ 5356577 h 17509479"/>
              <a:gd name="connsiteX126" fmla="*/ 18031987 w 74090215"/>
              <a:gd name="connsiteY126" fmla="*/ 1 h 17509479"/>
              <a:gd name="connsiteX127" fmla="*/ 23388563 w 74090215"/>
              <a:gd name="connsiteY127" fmla="*/ 5356577 h 17509479"/>
              <a:gd name="connsiteX128" fmla="*/ 21997023 w 74090215"/>
              <a:gd name="connsiteY128" fmla="*/ 8958219 h 17509479"/>
              <a:gd name="connsiteX129" fmla="*/ 21851255 w 74090215"/>
              <a:gd name="connsiteY129" fmla="*/ 9111111 h 17509479"/>
              <a:gd name="connsiteX130" fmla="*/ 21848603 w 74090215"/>
              <a:gd name="connsiteY130" fmla="*/ 9109699 h 17509479"/>
              <a:gd name="connsiteX131" fmla="*/ 21694979 w 74090215"/>
              <a:gd name="connsiteY131" fmla="*/ 9243579 h 17509479"/>
              <a:gd name="connsiteX132" fmla="*/ 20417719 w 74090215"/>
              <a:gd name="connsiteY132" fmla="*/ 12152903 h 17509479"/>
              <a:gd name="connsiteX133" fmla="*/ 24369693 w 74090215"/>
              <a:gd name="connsiteY133" fmla="*/ 16104879 h 17509479"/>
              <a:gd name="connsiteX134" fmla="*/ 28321667 w 74090215"/>
              <a:gd name="connsiteY134" fmla="*/ 12152903 h 17509479"/>
              <a:gd name="connsiteX135" fmla="*/ 27044411 w 74090215"/>
              <a:gd name="connsiteY135" fmla="*/ 9243579 h 17509479"/>
              <a:gd name="connsiteX136" fmla="*/ 26890783 w 74090215"/>
              <a:gd name="connsiteY136" fmla="*/ 9109699 h 17509479"/>
              <a:gd name="connsiteX137" fmla="*/ 26888133 w 74090215"/>
              <a:gd name="connsiteY137" fmla="*/ 9111111 h 17509479"/>
              <a:gd name="connsiteX138" fmla="*/ 26742365 w 74090215"/>
              <a:gd name="connsiteY138" fmla="*/ 8958217 h 17509479"/>
              <a:gd name="connsiteX139" fmla="*/ 25350823 w 74090215"/>
              <a:gd name="connsiteY139" fmla="*/ 5356577 h 17509479"/>
              <a:gd name="connsiteX140" fmla="*/ 30707399 w 74090215"/>
              <a:gd name="connsiteY14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019565 w 74090215"/>
              <a:gd name="connsiteY118" fmla="*/ 9243579 h 17509479"/>
              <a:gd name="connsiteX119" fmla="*/ 7742306 w 74090215"/>
              <a:gd name="connsiteY119" fmla="*/ 12152903 h 17509479"/>
              <a:gd name="connsiteX120" fmla="*/ 11694282 w 74090215"/>
              <a:gd name="connsiteY120" fmla="*/ 16104879 h 17509479"/>
              <a:gd name="connsiteX121" fmla="*/ 15646256 w 74090215"/>
              <a:gd name="connsiteY121" fmla="*/ 12152903 h 17509479"/>
              <a:gd name="connsiteX122" fmla="*/ 14368998 w 74090215"/>
              <a:gd name="connsiteY122" fmla="*/ 9243579 h 17509479"/>
              <a:gd name="connsiteX123" fmla="*/ 14066953 w 74090215"/>
              <a:gd name="connsiteY123" fmla="*/ 8958219 h 17509479"/>
              <a:gd name="connsiteX124" fmla="*/ 12675411 w 74090215"/>
              <a:gd name="connsiteY124" fmla="*/ 5356577 h 17509479"/>
              <a:gd name="connsiteX125" fmla="*/ 18031987 w 74090215"/>
              <a:gd name="connsiteY125" fmla="*/ 1 h 17509479"/>
              <a:gd name="connsiteX126" fmla="*/ 23388563 w 74090215"/>
              <a:gd name="connsiteY126" fmla="*/ 5356577 h 17509479"/>
              <a:gd name="connsiteX127" fmla="*/ 21997023 w 74090215"/>
              <a:gd name="connsiteY127" fmla="*/ 8958219 h 17509479"/>
              <a:gd name="connsiteX128" fmla="*/ 21851255 w 74090215"/>
              <a:gd name="connsiteY128" fmla="*/ 9111111 h 17509479"/>
              <a:gd name="connsiteX129" fmla="*/ 21848603 w 74090215"/>
              <a:gd name="connsiteY129" fmla="*/ 9109699 h 17509479"/>
              <a:gd name="connsiteX130" fmla="*/ 21694979 w 74090215"/>
              <a:gd name="connsiteY130" fmla="*/ 9243579 h 17509479"/>
              <a:gd name="connsiteX131" fmla="*/ 20417719 w 74090215"/>
              <a:gd name="connsiteY131" fmla="*/ 12152903 h 17509479"/>
              <a:gd name="connsiteX132" fmla="*/ 24369693 w 74090215"/>
              <a:gd name="connsiteY132" fmla="*/ 16104879 h 17509479"/>
              <a:gd name="connsiteX133" fmla="*/ 28321667 w 74090215"/>
              <a:gd name="connsiteY133" fmla="*/ 12152903 h 17509479"/>
              <a:gd name="connsiteX134" fmla="*/ 27044411 w 74090215"/>
              <a:gd name="connsiteY134" fmla="*/ 9243579 h 17509479"/>
              <a:gd name="connsiteX135" fmla="*/ 26890783 w 74090215"/>
              <a:gd name="connsiteY135" fmla="*/ 9109699 h 17509479"/>
              <a:gd name="connsiteX136" fmla="*/ 26888133 w 74090215"/>
              <a:gd name="connsiteY136" fmla="*/ 9111111 h 17509479"/>
              <a:gd name="connsiteX137" fmla="*/ 26742365 w 74090215"/>
              <a:gd name="connsiteY137" fmla="*/ 8958217 h 17509479"/>
              <a:gd name="connsiteX138" fmla="*/ 25350823 w 74090215"/>
              <a:gd name="connsiteY138" fmla="*/ 5356577 h 17509479"/>
              <a:gd name="connsiteX139" fmla="*/ 30707399 w 74090215"/>
              <a:gd name="connsiteY13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019565 w 74090215"/>
              <a:gd name="connsiteY117" fmla="*/ 9243579 h 17509479"/>
              <a:gd name="connsiteX118" fmla="*/ 7742306 w 74090215"/>
              <a:gd name="connsiteY118" fmla="*/ 12152903 h 17509479"/>
              <a:gd name="connsiteX119" fmla="*/ 11694282 w 74090215"/>
              <a:gd name="connsiteY119" fmla="*/ 16104879 h 17509479"/>
              <a:gd name="connsiteX120" fmla="*/ 15646256 w 74090215"/>
              <a:gd name="connsiteY120" fmla="*/ 12152903 h 17509479"/>
              <a:gd name="connsiteX121" fmla="*/ 14368998 w 74090215"/>
              <a:gd name="connsiteY121" fmla="*/ 9243579 h 17509479"/>
              <a:gd name="connsiteX122" fmla="*/ 14066953 w 74090215"/>
              <a:gd name="connsiteY122" fmla="*/ 8958219 h 17509479"/>
              <a:gd name="connsiteX123" fmla="*/ 12675411 w 74090215"/>
              <a:gd name="connsiteY123" fmla="*/ 5356577 h 17509479"/>
              <a:gd name="connsiteX124" fmla="*/ 18031987 w 74090215"/>
              <a:gd name="connsiteY124" fmla="*/ 1 h 17509479"/>
              <a:gd name="connsiteX125" fmla="*/ 23388563 w 74090215"/>
              <a:gd name="connsiteY125" fmla="*/ 5356577 h 17509479"/>
              <a:gd name="connsiteX126" fmla="*/ 21997023 w 74090215"/>
              <a:gd name="connsiteY126" fmla="*/ 8958219 h 17509479"/>
              <a:gd name="connsiteX127" fmla="*/ 21851255 w 74090215"/>
              <a:gd name="connsiteY127" fmla="*/ 9111111 h 17509479"/>
              <a:gd name="connsiteX128" fmla="*/ 21848603 w 74090215"/>
              <a:gd name="connsiteY128" fmla="*/ 9109699 h 17509479"/>
              <a:gd name="connsiteX129" fmla="*/ 21694979 w 74090215"/>
              <a:gd name="connsiteY129" fmla="*/ 9243579 h 17509479"/>
              <a:gd name="connsiteX130" fmla="*/ 20417719 w 74090215"/>
              <a:gd name="connsiteY130" fmla="*/ 12152903 h 17509479"/>
              <a:gd name="connsiteX131" fmla="*/ 24369693 w 74090215"/>
              <a:gd name="connsiteY131" fmla="*/ 16104879 h 17509479"/>
              <a:gd name="connsiteX132" fmla="*/ 28321667 w 74090215"/>
              <a:gd name="connsiteY132" fmla="*/ 12152903 h 17509479"/>
              <a:gd name="connsiteX133" fmla="*/ 27044411 w 74090215"/>
              <a:gd name="connsiteY133" fmla="*/ 9243579 h 17509479"/>
              <a:gd name="connsiteX134" fmla="*/ 26890783 w 74090215"/>
              <a:gd name="connsiteY134" fmla="*/ 9109699 h 17509479"/>
              <a:gd name="connsiteX135" fmla="*/ 26888133 w 74090215"/>
              <a:gd name="connsiteY135" fmla="*/ 9111111 h 17509479"/>
              <a:gd name="connsiteX136" fmla="*/ 26742365 w 74090215"/>
              <a:gd name="connsiteY136" fmla="*/ 8958217 h 17509479"/>
              <a:gd name="connsiteX137" fmla="*/ 25350823 w 74090215"/>
              <a:gd name="connsiteY137" fmla="*/ 5356577 h 17509479"/>
              <a:gd name="connsiteX138" fmla="*/ 30707399 w 74090215"/>
              <a:gd name="connsiteY13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8031291 w 74090215"/>
              <a:gd name="connsiteY104" fmla="*/ 8265903 h 17509479"/>
              <a:gd name="connsiteX105" fmla="*/ 9308549 w 74090215"/>
              <a:gd name="connsiteY105" fmla="*/ 5356577 h 17509479"/>
              <a:gd name="connsiteX106" fmla="*/ 5356576 w 74090215"/>
              <a:gd name="connsiteY106" fmla="*/ 1404603 h 17509479"/>
              <a:gd name="connsiteX107" fmla="*/ 1404600 w 74090215"/>
              <a:gd name="connsiteY107" fmla="*/ 5356577 h 17509479"/>
              <a:gd name="connsiteX108" fmla="*/ 2842750 w 74090215"/>
              <a:gd name="connsiteY108" fmla="*/ 8406115 h 17509479"/>
              <a:gd name="connsiteX109" fmla="*/ 2849823 w 74090215"/>
              <a:gd name="connsiteY109" fmla="*/ 8411669 h 17509479"/>
              <a:gd name="connsiteX110" fmla="*/ 1537309 w 74090215"/>
              <a:gd name="connsiteY110" fmla="*/ 9111111 h 17509479"/>
              <a:gd name="connsiteX111" fmla="*/ 1391538 w 74090215"/>
              <a:gd name="connsiteY111" fmla="*/ 8958219 h 17509479"/>
              <a:gd name="connsiteX112" fmla="*/ 0 w 74090215"/>
              <a:gd name="connsiteY112" fmla="*/ 5356577 h 17509479"/>
              <a:gd name="connsiteX113" fmla="*/ 5356576 w 74090215"/>
              <a:gd name="connsiteY113" fmla="*/ 1 h 17509479"/>
              <a:gd name="connsiteX114" fmla="*/ 10713152 w 74090215"/>
              <a:gd name="connsiteY114" fmla="*/ 5356577 h 17509479"/>
              <a:gd name="connsiteX115" fmla="*/ 9321610 w 74090215"/>
              <a:gd name="connsiteY115" fmla="*/ 8958219 h 17509479"/>
              <a:gd name="connsiteX116" fmla="*/ 9019565 w 74090215"/>
              <a:gd name="connsiteY116" fmla="*/ 9243579 h 17509479"/>
              <a:gd name="connsiteX117" fmla="*/ 7742306 w 74090215"/>
              <a:gd name="connsiteY117" fmla="*/ 12152903 h 17509479"/>
              <a:gd name="connsiteX118" fmla="*/ 11694282 w 74090215"/>
              <a:gd name="connsiteY118" fmla="*/ 16104879 h 17509479"/>
              <a:gd name="connsiteX119" fmla="*/ 15646256 w 74090215"/>
              <a:gd name="connsiteY119" fmla="*/ 12152903 h 17509479"/>
              <a:gd name="connsiteX120" fmla="*/ 14368998 w 74090215"/>
              <a:gd name="connsiteY120" fmla="*/ 9243579 h 17509479"/>
              <a:gd name="connsiteX121" fmla="*/ 14066953 w 74090215"/>
              <a:gd name="connsiteY121" fmla="*/ 8958219 h 17509479"/>
              <a:gd name="connsiteX122" fmla="*/ 12675411 w 74090215"/>
              <a:gd name="connsiteY122" fmla="*/ 5356577 h 17509479"/>
              <a:gd name="connsiteX123" fmla="*/ 18031987 w 74090215"/>
              <a:gd name="connsiteY123" fmla="*/ 1 h 17509479"/>
              <a:gd name="connsiteX124" fmla="*/ 23388563 w 74090215"/>
              <a:gd name="connsiteY124" fmla="*/ 5356577 h 17509479"/>
              <a:gd name="connsiteX125" fmla="*/ 21997023 w 74090215"/>
              <a:gd name="connsiteY125" fmla="*/ 8958219 h 17509479"/>
              <a:gd name="connsiteX126" fmla="*/ 21851255 w 74090215"/>
              <a:gd name="connsiteY126" fmla="*/ 9111111 h 17509479"/>
              <a:gd name="connsiteX127" fmla="*/ 21848603 w 74090215"/>
              <a:gd name="connsiteY127" fmla="*/ 9109699 h 17509479"/>
              <a:gd name="connsiteX128" fmla="*/ 21694979 w 74090215"/>
              <a:gd name="connsiteY128" fmla="*/ 9243579 h 17509479"/>
              <a:gd name="connsiteX129" fmla="*/ 20417719 w 74090215"/>
              <a:gd name="connsiteY129" fmla="*/ 12152903 h 17509479"/>
              <a:gd name="connsiteX130" fmla="*/ 24369693 w 74090215"/>
              <a:gd name="connsiteY130" fmla="*/ 16104879 h 17509479"/>
              <a:gd name="connsiteX131" fmla="*/ 28321667 w 74090215"/>
              <a:gd name="connsiteY131" fmla="*/ 12152903 h 17509479"/>
              <a:gd name="connsiteX132" fmla="*/ 27044411 w 74090215"/>
              <a:gd name="connsiteY132" fmla="*/ 9243579 h 17509479"/>
              <a:gd name="connsiteX133" fmla="*/ 26890783 w 74090215"/>
              <a:gd name="connsiteY133" fmla="*/ 9109699 h 17509479"/>
              <a:gd name="connsiteX134" fmla="*/ 26888133 w 74090215"/>
              <a:gd name="connsiteY134" fmla="*/ 9111111 h 17509479"/>
              <a:gd name="connsiteX135" fmla="*/ 26742365 w 74090215"/>
              <a:gd name="connsiteY135" fmla="*/ 8958217 h 17509479"/>
              <a:gd name="connsiteX136" fmla="*/ 25350823 w 74090215"/>
              <a:gd name="connsiteY136" fmla="*/ 5356577 h 17509479"/>
              <a:gd name="connsiteX137" fmla="*/ 30707399 w 74090215"/>
              <a:gd name="connsiteY13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848603 w 74090215"/>
              <a:gd name="connsiteY126" fmla="*/ 9109699 h 17509479"/>
              <a:gd name="connsiteX127" fmla="*/ 21694979 w 74090215"/>
              <a:gd name="connsiteY127" fmla="*/ 9243579 h 17509479"/>
              <a:gd name="connsiteX128" fmla="*/ 20417719 w 74090215"/>
              <a:gd name="connsiteY128" fmla="*/ 12152903 h 17509479"/>
              <a:gd name="connsiteX129" fmla="*/ 24369693 w 74090215"/>
              <a:gd name="connsiteY129" fmla="*/ 16104879 h 17509479"/>
              <a:gd name="connsiteX130" fmla="*/ 28321667 w 74090215"/>
              <a:gd name="connsiteY130" fmla="*/ 12152903 h 17509479"/>
              <a:gd name="connsiteX131" fmla="*/ 27044411 w 74090215"/>
              <a:gd name="connsiteY131" fmla="*/ 9243579 h 17509479"/>
              <a:gd name="connsiteX132" fmla="*/ 26890783 w 74090215"/>
              <a:gd name="connsiteY132" fmla="*/ 9109699 h 17509479"/>
              <a:gd name="connsiteX133" fmla="*/ 26888133 w 74090215"/>
              <a:gd name="connsiteY133" fmla="*/ 9111111 h 17509479"/>
              <a:gd name="connsiteX134" fmla="*/ 26742365 w 74090215"/>
              <a:gd name="connsiteY134" fmla="*/ 8958217 h 17509479"/>
              <a:gd name="connsiteX135" fmla="*/ 25350823 w 74090215"/>
              <a:gd name="connsiteY135" fmla="*/ 5356577 h 17509479"/>
              <a:gd name="connsiteX136" fmla="*/ 30707399 w 74090215"/>
              <a:gd name="connsiteY13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694979 w 74090215"/>
              <a:gd name="connsiteY126" fmla="*/ 9243579 h 17509479"/>
              <a:gd name="connsiteX127" fmla="*/ 20417719 w 74090215"/>
              <a:gd name="connsiteY127" fmla="*/ 12152903 h 17509479"/>
              <a:gd name="connsiteX128" fmla="*/ 24369693 w 74090215"/>
              <a:gd name="connsiteY128" fmla="*/ 16104879 h 17509479"/>
              <a:gd name="connsiteX129" fmla="*/ 28321667 w 74090215"/>
              <a:gd name="connsiteY129" fmla="*/ 12152903 h 17509479"/>
              <a:gd name="connsiteX130" fmla="*/ 27044411 w 74090215"/>
              <a:gd name="connsiteY130" fmla="*/ 9243579 h 17509479"/>
              <a:gd name="connsiteX131" fmla="*/ 26890783 w 74090215"/>
              <a:gd name="connsiteY131" fmla="*/ 9109699 h 17509479"/>
              <a:gd name="connsiteX132" fmla="*/ 26888133 w 74090215"/>
              <a:gd name="connsiteY132" fmla="*/ 9111111 h 17509479"/>
              <a:gd name="connsiteX133" fmla="*/ 26742365 w 74090215"/>
              <a:gd name="connsiteY133" fmla="*/ 8958217 h 17509479"/>
              <a:gd name="connsiteX134" fmla="*/ 25350823 w 74090215"/>
              <a:gd name="connsiteY134" fmla="*/ 5356577 h 17509479"/>
              <a:gd name="connsiteX135" fmla="*/ 30707399 w 74090215"/>
              <a:gd name="connsiteY13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694979 w 74090215"/>
              <a:gd name="connsiteY125" fmla="*/ 9243579 h 17509479"/>
              <a:gd name="connsiteX126" fmla="*/ 20417719 w 74090215"/>
              <a:gd name="connsiteY126" fmla="*/ 12152903 h 17509479"/>
              <a:gd name="connsiteX127" fmla="*/ 24369693 w 74090215"/>
              <a:gd name="connsiteY127" fmla="*/ 16104879 h 17509479"/>
              <a:gd name="connsiteX128" fmla="*/ 28321667 w 74090215"/>
              <a:gd name="connsiteY128" fmla="*/ 12152903 h 17509479"/>
              <a:gd name="connsiteX129" fmla="*/ 27044411 w 74090215"/>
              <a:gd name="connsiteY129" fmla="*/ 9243579 h 17509479"/>
              <a:gd name="connsiteX130" fmla="*/ 26890783 w 74090215"/>
              <a:gd name="connsiteY130" fmla="*/ 9109699 h 17509479"/>
              <a:gd name="connsiteX131" fmla="*/ 26888133 w 74090215"/>
              <a:gd name="connsiteY131" fmla="*/ 9111111 h 17509479"/>
              <a:gd name="connsiteX132" fmla="*/ 26742365 w 74090215"/>
              <a:gd name="connsiteY132" fmla="*/ 8958217 h 17509479"/>
              <a:gd name="connsiteX133" fmla="*/ 25350823 w 74090215"/>
              <a:gd name="connsiteY133" fmla="*/ 5356577 h 17509479"/>
              <a:gd name="connsiteX134" fmla="*/ 30707399 w 74090215"/>
              <a:gd name="connsiteY13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706703 w 74090215"/>
              <a:gd name="connsiteY92" fmla="*/ 8265903 h 17509479"/>
              <a:gd name="connsiteX93" fmla="*/ 21983965 w 74090215"/>
              <a:gd name="connsiteY93" fmla="*/ 5356577 h 17509479"/>
              <a:gd name="connsiteX94" fmla="*/ 18031987 w 74090215"/>
              <a:gd name="connsiteY94" fmla="*/ 1404603 h 17509479"/>
              <a:gd name="connsiteX95" fmla="*/ 14080013 w 74090215"/>
              <a:gd name="connsiteY95" fmla="*/ 5356577 h 17509479"/>
              <a:gd name="connsiteX96" fmla="*/ 15357271 w 74090215"/>
              <a:gd name="connsiteY96" fmla="*/ 8265903 h 17509479"/>
              <a:gd name="connsiteX97" fmla="*/ 15659315 w 74090215"/>
              <a:gd name="connsiteY97" fmla="*/ 8551263 h 17509479"/>
              <a:gd name="connsiteX98" fmla="*/ 17050857 w 74090215"/>
              <a:gd name="connsiteY98" fmla="*/ 12152903 h 17509479"/>
              <a:gd name="connsiteX99" fmla="*/ 11694282 w 74090215"/>
              <a:gd name="connsiteY99" fmla="*/ 17509479 h 17509479"/>
              <a:gd name="connsiteX100" fmla="*/ 6337705 w 74090215"/>
              <a:gd name="connsiteY100" fmla="*/ 12152903 h 17509479"/>
              <a:gd name="connsiteX101" fmla="*/ 7729247 w 74090215"/>
              <a:gd name="connsiteY101" fmla="*/ 8551263 h 17509479"/>
              <a:gd name="connsiteX102" fmla="*/ 8031291 w 74090215"/>
              <a:gd name="connsiteY102" fmla="*/ 8265903 h 17509479"/>
              <a:gd name="connsiteX103" fmla="*/ 9308549 w 74090215"/>
              <a:gd name="connsiteY103" fmla="*/ 5356577 h 17509479"/>
              <a:gd name="connsiteX104" fmla="*/ 5356576 w 74090215"/>
              <a:gd name="connsiteY104" fmla="*/ 1404603 h 17509479"/>
              <a:gd name="connsiteX105" fmla="*/ 1404600 w 74090215"/>
              <a:gd name="connsiteY105" fmla="*/ 5356577 h 17509479"/>
              <a:gd name="connsiteX106" fmla="*/ 2842750 w 74090215"/>
              <a:gd name="connsiteY106" fmla="*/ 8406115 h 17509479"/>
              <a:gd name="connsiteX107" fmla="*/ 2849823 w 74090215"/>
              <a:gd name="connsiteY107" fmla="*/ 8411669 h 17509479"/>
              <a:gd name="connsiteX108" fmla="*/ 1537309 w 74090215"/>
              <a:gd name="connsiteY108" fmla="*/ 9111111 h 17509479"/>
              <a:gd name="connsiteX109" fmla="*/ 1391538 w 74090215"/>
              <a:gd name="connsiteY109" fmla="*/ 8958219 h 17509479"/>
              <a:gd name="connsiteX110" fmla="*/ 0 w 74090215"/>
              <a:gd name="connsiteY110" fmla="*/ 5356577 h 17509479"/>
              <a:gd name="connsiteX111" fmla="*/ 5356576 w 74090215"/>
              <a:gd name="connsiteY111" fmla="*/ 1 h 17509479"/>
              <a:gd name="connsiteX112" fmla="*/ 10713152 w 74090215"/>
              <a:gd name="connsiteY112" fmla="*/ 5356577 h 17509479"/>
              <a:gd name="connsiteX113" fmla="*/ 9321610 w 74090215"/>
              <a:gd name="connsiteY113" fmla="*/ 8958219 h 17509479"/>
              <a:gd name="connsiteX114" fmla="*/ 9019565 w 74090215"/>
              <a:gd name="connsiteY114" fmla="*/ 9243579 h 17509479"/>
              <a:gd name="connsiteX115" fmla="*/ 7742306 w 74090215"/>
              <a:gd name="connsiteY115" fmla="*/ 12152903 h 17509479"/>
              <a:gd name="connsiteX116" fmla="*/ 11694282 w 74090215"/>
              <a:gd name="connsiteY116" fmla="*/ 16104879 h 17509479"/>
              <a:gd name="connsiteX117" fmla="*/ 15646256 w 74090215"/>
              <a:gd name="connsiteY117" fmla="*/ 12152903 h 17509479"/>
              <a:gd name="connsiteX118" fmla="*/ 14368998 w 74090215"/>
              <a:gd name="connsiteY118" fmla="*/ 9243579 h 17509479"/>
              <a:gd name="connsiteX119" fmla="*/ 14066953 w 74090215"/>
              <a:gd name="connsiteY119" fmla="*/ 8958219 h 17509479"/>
              <a:gd name="connsiteX120" fmla="*/ 12675411 w 74090215"/>
              <a:gd name="connsiteY120" fmla="*/ 5356577 h 17509479"/>
              <a:gd name="connsiteX121" fmla="*/ 18031987 w 74090215"/>
              <a:gd name="connsiteY121" fmla="*/ 1 h 17509479"/>
              <a:gd name="connsiteX122" fmla="*/ 23388563 w 74090215"/>
              <a:gd name="connsiteY122" fmla="*/ 5356577 h 17509479"/>
              <a:gd name="connsiteX123" fmla="*/ 21997023 w 74090215"/>
              <a:gd name="connsiteY123" fmla="*/ 8958219 h 17509479"/>
              <a:gd name="connsiteX124" fmla="*/ 21694979 w 74090215"/>
              <a:gd name="connsiteY124" fmla="*/ 9243579 h 17509479"/>
              <a:gd name="connsiteX125" fmla="*/ 20417719 w 74090215"/>
              <a:gd name="connsiteY125" fmla="*/ 12152903 h 17509479"/>
              <a:gd name="connsiteX126" fmla="*/ 24369693 w 74090215"/>
              <a:gd name="connsiteY126" fmla="*/ 16104879 h 17509479"/>
              <a:gd name="connsiteX127" fmla="*/ 28321667 w 74090215"/>
              <a:gd name="connsiteY127" fmla="*/ 12152903 h 17509479"/>
              <a:gd name="connsiteX128" fmla="*/ 27044411 w 74090215"/>
              <a:gd name="connsiteY128" fmla="*/ 9243579 h 17509479"/>
              <a:gd name="connsiteX129" fmla="*/ 26890783 w 74090215"/>
              <a:gd name="connsiteY129" fmla="*/ 9109699 h 17509479"/>
              <a:gd name="connsiteX130" fmla="*/ 26888133 w 74090215"/>
              <a:gd name="connsiteY130" fmla="*/ 9111111 h 17509479"/>
              <a:gd name="connsiteX131" fmla="*/ 26742365 w 74090215"/>
              <a:gd name="connsiteY131" fmla="*/ 8958217 h 17509479"/>
              <a:gd name="connsiteX132" fmla="*/ 25350823 w 74090215"/>
              <a:gd name="connsiteY132" fmla="*/ 5356577 h 17509479"/>
              <a:gd name="connsiteX133" fmla="*/ 30707399 w 74090215"/>
              <a:gd name="connsiteY13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888133 w 74090215"/>
              <a:gd name="connsiteY129" fmla="*/ 9111111 h 17509479"/>
              <a:gd name="connsiteX130" fmla="*/ 26742365 w 74090215"/>
              <a:gd name="connsiteY130" fmla="*/ 8958217 h 17509479"/>
              <a:gd name="connsiteX131" fmla="*/ 25350823 w 74090215"/>
              <a:gd name="connsiteY131" fmla="*/ 5356577 h 17509479"/>
              <a:gd name="connsiteX132" fmla="*/ 30707399 w 74090215"/>
              <a:gd name="connsiteY13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742365 w 74090215"/>
              <a:gd name="connsiteY129" fmla="*/ 8958217 h 17509479"/>
              <a:gd name="connsiteX130" fmla="*/ 25350823 w 74090215"/>
              <a:gd name="connsiteY130" fmla="*/ 5356577 h 17509479"/>
              <a:gd name="connsiteX131" fmla="*/ 30707399 w 74090215"/>
              <a:gd name="connsiteY13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742365 w 74090215"/>
              <a:gd name="connsiteY128" fmla="*/ 8958217 h 17509479"/>
              <a:gd name="connsiteX129" fmla="*/ 25350823 w 74090215"/>
              <a:gd name="connsiteY129" fmla="*/ 5356577 h 17509479"/>
              <a:gd name="connsiteX130" fmla="*/ 30707399 w 74090215"/>
              <a:gd name="connsiteY13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6057527 w 74090215"/>
              <a:gd name="connsiteY70" fmla="*/ 8265901 h 17509479"/>
              <a:gd name="connsiteX71" fmla="*/ 47334783 w 74090215"/>
              <a:gd name="connsiteY71" fmla="*/ 5356577 h 17509479"/>
              <a:gd name="connsiteX72" fmla="*/ 43382807 w 74090215"/>
              <a:gd name="connsiteY72" fmla="*/ 1404601 h 17509479"/>
              <a:gd name="connsiteX73" fmla="*/ 39430831 w 74090215"/>
              <a:gd name="connsiteY73" fmla="*/ 5356577 h 17509479"/>
              <a:gd name="connsiteX74" fmla="*/ 40708095 w 74090215"/>
              <a:gd name="connsiteY74" fmla="*/ 8265901 h 17509479"/>
              <a:gd name="connsiteX75" fmla="*/ 41010135 w 74090215"/>
              <a:gd name="connsiteY75" fmla="*/ 8551263 h 17509479"/>
              <a:gd name="connsiteX76" fmla="*/ 42401679 w 74090215"/>
              <a:gd name="connsiteY76" fmla="*/ 12152903 h 17509479"/>
              <a:gd name="connsiteX77" fmla="*/ 37045103 w 74090215"/>
              <a:gd name="connsiteY77" fmla="*/ 17509479 h 17509479"/>
              <a:gd name="connsiteX78" fmla="*/ 31688529 w 74090215"/>
              <a:gd name="connsiteY78" fmla="*/ 12152903 h 17509479"/>
              <a:gd name="connsiteX79" fmla="*/ 33080067 w 74090215"/>
              <a:gd name="connsiteY79" fmla="*/ 8551263 h 17509479"/>
              <a:gd name="connsiteX80" fmla="*/ 33382111 w 74090215"/>
              <a:gd name="connsiteY80" fmla="*/ 8265901 h 17509479"/>
              <a:gd name="connsiteX81" fmla="*/ 34659375 w 74090215"/>
              <a:gd name="connsiteY81" fmla="*/ 5356577 h 17509479"/>
              <a:gd name="connsiteX82" fmla="*/ 30707399 w 74090215"/>
              <a:gd name="connsiteY82" fmla="*/ 1404601 h 17509479"/>
              <a:gd name="connsiteX83" fmla="*/ 26755425 w 74090215"/>
              <a:gd name="connsiteY83" fmla="*/ 5356577 h 17509479"/>
              <a:gd name="connsiteX84" fmla="*/ 28032683 w 74090215"/>
              <a:gd name="connsiteY84" fmla="*/ 8265901 h 17509479"/>
              <a:gd name="connsiteX85" fmla="*/ 28334727 w 74090215"/>
              <a:gd name="connsiteY85" fmla="*/ 8551263 h 17509479"/>
              <a:gd name="connsiteX86" fmla="*/ 29726271 w 74090215"/>
              <a:gd name="connsiteY86" fmla="*/ 12152903 h 17509479"/>
              <a:gd name="connsiteX87" fmla="*/ 24369693 w 74090215"/>
              <a:gd name="connsiteY87" fmla="*/ 17509479 h 17509479"/>
              <a:gd name="connsiteX88" fmla="*/ 19013117 w 74090215"/>
              <a:gd name="connsiteY88" fmla="*/ 12152903 h 17509479"/>
              <a:gd name="connsiteX89" fmla="*/ 20404659 w 74090215"/>
              <a:gd name="connsiteY89" fmla="*/ 8551263 h 17509479"/>
              <a:gd name="connsiteX90" fmla="*/ 20706703 w 74090215"/>
              <a:gd name="connsiteY90" fmla="*/ 8265903 h 17509479"/>
              <a:gd name="connsiteX91" fmla="*/ 21983965 w 74090215"/>
              <a:gd name="connsiteY91" fmla="*/ 5356577 h 17509479"/>
              <a:gd name="connsiteX92" fmla="*/ 18031987 w 74090215"/>
              <a:gd name="connsiteY92" fmla="*/ 1404603 h 17509479"/>
              <a:gd name="connsiteX93" fmla="*/ 14080013 w 74090215"/>
              <a:gd name="connsiteY93" fmla="*/ 5356577 h 17509479"/>
              <a:gd name="connsiteX94" fmla="*/ 15357271 w 74090215"/>
              <a:gd name="connsiteY94" fmla="*/ 8265903 h 17509479"/>
              <a:gd name="connsiteX95" fmla="*/ 15659315 w 74090215"/>
              <a:gd name="connsiteY95" fmla="*/ 8551263 h 17509479"/>
              <a:gd name="connsiteX96" fmla="*/ 17050857 w 74090215"/>
              <a:gd name="connsiteY96" fmla="*/ 12152903 h 17509479"/>
              <a:gd name="connsiteX97" fmla="*/ 11694282 w 74090215"/>
              <a:gd name="connsiteY97" fmla="*/ 17509479 h 17509479"/>
              <a:gd name="connsiteX98" fmla="*/ 6337705 w 74090215"/>
              <a:gd name="connsiteY98" fmla="*/ 12152903 h 17509479"/>
              <a:gd name="connsiteX99" fmla="*/ 7729247 w 74090215"/>
              <a:gd name="connsiteY99" fmla="*/ 8551263 h 17509479"/>
              <a:gd name="connsiteX100" fmla="*/ 8031291 w 74090215"/>
              <a:gd name="connsiteY100" fmla="*/ 8265903 h 17509479"/>
              <a:gd name="connsiteX101" fmla="*/ 9308549 w 74090215"/>
              <a:gd name="connsiteY101" fmla="*/ 5356577 h 17509479"/>
              <a:gd name="connsiteX102" fmla="*/ 5356576 w 74090215"/>
              <a:gd name="connsiteY102" fmla="*/ 1404603 h 17509479"/>
              <a:gd name="connsiteX103" fmla="*/ 1404600 w 74090215"/>
              <a:gd name="connsiteY103" fmla="*/ 5356577 h 17509479"/>
              <a:gd name="connsiteX104" fmla="*/ 2842750 w 74090215"/>
              <a:gd name="connsiteY104" fmla="*/ 8406115 h 17509479"/>
              <a:gd name="connsiteX105" fmla="*/ 2849823 w 74090215"/>
              <a:gd name="connsiteY105" fmla="*/ 8411669 h 17509479"/>
              <a:gd name="connsiteX106" fmla="*/ 1537309 w 74090215"/>
              <a:gd name="connsiteY106" fmla="*/ 9111111 h 17509479"/>
              <a:gd name="connsiteX107" fmla="*/ 1391538 w 74090215"/>
              <a:gd name="connsiteY107" fmla="*/ 8958219 h 17509479"/>
              <a:gd name="connsiteX108" fmla="*/ 0 w 74090215"/>
              <a:gd name="connsiteY108" fmla="*/ 5356577 h 17509479"/>
              <a:gd name="connsiteX109" fmla="*/ 5356576 w 74090215"/>
              <a:gd name="connsiteY109" fmla="*/ 1 h 17509479"/>
              <a:gd name="connsiteX110" fmla="*/ 10713152 w 74090215"/>
              <a:gd name="connsiteY110" fmla="*/ 5356577 h 17509479"/>
              <a:gd name="connsiteX111" fmla="*/ 9321610 w 74090215"/>
              <a:gd name="connsiteY111" fmla="*/ 8958219 h 17509479"/>
              <a:gd name="connsiteX112" fmla="*/ 9019565 w 74090215"/>
              <a:gd name="connsiteY112" fmla="*/ 9243579 h 17509479"/>
              <a:gd name="connsiteX113" fmla="*/ 7742306 w 74090215"/>
              <a:gd name="connsiteY113" fmla="*/ 12152903 h 17509479"/>
              <a:gd name="connsiteX114" fmla="*/ 11694282 w 74090215"/>
              <a:gd name="connsiteY114" fmla="*/ 16104879 h 17509479"/>
              <a:gd name="connsiteX115" fmla="*/ 15646256 w 74090215"/>
              <a:gd name="connsiteY115" fmla="*/ 12152903 h 17509479"/>
              <a:gd name="connsiteX116" fmla="*/ 14368998 w 74090215"/>
              <a:gd name="connsiteY116" fmla="*/ 9243579 h 17509479"/>
              <a:gd name="connsiteX117" fmla="*/ 14066953 w 74090215"/>
              <a:gd name="connsiteY117" fmla="*/ 8958219 h 17509479"/>
              <a:gd name="connsiteX118" fmla="*/ 12675411 w 74090215"/>
              <a:gd name="connsiteY118" fmla="*/ 5356577 h 17509479"/>
              <a:gd name="connsiteX119" fmla="*/ 18031987 w 74090215"/>
              <a:gd name="connsiteY119" fmla="*/ 1 h 17509479"/>
              <a:gd name="connsiteX120" fmla="*/ 23388563 w 74090215"/>
              <a:gd name="connsiteY120" fmla="*/ 5356577 h 17509479"/>
              <a:gd name="connsiteX121" fmla="*/ 21997023 w 74090215"/>
              <a:gd name="connsiteY121" fmla="*/ 8958219 h 17509479"/>
              <a:gd name="connsiteX122" fmla="*/ 21694979 w 74090215"/>
              <a:gd name="connsiteY122" fmla="*/ 9243579 h 17509479"/>
              <a:gd name="connsiteX123" fmla="*/ 20417719 w 74090215"/>
              <a:gd name="connsiteY123" fmla="*/ 12152903 h 17509479"/>
              <a:gd name="connsiteX124" fmla="*/ 24369693 w 74090215"/>
              <a:gd name="connsiteY124" fmla="*/ 16104879 h 17509479"/>
              <a:gd name="connsiteX125" fmla="*/ 28321667 w 74090215"/>
              <a:gd name="connsiteY125" fmla="*/ 12152903 h 17509479"/>
              <a:gd name="connsiteX126" fmla="*/ 27044411 w 74090215"/>
              <a:gd name="connsiteY126" fmla="*/ 9243579 h 17509479"/>
              <a:gd name="connsiteX127" fmla="*/ 26742365 w 74090215"/>
              <a:gd name="connsiteY127" fmla="*/ 8958217 h 17509479"/>
              <a:gd name="connsiteX128" fmla="*/ 25350823 w 74090215"/>
              <a:gd name="connsiteY128" fmla="*/ 5356577 h 17509479"/>
              <a:gd name="connsiteX129" fmla="*/ 30707399 w 74090215"/>
              <a:gd name="connsiteY12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6057527 w 74090215"/>
              <a:gd name="connsiteY69" fmla="*/ 8265901 h 17509479"/>
              <a:gd name="connsiteX70" fmla="*/ 47334783 w 74090215"/>
              <a:gd name="connsiteY70" fmla="*/ 5356577 h 17509479"/>
              <a:gd name="connsiteX71" fmla="*/ 43382807 w 74090215"/>
              <a:gd name="connsiteY71" fmla="*/ 1404601 h 17509479"/>
              <a:gd name="connsiteX72" fmla="*/ 39430831 w 74090215"/>
              <a:gd name="connsiteY72" fmla="*/ 5356577 h 17509479"/>
              <a:gd name="connsiteX73" fmla="*/ 40708095 w 74090215"/>
              <a:gd name="connsiteY73" fmla="*/ 8265901 h 17509479"/>
              <a:gd name="connsiteX74" fmla="*/ 41010135 w 74090215"/>
              <a:gd name="connsiteY74" fmla="*/ 8551263 h 17509479"/>
              <a:gd name="connsiteX75" fmla="*/ 42401679 w 74090215"/>
              <a:gd name="connsiteY75" fmla="*/ 12152903 h 17509479"/>
              <a:gd name="connsiteX76" fmla="*/ 37045103 w 74090215"/>
              <a:gd name="connsiteY76" fmla="*/ 17509479 h 17509479"/>
              <a:gd name="connsiteX77" fmla="*/ 31688529 w 74090215"/>
              <a:gd name="connsiteY77" fmla="*/ 12152903 h 17509479"/>
              <a:gd name="connsiteX78" fmla="*/ 33080067 w 74090215"/>
              <a:gd name="connsiteY78" fmla="*/ 8551263 h 17509479"/>
              <a:gd name="connsiteX79" fmla="*/ 33382111 w 74090215"/>
              <a:gd name="connsiteY79" fmla="*/ 8265901 h 17509479"/>
              <a:gd name="connsiteX80" fmla="*/ 34659375 w 74090215"/>
              <a:gd name="connsiteY80" fmla="*/ 5356577 h 17509479"/>
              <a:gd name="connsiteX81" fmla="*/ 30707399 w 74090215"/>
              <a:gd name="connsiteY81" fmla="*/ 1404601 h 17509479"/>
              <a:gd name="connsiteX82" fmla="*/ 26755425 w 74090215"/>
              <a:gd name="connsiteY82" fmla="*/ 5356577 h 17509479"/>
              <a:gd name="connsiteX83" fmla="*/ 28032683 w 74090215"/>
              <a:gd name="connsiteY83" fmla="*/ 8265901 h 17509479"/>
              <a:gd name="connsiteX84" fmla="*/ 28334727 w 74090215"/>
              <a:gd name="connsiteY84" fmla="*/ 8551263 h 17509479"/>
              <a:gd name="connsiteX85" fmla="*/ 29726271 w 74090215"/>
              <a:gd name="connsiteY85" fmla="*/ 12152903 h 17509479"/>
              <a:gd name="connsiteX86" fmla="*/ 24369693 w 74090215"/>
              <a:gd name="connsiteY86" fmla="*/ 17509479 h 17509479"/>
              <a:gd name="connsiteX87" fmla="*/ 19013117 w 74090215"/>
              <a:gd name="connsiteY87" fmla="*/ 12152903 h 17509479"/>
              <a:gd name="connsiteX88" fmla="*/ 20404659 w 74090215"/>
              <a:gd name="connsiteY88" fmla="*/ 8551263 h 17509479"/>
              <a:gd name="connsiteX89" fmla="*/ 20706703 w 74090215"/>
              <a:gd name="connsiteY89" fmla="*/ 8265903 h 17509479"/>
              <a:gd name="connsiteX90" fmla="*/ 21983965 w 74090215"/>
              <a:gd name="connsiteY90" fmla="*/ 5356577 h 17509479"/>
              <a:gd name="connsiteX91" fmla="*/ 18031987 w 74090215"/>
              <a:gd name="connsiteY91" fmla="*/ 1404603 h 17509479"/>
              <a:gd name="connsiteX92" fmla="*/ 14080013 w 74090215"/>
              <a:gd name="connsiteY92" fmla="*/ 5356577 h 17509479"/>
              <a:gd name="connsiteX93" fmla="*/ 15357271 w 74090215"/>
              <a:gd name="connsiteY93" fmla="*/ 8265903 h 17509479"/>
              <a:gd name="connsiteX94" fmla="*/ 15659315 w 74090215"/>
              <a:gd name="connsiteY94" fmla="*/ 8551263 h 17509479"/>
              <a:gd name="connsiteX95" fmla="*/ 17050857 w 74090215"/>
              <a:gd name="connsiteY95" fmla="*/ 12152903 h 17509479"/>
              <a:gd name="connsiteX96" fmla="*/ 11694282 w 74090215"/>
              <a:gd name="connsiteY96" fmla="*/ 17509479 h 17509479"/>
              <a:gd name="connsiteX97" fmla="*/ 6337705 w 74090215"/>
              <a:gd name="connsiteY97" fmla="*/ 12152903 h 17509479"/>
              <a:gd name="connsiteX98" fmla="*/ 7729247 w 74090215"/>
              <a:gd name="connsiteY98" fmla="*/ 8551263 h 17509479"/>
              <a:gd name="connsiteX99" fmla="*/ 8031291 w 74090215"/>
              <a:gd name="connsiteY99" fmla="*/ 8265903 h 17509479"/>
              <a:gd name="connsiteX100" fmla="*/ 9308549 w 74090215"/>
              <a:gd name="connsiteY100" fmla="*/ 5356577 h 17509479"/>
              <a:gd name="connsiteX101" fmla="*/ 5356576 w 74090215"/>
              <a:gd name="connsiteY101" fmla="*/ 1404603 h 17509479"/>
              <a:gd name="connsiteX102" fmla="*/ 1404600 w 74090215"/>
              <a:gd name="connsiteY102" fmla="*/ 5356577 h 17509479"/>
              <a:gd name="connsiteX103" fmla="*/ 2842750 w 74090215"/>
              <a:gd name="connsiteY103" fmla="*/ 8406115 h 17509479"/>
              <a:gd name="connsiteX104" fmla="*/ 2849823 w 74090215"/>
              <a:gd name="connsiteY104" fmla="*/ 8411669 h 17509479"/>
              <a:gd name="connsiteX105" fmla="*/ 1537309 w 74090215"/>
              <a:gd name="connsiteY105" fmla="*/ 9111111 h 17509479"/>
              <a:gd name="connsiteX106" fmla="*/ 1391538 w 74090215"/>
              <a:gd name="connsiteY106" fmla="*/ 8958219 h 17509479"/>
              <a:gd name="connsiteX107" fmla="*/ 0 w 74090215"/>
              <a:gd name="connsiteY107" fmla="*/ 5356577 h 17509479"/>
              <a:gd name="connsiteX108" fmla="*/ 5356576 w 74090215"/>
              <a:gd name="connsiteY108" fmla="*/ 1 h 17509479"/>
              <a:gd name="connsiteX109" fmla="*/ 10713152 w 74090215"/>
              <a:gd name="connsiteY109" fmla="*/ 5356577 h 17509479"/>
              <a:gd name="connsiteX110" fmla="*/ 9321610 w 74090215"/>
              <a:gd name="connsiteY110" fmla="*/ 8958219 h 17509479"/>
              <a:gd name="connsiteX111" fmla="*/ 9019565 w 74090215"/>
              <a:gd name="connsiteY111" fmla="*/ 9243579 h 17509479"/>
              <a:gd name="connsiteX112" fmla="*/ 7742306 w 74090215"/>
              <a:gd name="connsiteY112" fmla="*/ 12152903 h 17509479"/>
              <a:gd name="connsiteX113" fmla="*/ 11694282 w 74090215"/>
              <a:gd name="connsiteY113" fmla="*/ 16104879 h 17509479"/>
              <a:gd name="connsiteX114" fmla="*/ 15646256 w 74090215"/>
              <a:gd name="connsiteY114" fmla="*/ 12152903 h 17509479"/>
              <a:gd name="connsiteX115" fmla="*/ 14368998 w 74090215"/>
              <a:gd name="connsiteY115" fmla="*/ 9243579 h 17509479"/>
              <a:gd name="connsiteX116" fmla="*/ 14066953 w 74090215"/>
              <a:gd name="connsiteY116" fmla="*/ 8958219 h 17509479"/>
              <a:gd name="connsiteX117" fmla="*/ 12675411 w 74090215"/>
              <a:gd name="connsiteY117" fmla="*/ 5356577 h 17509479"/>
              <a:gd name="connsiteX118" fmla="*/ 18031987 w 74090215"/>
              <a:gd name="connsiteY118" fmla="*/ 1 h 17509479"/>
              <a:gd name="connsiteX119" fmla="*/ 23388563 w 74090215"/>
              <a:gd name="connsiteY119" fmla="*/ 5356577 h 17509479"/>
              <a:gd name="connsiteX120" fmla="*/ 21997023 w 74090215"/>
              <a:gd name="connsiteY120" fmla="*/ 8958219 h 17509479"/>
              <a:gd name="connsiteX121" fmla="*/ 21694979 w 74090215"/>
              <a:gd name="connsiteY121" fmla="*/ 9243579 h 17509479"/>
              <a:gd name="connsiteX122" fmla="*/ 20417719 w 74090215"/>
              <a:gd name="connsiteY122" fmla="*/ 12152903 h 17509479"/>
              <a:gd name="connsiteX123" fmla="*/ 24369693 w 74090215"/>
              <a:gd name="connsiteY123" fmla="*/ 16104879 h 17509479"/>
              <a:gd name="connsiteX124" fmla="*/ 28321667 w 74090215"/>
              <a:gd name="connsiteY124" fmla="*/ 12152903 h 17509479"/>
              <a:gd name="connsiteX125" fmla="*/ 27044411 w 74090215"/>
              <a:gd name="connsiteY125" fmla="*/ 9243579 h 17509479"/>
              <a:gd name="connsiteX126" fmla="*/ 26742365 w 74090215"/>
              <a:gd name="connsiteY126" fmla="*/ 8958217 h 17509479"/>
              <a:gd name="connsiteX127" fmla="*/ 25350823 w 74090215"/>
              <a:gd name="connsiteY127" fmla="*/ 5356577 h 17509479"/>
              <a:gd name="connsiteX128" fmla="*/ 30707399 w 74090215"/>
              <a:gd name="connsiteY12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045799 w 74090215"/>
              <a:gd name="connsiteY14" fmla="*/ 9243579 h 17509479"/>
              <a:gd name="connsiteX15" fmla="*/ 45768539 w 74090215"/>
              <a:gd name="connsiteY15" fmla="*/ 12152903 h 17509479"/>
              <a:gd name="connsiteX16" fmla="*/ 49720515 w 74090215"/>
              <a:gd name="connsiteY16" fmla="*/ 16104879 h 17509479"/>
              <a:gd name="connsiteX17" fmla="*/ 53672487 w 74090215"/>
              <a:gd name="connsiteY17" fmla="*/ 12152903 h 17509479"/>
              <a:gd name="connsiteX18" fmla="*/ 52395227 w 74090215"/>
              <a:gd name="connsiteY18" fmla="*/ 9243579 h 17509479"/>
              <a:gd name="connsiteX19" fmla="*/ 52241603 w 74090215"/>
              <a:gd name="connsiteY19" fmla="*/ 9109701 h 17509479"/>
              <a:gd name="connsiteX20" fmla="*/ 52238955 w 74090215"/>
              <a:gd name="connsiteY20" fmla="*/ 9111111 h 17509479"/>
              <a:gd name="connsiteX21" fmla="*/ 52093187 w 74090215"/>
              <a:gd name="connsiteY21" fmla="*/ 8958217 h 17509479"/>
              <a:gd name="connsiteX22" fmla="*/ 50701643 w 74090215"/>
              <a:gd name="connsiteY22" fmla="*/ 5356577 h 17509479"/>
              <a:gd name="connsiteX23" fmla="*/ 56058219 w 74090215"/>
              <a:gd name="connsiteY23" fmla="*/ 0 h 17509479"/>
              <a:gd name="connsiteX24" fmla="*/ 61414799 w 74090215"/>
              <a:gd name="connsiteY24" fmla="*/ 5356577 h 17509479"/>
              <a:gd name="connsiteX25" fmla="*/ 60023255 w 74090215"/>
              <a:gd name="connsiteY25" fmla="*/ 8958217 h 17509479"/>
              <a:gd name="connsiteX26" fmla="*/ 59877487 w 74090215"/>
              <a:gd name="connsiteY26" fmla="*/ 9111111 h 17509479"/>
              <a:gd name="connsiteX27" fmla="*/ 59874839 w 74090215"/>
              <a:gd name="connsiteY27" fmla="*/ 9109699 h 17509479"/>
              <a:gd name="connsiteX28" fmla="*/ 59721211 w 74090215"/>
              <a:gd name="connsiteY28" fmla="*/ 9243579 h 17509479"/>
              <a:gd name="connsiteX29" fmla="*/ 58443951 w 74090215"/>
              <a:gd name="connsiteY29" fmla="*/ 12152903 h 17509479"/>
              <a:gd name="connsiteX30" fmla="*/ 62395927 w 74090215"/>
              <a:gd name="connsiteY30" fmla="*/ 16104879 h 17509479"/>
              <a:gd name="connsiteX31" fmla="*/ 66347903 w 74090215"/>
              <a:gd name="connsiteY31" fmla="*/ 12152903 h 17509479"/>
              <a:gd name="connsiteX32" fmla="*/ 65070643 w 74090215"/>
              <a:gd name="connsiteY32" fmla="*/ 9243579 h 17509479"/>
              <a:gd name="connsiteX33" fmla="*/ 64917015 w 74090215"/>
              <a:gd name="connsiteY33" fmla="*/ 9109699 h 17509479"/>
              <a:gd name="connsiteX34" fmla="*/ 64914367 w 74090215"/>
              <a:gd name="connsiteY34" fmla="*/ 9111111 h 17509479"/>
              <a:gd name="connsiteX35" fmla="*/ 64768599 w 74090215"/>
              <a:gd name="connsiteY35" fmla="*/ 8958217 h 17509479"/>
              <a:gd name="connsiteX36" fmla="*/ 63377055 w 74090215"/>
              <a:gd name="connsiteY36" fmla="*/ 5356577 h 17509479"/>
              <a:gd name="connsiteX37" fmla="*/ 68733639 w 74090215"/>
              <a:gd name="connsiteY37" fmla="*/ 0 h 17509479"/>
              <a:gd name="connsiteX38" fmla="*/ 74090215 w 74090215"/>
              <a:gd name="connsiteY38" fmla="*/ 5356577 h 17509479"/>
              <a:gd name="connsiteX39" fmla="*/ 72698671 w 74090215"/>
              <a:gd name="connsiteY39" fmla="*/ 8958217 h 17509479"/>
              <a:gd name="connsiteX40" fmla="*/ 72552903 w 74090215"/>
              <a:gd name="connsiteY40" fmla="*/ 9111111 h 17509479"/>
              <a:gd name="connsiteX41" fmla="*/ 71240391 w 74090215"/>
              <a:gd name="connsiteY41" fmla="*/ 8411667 h 17509479"/>
              <a:gd name="connsiteX42" fmla="*/ 71247455 w 74090215"/>
              <a:gd name="connsiteY42" fmla="*/ 8406113 h 17509479"/>
              <a:gd name="connsiteX43" fmla="*/ 72685607 w 74090215"/>
              <a:gd name="connsiteY43" fmla="*/ 5356577 h 17509479"/>
              <a:gd name="connsiteX44" fmla="*/ 68733639 w 74090215"/>
              <a:gd name="connsiteY44" fmla="*/ 1404601 h 17509479"/>
              <a:gd name="connsiteX45" fmla="*/ 64781659 w 74090215"/>
              <a:gd name="connsiteY45" fmla="*/ 5356577 h 17509479"/>
              <a:gd name="connsiteX46" fmla="*/ 66058919 w 74090215"/>
              <a:gd name="connsiteY46" fmla="*/ 8265901 h 17509479"/>
              <a:gd name="connsiteX47" fmla="*/ 66212543 w 74090215"/>
              <a:gd name="connsiteY47" fmla="*/ 8399781 h 17509479"/>
              <a:gd name="connsiteX48" fmla="*/ 66215191 w 74090215"/>
              <a:gd name="connsiteY48" fmla="*/ 8398371 h 17509479"/>
              <a:gd name="connsiteX49" fmla="*/ 66360963 w 74090215"/>
              <a:gd name="connsiteY49" fmla="*/ 8551263 h 17509479"/>
              <a:gd name="connsiteX50" fmla="*/ 67752503 w 74090215"/>
              <a:gd name="connsiteY50" fmla="*/ 12152903 h 17509479"/>
              <a:gd name="connsiteX51" fmla="*/ 62395927 w 74090215"/>
              <a:gd name="connsiteY51" fmla="*/ 17509479 h 17509479"/>
              <a:gd name="connsiteX52" fmla="*/ 57039351 w 74090215"/>
              <a:gd name="connsiteY52" fmla="*/ 12152903 h 17509479"/>
              <a:gd name="connsiteX53" fmla="*/ 58430891 w 74090215"/>
              <a:gd name="connsiteY53" fmla="*/ 8551263 h 17509479"/>
              <a:gd name="connsiteX54" fmla="*/ 58576659 w 74090215"/>
              <a:gd name="connsiteY54" fmla="*/ 8398371 h 17509479"/>
              <a:gd name="connsiteX55" fmla="*/ 58579307 w 74090215"/>
              <a:gd name="connsiteY55" fmla="*/ 8399783 h 17509479"/>
              <a:gd name="connsiteX56" fmla="*/ 58732935 w 74090215"/>
              <a:gd name="connsiteY56" fmla="*/ 8265901 h 17509479"/>
              <a:gd name="connsiteX57" fmla="*/ 60010195 w 74090215"/>
              <a:gd name="connsiteY57" fmla="*/ 5356577 h 17509479"/>
              <a:gd name="connsiteX58" fmla="*/ 56058219 w 74090215"/>
              <a:gd name="connsiteY58" fmla="*/ 1404601 h 17509479"/>
              <a:gd name="connsiteX59" fmla="*/ 52106247 w 74090215"/>
              <a:gd name="connsiteY59" fmla="*/ 5356577 h 17509479"/>
              <a:gd name="connsiteX60" fmla="*/ 53383507 w 74090215"/>
              <a:gd name="connsiteY60" fmla="*/ 8265901 h 17509479"/>
              <a:gd name="connsiteX61" fmla="*/ 53537131 w 74090215"/>
              <a:gd name="connsiteY61" fmla="*/ 8399781 h 17509479"/>
              <a:gd name="connsiteX62" fmla="*/ 53539779 w 74090215"/>
              <a:gd name="connsiteY62" fmla="*/ 8398371 h 17509479"/>
              <a:gd name="connsiteX63" fmla="*/ 53685547 w 74090215"/>
              <a:gd name="connsiteY63" fmla="*/ 8551263 h 17509479"/>
              <a:gd name="connsiteX64" fmla="*/ 55077091 w 74090215"/>
              <a:gd name="connsiteY64" fmla="*/ 12152903 h 17509479"/>
              <a:gd name="connsiteX65" fmla="*/ 49720515 w 74090215"/>
              <a:gd name="connsiteY65" fmla="*/ 17509479 h 17509479"/>
              <a:gd name="connsiteX66" fmla="*/ 44363935 w 74090215"/>
              <a:gd name="connsiteY66" fmla="*/ 12152903 h 17509479"/>
              <a:gd name="connsiteX67" fmla="*/ 45755479 w 74090215"/>
              <a:gd name="connsiteY67" fmla="*/ 8551263 h 17509479"/>
              <a:gd name="connsiteX68" fmla="*/ 46057527 w 74090215"/>
              <a:gd name="connsiteY68" fmla="*/ 8265901 h 17509479"/>
              <a:gd name="connsiteX69" fmla="*/ 47334783 w 74090215"/>
              <a:gd name="connsiteY69" fmla="*/ 5356577 h 17509479"/>
              <a:gd name="connsiteX70" fmla="*/ 43382807 w 74090215"/>
              <a:gd name="connsiteY70" fmla="*/ 1404601 h 17509479"/>
              <a:gd name="connsiteX71" fmla="*/ 39430831 w 74090215"/>
              <a:gd name="connsiteY71" fmla="*/ 5356577 h 17509479"/>
              <a:gd name="connsiteX72" fmla="*/ 40708095 w 74090215"/>
              <a:gd name="connsiteY72" fmla="*/ 8265901 h 17509479"/>
              <a:gd name="connsiteX73" fmla="*/ 41010135 w 74090215"/>
              <a:gd name="connsiteY73" fmla="*/ 8551263 h 17509479"/>
              <a:gd name="connsiteX74" fmla="*/ 42401679 w 74090215"/>
              <a:gd name="connsiteY74" fmla="*/ 12152903 h 17509479"/>
              <a:gd name="connsiteX75" fmla="*/ 37045103 w 74090215"/>
              <a:gd name="connsiteY75" fmla="*/ 17509479 h 17509479"/>
              <a:gd name="connsiteX76" fmla="*/ 31688529 w 74090215"/>
              <a:gd name="connsiteY76" fmla="*/ 12152903 h 17509479"/>
              <a:gd name="connsiteX77" fmla="*/ 33080067 w 74090215"/>
              <a:gd name="connsiteY77" fmla="*/ 8551263 h 17509479"/>
              <a:gd name="connsiteX78" fmla="*/ 33382111 w 74090215"/>
              <a:gd name="connsiteY78" fmla="*/ 8265901 h 17509479"/>
              <a:gd name="connsiteX79" fmla="*/ 34659375 w 74090215"/>
              <a:gd name="connsiteY79" fmla="*/ 5356577 h 17509479"/>
              <a:gd name="connsiteX80" fmla="*/ 30707399 w 74090215"/>
              <a:gd name="connsiteY80" fmla="*/ 1404601 h 17509479"/>
              <a:gd name="connsiteX81" fmla="*/ 26755425 w 74090215"/>
              <a:gd name="connsiteY81" fmla="*/ 5356577 h 17509479"/>
              <a:gd name="connsiteX82" fmla="*/ 28032683 w 74090215"/>
              <a:gd name="connsiteY82" fmla="*/ 8265901 h 17509479"/>
              <a:gd name="connsiteX83" fmla="*/ 28334727 w 74090215"/>
              <a:gd name="connsiteY83" fmla="*/ 8551263 h 17509479"/>
              <a:gd name="connsiteX84" fmla="*/ 29726271 w 74090215"/>
              <a:gd name="connsiteY84" fmla="*/ 12152903 h 17509479"/>
              <a:gd name="connsiteX85" fmla="*/ 24369693 w 74090215"/>
              <a:gd name="connsiteY85" fmla="*/ 17509479 h 17509479"/>
              <a:gd name="connsiteX86" fmla="*/ 19013117 w 74090215"/>
              <a:gd name="connsiteY86" fmla="*/ 12152903 h 17509479"/>
              <a:gd name="connsiteX87" fmla="*/ 20404659 w 74090215"/>
              <a:gd name="connsiteY87" fmla="*/ 8551263 h 17509479"/>
              <a:gd name="connsiteX88" fmla="*/ 20706703 w 74090215"/>
              <a:gd name="connsiteY88" fmla="*/ 8265903 h 17509479"/>
              <a:gd name="connsiteX89" fmla="*/ 21983965 w 74090215"/>
              <a:gd name="connsiteY89" fmla="*/ 5356577 h 17509479"/>
              <a:gd name="connsiteX90" fmla="*/ 18031987 w 74090215"/>
              <a:gd name="connsiteY90" fmla="*/ 1404603 h 17509479"/>
              <a:gd name="connsiteX91" fmla="*/ 14080013 w 74090215"/>
              <a:gd name="connsiteY91" fmla="*/ 5356577 h 17509479"/>
              <a:gd name="connsiteX92" fmla="*/ 15357271 w 74090215"/>
              <a:gd name="connsiteY92" fmla="*/ 8265903 h 17509479"/>
              <a:gd name="connsiteX93" fmla="*/ 15659315 w 74090215"/>
              <a:gd name="connsiteY93" fmla="*/ 8551263 h 17509479"/>
              <a:gd name="connsiteX94" fmla="*/ 17050857 w 74090215"/>
              <a:gd name="connsiteY94" fmla="*/ 12152903 h 17509479"/>
              <a:gd name="connsiteX95" fmla="*/ 11694282 w 74090215"/>
              <a:gd name="connsiteY95" fmla="*/ 17509479 h 17509479"/>
              <a:gd name="connsiteX96" fmla="*/ 6337705 w 74090215"/>
              <a:gd name="connsiteY96" fmla="*/ 12152903 h 17509479"/>
              <a:gd name="connsiteX97" fmla="*/ 7729247 w 74090215"/>
              <a:gd name="connsiteY97" fmla="*/ 8551263 h 17509479"/>
              <a:gd name="connsiteX98" fmla="*/ 8031291 w 74090215"/>
              <a:gd name="connsiteY98" fmla="*/ 8265903 h 17509479"/>
              <a:gd name="connsiteX99" fmla="*/ 9308549 w 74090215"/>
              <a:gd name="connsiteY99" fmla="*/ 5356577 h 17509479"/>
              <a:gd name="connsiteX100" fmla="*/ 5356576 w 74090215"/>
              <a:gd name="connsiteY100" fmla="*/ 1404603 h 17509479"/>
              <a:gd name="connsiteX101" fmla="*/ 1404600 w 74090215"/>
              <a:gd name="connsiteY101" fmla="*/ 5356577 h 17509479"/>
              <a:gd name="connsiteX102" fmla="*/ 2842750 w 74090215"/>
              <a:gd name="connsiteY102" fmla="*/ 8406115 h 17509479"/>
              <a:gd name="connsiteX103" fmla="*/ 2849823 w 74090215"/>
              <a:gd name="connsiteY103" fmla="*/ 8411669 h 17509479"/>
              <a:gd name="connsiteX104" fmla="*/ 1537309 w 74090215"/>
              <a:gd name="connsiteY104" fmla="*/ 9111111 h 17509479"/>
              <a:gd name="connsiteX105" fmla="*/ 1391538 w 74090215"/>
              <a:gd name="connsiteY105" fmla="*/ 8958219 h 17509479"/>
              <a:gd name="connsiteX106" fmla="*/ 0 w 74090215"/>
              <a:gd name="connsiteY106" fmla="*/ 5356577 h 17509479"/>
              <a:gd name="connsiteX107" fmla="*/ 5356576 w 74090215"/>
              <a:gd name="connsiteY107" fmla="*/ 1 h 17509479"/>
              <a:gd name="connsiteX108" fmla="*/ 10713152 w 74090215"/>
              <a:gd name="connsiteY108" fmla="*/ 5356577 h 17509479"/>
              <a:gd name="connsiteX109" fmla="*/ 9321610 w 74090215"/>
              <a:gd name="connsiteY109" fmla="*/ 8958219 h 17509479"/>
              <a:gd name="connsiteX110" fmla="*/ 9019565 w 74090215"/>
              <a:gd name="connsiteY110" fmla="*/ 9243579 h 17509479"/>
              <a:gd name="connsiteX111" fmla="*/ 7742306 w 74090215"/>
              <a:gd name="connsiteY111" fmla="*/ 12152903 h 17509479"/>
              <a:gd name="connsiteX112" fmla="*/ 11694282 w 74090215"/>
              <a:gd name="connsiteY112" fmla="*/ 16104879 h 17509479"/>
              <a:gd name="connsiteX113" fmla="*/ 15646256 w 74090215"/>
              <a:gd name="connsiteY113" fmla="*/ 12152903 h 17509479"/>
              <a:gd name="connsiteX114" fmla="*/ 14368998 w 74090215"/>
              <a:gd name="connsiteY114" fmla="*/ 9243579 h 17509479"/>
              <a:gd name="connsiteX115" fmla="*/ 14066953 w 74090215"/>
              <a:gd name="connsiteY115" fmla="*/ 8958219 h 17509479"/>
              <a:gd name="connsiteX116" fmla="*/ 12675411 w 74090215"/>
              <a:gd name="connsiteY116" fmla="*/ 5356577 h 17509479"/>
              <a:gd name="connsiteX117" fmla="*/ 18031987 w 74090215"/>
              <a:gd name="connsiteY117" fmla="*/ 1 h 17509479"/>
              <a:gd name="connsiteX118" fmla="*/ 23388563 w 74090215"/>
              <a:gd name="connsiteY118" fmla="*/ 5356577 h 17509479"/>
              <a:gd name="connsiteX119" fmla="*/ 21997023 w 74090215"/>
              <a:gd name="connsiteY119" fmla="*/ 8958219 h 17509479"/>
              <a:gd name="connsiteX120" fmla="*/ 21694979 w 74090215"/>
              <a:gd name="connsiteY120" fmla="*/ 9243579 h 17509479"/>
              <a:gd name="connsiteX121" fmla="*/ 20417719 w 74090215"/>
              <a:gd name="connsiteY121" fmla="*/ 12152903 h 17509479"/>
              <a:gd name="connsiteX122" fmla="*/ 24369693 w 74090215"/>
              <a:gd name="connsiteY122" fmla="*/ 16104879 h 17509479"/>
              <a:gd name="connsiteX123" fmla="*/ 28321667 w 74090215"/>
              <a:gd name="connsiteY123" fmla="*/ 12152903 h 17509479"/>
              <a:gd name="connsiteX124" fmla="*/ 27044411 w 74090215"/>
              <a:gd name="connsiteY124" fmla="*/ 9243579 h 17509479"/>
              <a:gd name="connsiteX125" fmla="*/ 26742365 w 74090215"/>
              <a:gd name="connsiteY125" fmla="*/ 8958217 h 17509479"/>
              <a:gd name="connsiteX126" fmla="*/ 25350823 w 74090215"/>
              <a:gd name="connsiteY126" fmla="*/ 5356577 h 17509479"/>
              <a:gd name="connsiteX127" fmla="*/ 30707399 w 74090215"/>
              <a:gd name="connsiteY12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238955 w 74090215"/>
              <a:gd name="connsiteY19" fmla="*/ 9111111 h 17509479"/>
              <a:gd name="connsiteX20" fmla="*/ 52093187 w 74090215"/>
              <a:gd name="connsiteY20" fmla="*/ 8958217 h 17509479"/>
              <a:gd name="connsiteX21" fmla="*/ 50701643 w 74090215"/>
              <a:gd name="connsiteY21" fmla="*/ 5356577 h 17509479"/>
              <a:gd name="connsiteX22" fmla="*/ 56058219 w 74090215"/>
              <a:gd name="connsiteY22" fmla="*/ 0 h 17509479"/>
              <a:gd name="connsiteX23" fmla="*/ 61414799 w 74090215"/>
              <a:gd name="connsiteY23" fmla="*/ 5356577 h 17509479"/>
              <a:gd name="connsiteX24" fmla="*/ 60023255 w 74090215"/>
              <a:gd name="connsiteY24" fmla="*/ 8958217 h 17509479"/>
              <a:gd name="connsiteX25" fmla="*/ 59877487 w 74090215"/>
              <a:gd name="connsiteY25" fmla="*/ 9111111 h 17509479"/>
              <a:gd name="connsiteX26" fmla="*/ 59874839 w 74090215"/>
              <a:gd name="connsiteY26" fmla="*/ 9109699 h 17509479"/>
              <a:gd name="connsiteX27" fmla="*/ 59721211 w 74090215"/>
              <a:gd name="connsiteY27" fmla="*/ 9243579 h 17509479"/>
              <a:gd name="connsiteX28" fmla="*/ 58443951 w 74090215"/>
              <a:gd name="connsiteY28" fmla="*/ 12152903 h 17509479"/>
              <a:gd name="connsiteX29" fmla="*/ 62395927 w 74090215"/>
              <a:gd name="connsiteY29" fmla="*/ 16104879 h 17509479"/>
              <a:gd name="connsiteX30" fmla="*/ 66347903 w 74090215"/>
              <a:gd name="connsiteY30" fmla="*/ 12152903 h 17509479"/>
              <a:gd name="connsiteX31" fmla="*/ 65070643 w 74090215"/>
              <a:gd name="connsiteY31" fmla="*/ 9243579 h 17509479"/>
              <a:gd name="connsiteX32" fmla="*/ 64917015 w 74090215"/>
              <a:gd name="connsiteY32" fmla="*/ 9109699 h 17509479"/>
              <a:gd name="connsiteX33" fmla="*/ 64914367 w 74090215"/>
              <a:gd name="connsiteY33" fmla="*/ 9111111 h 17509479"/>
              <a:gd name="connsiteX34" fmla="*/ 64768599 w 74090215"/>
              <a:gd name="connsiteY34" fmla="*/ 8958217 h 17509479"/>
              <a:gd name="connsiteX35" fmla="*/ 63377055 w 74090215"/>
              <a:gd name="connsiteY35" fmla="*/ 5356577 h 17509479"/>
              <a:gd name="connsiteX36" fmla="*/ 68733639 w 74090215"/>
              <a:gd name="connsiteY36" fmla="*/ 0 h 17509479"/>
              <a:gd name="connsiteX37" fmla="*/ 74090215 w 74090215"/>
              <a:gd name="connsiteY37" fmla="*/ 5356577 h 17509479"/>
              <a:gd name="connsiteX38" fmla="*/ 72698671 w 74090215"/>
              <a:gd name="connsiteY38" fmla="*/ 8958217 h 17509479"/>
              <a:gd name="connsiteX39" fmla="*/ 72552903 w 74090215"/>
              <a:gd name="connsiteY39" fmla="*/ 9111111 h 17509479"/>
              <a:gd name="connsiteX40" fmla="*/ 71240391 w 74090215"/>
              <a:gd name="connsiteY40" fmla="*/ 8411667 h 17509479"/>
              <a:gd name="connsiteX41" fmla="*/ 71247455 w 74090215"/>
              <a:gd name="connsiteY41" fmla="*/ 8406113 h 17509479"/>
              <a:gd name="connsiteX42" fmla="*/ 72685607 w 74090215"/>
              <a:gd name="connsiteY42" fmla="*/ 5356577 h 17509479"/>
              <a:gd name="connsiteX43" fmla="*/ 68733639 w 74090215"/>
              <a:gd name="connsiteY43" fmla="*/ 1404601 h 17509479"/>
              <a:gd name="connsiteX44" fmla="*/ 64781659 w 74090215"/>
              <a:gd name="connsiteY44" fmla="*/ 5356577 h 17509479"/>
              <a:gd name="connsiteX45" fmla="*/ 66058919 w 74090215"/>
              <a:gd name="connsiteY45" fmla="*/ 8265901 h 17509479"/>
              <a:gd name="connsiteX46" fmla="*/ 66212543 w 74090215"/>
              <a:gd name="connsiteY46" fmla="*/ 8399781 h 17509479"/>
              <a:gd name="connsiteX47" fmla="*/ 66215191 w 74090215"/>
              <a:gd name="connsiteY47" fmla="*/ 8398371 h 17509479"/>
              <a:gd name="connsiteX48" fmla="*/ 66360963 w 74090215"/>
              <a:gd name="connsiteY48" fmla="*/ 8551263 h 17509479"/>
              <a:gd name="connsiteX49" fmla="*/ 67752503 w 74090215"/>
              <a:gd name="connsiteY49" fmla="*/ 12152903 h 17509479"/>
              <a:gd name="connsiteX50" fmla="*/ 62395927 w 74090215"/>
              <a:gd name="connsiteY50" fmla="*/ 17509479 h 17509479"/>
              <a:gd name="connsiteX51" fmla="*/ 57039351 w 74090215"/>
              <a:gd name="connsiteY51" fmla="*/ 12152903 h 17509479"/>
              <a:gd name="connsiteX52" fmla="*/ 58430891 w 74090215"/>
              <a:gd name="connsiteY52" fmla="*/ 8551263 h 17509479"/>
              <a:gd name="connsiteX53" fmla="*/ 58576659 w 74090215"/>
              <a:gd name="connsiteY53" fmla="*/ 8398371 h 17509479"/>
              <a:gd name="connsiteX54" fmla="*/ 58579307 w 74090215"/>
              <a:gd name="connsiteY54" fmla="*/ 8399783 h 17509479"/>
              <a:gd name="connsiteX55" fmla="*/ 58732935 w 74090215"/>
              <a:gd name="connsiteY55" fmla="*/ 8265901 h 17509479"/>
              <a:gd name="connsiteX56" fmla="*/ 60010195 w 74090215"/>
              <a:gd name="connsiteY56" fmla="*/ 5356577 h 17509479"/>
              <a:gd name="connsiteX57" fmla="*/ 56058219 w 74090215"/>
              <a:gd name="connsiteY57" fmla="*/ 1404601 h 17509479"/>
              <a:gd name="connsiteX58" fmla="*/ 52106247 w 74090215"/>
              <a:gd name="connsiteY58" fmla="*/ 5356577 h 17509479"/>
              <a:gd name="connsiteX59" fmla="*/ 53383507 w 74090215"/>
              <a:gd name="connsiteY59" fmla="*/ 8265901 h 17509479"/>
              <a:gd name="connsiteX60" fmla="*/ 53537131 w 74090215"/>
              <a:gd name="connsiteY60" fmla="*/ 8399781 h 17509479"/>
              <a:gd name="connsiteX61" fmla="*/ 53539779 w 74090215"/>
              <a:gd name="connsiteY61" fmla="*/ 8398371 h 17509479"/>
              <a:gd name="connsiteX62" fmla="*/ 53685547 w 74090215"/>
              <a:gd name="connsiteY62" fmla="*/ 8551263 h 17509479"/>
              <a:gd name="connsiteX63" fmla="*/ 55077091 w 74090215"/>
              <a:gd name="connsiteY63" fmla="*/ 12152903 h 17509479"/>
              <a:gd name="connsiteX64" fmla="*/ 49720515 w 74090215"/>
              <a:gd name="connsiteY64" fmla="*/ 17509479 h 17509479"/>
              <a:gd name="connsiteX65" fmla="*/ 44363935 w 74090215"/>
              <a:gd name="connsiteY65" fmla="*/ 12152903 h 17509479"/>
              <a:gd name="connsiteX66" fmla="*/ 45755479 w 74090215"/>
              <a:gd name="connsiteY66" fmla="*/ 8551263 h 17509479"/>
              <a:gd name="connsiteX67" fmla="*/ 46057527 w 74090215"/>
              <a:gd name="connsiteY67" fmla="*/ 8265901 h 17509479"/>
              <a:gd name="connsiteX68" fmla="*/ 47334783 w 74090215"/>
              <a:gd name="connsiteY68" fmla="*/ 5356577 h 17509479"/>
              <a:gd name="connsiteX69" fmla="*/ 43382807 w 74090215"/>
              <a:gd name="connsiteY69" fmla="*/ 1404601 h 17509479"/>
              <a:gd name="connsiteX70" fmla="*/ 39430831 w 74090215"/>
              <a:gd name="connsiteY70" fmla="*/ 5356577 h 17509479"/>
              <a:gd name="connsiteX71" fmla="*/ 40708095 w 74090215"/>
              <a:gd name="connsiteY71" fmla="*/ 8265901 h 17509479"/>
              <a:gd name="connsiteX72" fmla="*/ 41010135 w 74090215"/>
              <a:gd name="connsiteY72" fmla="*/ 8551263 h 17509479"/>
              <a:gd name="connsiteX73" fmla="*/ 42401679 w 74090215"/>
              <a:gd name="connsiteY73" fmla="*/ 12152903 h 17509479"/>
              <a:gd name="connsiteX74" fmla="*/ 37045103 w 74090215"/>
              <a:gd name="connsiteY74" fmla="*/ 17509479 h 17509479"/>
              <a:gd name="connsiteX75" fmla="*/ 31688529 w 74090215"/>
              <a:gd name="connsiteY75" fmla="*/ 12152903 h 17509479"/>
              <a:gd name="connsiteX76" fmla="*/ 33080067 w 74090215"/>
              <a:gd name="connsiteY76" fmla="*/ 8551263 h 17509479"/>
              <a:gd name="connsiteX77" fmla="*/ 33382111 w 74090215"/>
              <a:gd name="connsiteY77" fmla="*/ 8265901 h 17509479"/>
              <a:gd name="connsiteX78" fmla="*/ 34659375 w 74090215"/>
              <a:gd name="connsiteY78" fmla="*/ 5356577 h 17509479"/>
              <a:gd name="connsiteX79" fmla="*/ 30707399 w 74090215"/>
              <a:gd name="connsiteY79" fmla="*/ 1404601 h 17509479"/>
              <a:gd name="connsiteX80" fmla="*/ 26755425 w 74090215"/>
              <a:gd name="connsiteY80" fmla="*/ 5356577 h 17509479"/>
              <a:gd name="connsiteX81" fmla="*/ 28032683 w 74090215"/>
              <a:gd name="connsiteY81" fmla="*/ 8265901 h 17509479"/>
              <a:gd name="connsiteX82" fmla="*/ 28334727 w 74090215"/>
              <a:gd name="connsiteY82" fmla="*/ 8551263 h 17509479"/>
              <a:gd name="connsiteX83" fmla="*/ 29726271 w 74090215"/>
              <a:gd name="connsiteY83" fmla="*/ 12152903 h 17509479"/>
              <a:gd name="connsiteX84" fmla="*/ 24369693 w 74090215"/>
              <a:gd name="connsiteY84" fmla="*/ 17509479 h 17509479"/>
              <a:gd name="connsiteX85" fmla="*/ 19013117 w 74090215"/>
              <a:gd name="connsiteY85" fmla="*/ 12152903 h 17509479"/>
              <a:gd name="connsiteX86" fmla="*/ 20404659 w 74090215"/>
              <a:gd name="connsiteY86" fmla="*/ 8551263 h 17509479"/>
              <a:gd name="connsiteX87" fmla="*/ 20706703 w 74090215"/>
              <a:gd name="connsiteY87" fmla="*/ 8265903 h 17509479"/>
              <a:gd name="connsiteX88" fmla="*/ 21983965 w 74090215"/>
              <a:gd name="connsiteY88" fmla="*/ 5356577 h 17509479"/>
              <a:gd name="connsiteX89" fmla="*/ 18031987 w 74090215"/>
              <a:gd name="connsiteY89" fmla="*/ 1404603 h 17509479"/>
              <a:gd name="connsiteX90" fmla="*/ 14080013 w 74090215"/>
              <a:gd name="connsiteY90" fmla="*/ 5356577 h 17509479"/>
              <a:gd name="connsiteX91" fmla="*/ 15357271 w 74090215"/>
              <a:gd name="connsiteY91" fmla="*/ 8265903 h 17509479"/>
              <a:gd name="connsiteX92" fmla="*/ 15659315 w 74090215"/>
              <a:gd name="connsiteY92" fmla="*/ 8551263 h 17509479"/>
              <a:gd name="connsiteX93" fmla="*/ 17050857 w 74090215"/>
              <a:gd name="connsiteY93" fmla="*/ 12152903 h 17509479"/>
              <a:gd name="connsiteX94" fmla="*/ 11694282 w 74090215"/>
              <a:gd name="connsiteY94" fmla="*/ 17509479 h 17509479"/>
              <a:gd name="connsiteX95" fmla="*/ 6337705 w 74090215"/>
              <a:gd name="connsiteY95" fmla="*/ 12152903 h 17509479"/>
              <a:gd name="connsiteX96" fmla="*/ 7729247 w 74090215"/>
              <a:gd name="connsiteY96" fmla="*/ 8551263 h 17509479"/>
              <a:gd name="connsiteX97" fmla="*/ 8031291 w 74090215"/>
              <a:gd name="connsiteY97" fmla="*/ 8265903 h 17509479"/>
              <a:gd name="connsiteX98" fmla="*/ 9308549 w 74090215"/>
              <a:gd name="connsiteY98" fmla="*/ 5356577 h 17509479"/>
              <a:gd name="connsiteX99" fmla="*/ 5356576 w 74090215"/>
              <a:gd name="connsiteY99" fmla="*/ 1404603 h 17509479"/>
              <a:gd name="connsiteX100" fmla="*/ 1404600 w 74090215"/>
              <a:gd name="connsiteY100" fmla="*/ 5356577 h 17509479"/>
              <a:gd name="connsiteX101" fmla="*/ 2842750 w 74090215"/>
              <a:gd name="connsiteY101" fmla="*/ 8406115 h 17509479"/>
              <a:gd name="connsiteX102" fmla="*/ 2849823 w 74090215"/>
              <a:gd name="connsiteY102" fmla="*/ 8411669 h 17509479"/>
              <a:gd name="connsiteX103" fmla="*/ 1537309 w 74090215"/>
              <a:gd name="connsiteY103" fmla="*/ 9111111 h 17509479"/>
              <a:gd name="connsiteX104" fmla="*/ 1391538 w 74090215"/>
              <a:gd name="connsiteY104" fmla="*/ 8958219 h 17509479"/>
              <a:gd name="connsiteX105" fmla="*/ 0 w 74090215"/>
              <a:gd name="connsiteY105" fmla="*/ 5356577 h 17509479"/>
              <a:gd name="connsiteX106" fmla="*/ 5356576 w 74090215"/>
              <a:gd name="connsiteY106" fmla="*/ 1 h 17509479"/>
              <a:gd name="connsiteX107" fmla="*/ 10713152 w 74090215"/>
              <a:gd name="connsiteY107" fmla="*/ 5356577 h 17509479"/>
              <a:gd name="connsiteX108" fmla="*/ 9321610 w 74090215"/>
              <a:gd name="connsiteY108" fmla="*/ 8958219 h 17509479"/>
              <a:gd name="connsiteX109" fmla="*/ 9019565 w 74090215"/>
              <a:gd name="connsiteY109" fmla="*/ 9243579 h 17509479"/>
              <a:gd name="connsiteX110" fmla="*/ 7742306 w 74090215"/>
              <a:gd name="connsiteY110" fmla="*/ 12152903 h 17509479"/>
              <a:gd name="connsiteX111" fmla="*/ 11694282 w 74090215"/>
              <a:gd name="connsiteY111" fmla="*/ 16104879 h 17509479"/>
              <a:gd name="connsiteX112" fmla="*/ 15646256 w 74090215"/>
              <a:gd name="connsiteY112" fmla="*/ 12152903 h 17509479"/>
              <a:gd name="connsiteX113" fmla="*/ 14368998 w 74090215"/>
              <a:gd name="connsiteY113" fmla="*/ 9243579 h 17509479"/>
              <a:gd name="connsiteX114" fmla="*/ 14066953 w 74090215"/>
              <a:gd name="connsiteY114" fmla="*/ 8958219 h 17509479"/>
              <a:gd name="connsiteX115" fmla="*/ 12675411 w 74090215"/>
              <a:gd name="connsiteY115" fmla="*/ 5356577 h 17509479"/>
              <a:gd name="connsiteX116" fmla="*/ 18031987 w 74090215"/>
              <a:gd name="connsiteY116" fmla="*/ 1 h 17509479"/>
              <a:gd name="connsiteX117" fmla="*/ 23388563 w 74090215"/>
              <a:gd name="connsiteY117" fmla="*/ 5356577 h 17509479"/>
              <a:gd name="connsiteX118" fmla="*/ 21997023 w 74090215"/>
              <a:gd name="connsiteY118" fmla="*/ 8958219 h 17509479"/>
              <a:gd name="connsiteX119" fmla="*/ 21694979 w 74090215"/>
              <a:gd name="connsiteY119" fmla="*/ 9243579 h 17509479"/>
              <a:gd name="connsiteX120" fmla="*/ 20417719 w 74090215"/>
              <a:gd name="connsiteY120" fmla="*/ 12152903 h 17509479"/>
              <a:gd name="connsiteX121" fmla="*/ 24369693 w 74090215"/>
              <a:gd name="connsiteY121" fmla="*/ 16104879 h 17509479"/>
              <a:gd name="connsiteX122" fmla="*/ 28321667 w 74090215"/>
              <a:gd name="connsiteY122" fmla="*/ 12152903 h 17509479"/>
              <a:gd name="connsiteX123" fmla="*/ 27044411 w 74090215"/>
              <a:gd name="connsiteY123" fmla="*/ 9243579 h 17509479"/>
              <a:gd name="connsiteX124" fmla="*/ 26742365 w 74090215"/>
              <a:gd name="connsiteY124" fmla="*/ 8958217 h 17509479"/>
              <a:gd name="connsiteX125" fmla="*/ 25350823 w 74090215"/>
              <a:gd name="connsiteY125" fmla="*/ 5356577 h 17509479"/>
              <a:gd name="connsiteX126" fmla="*/ 30707399 w 74090215"/>
              <a:gd name="connsiteY12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093187 w 74090215"/>
              <a:gd name="connsiteY19" fmla="*/ 8958217 h 17509479"/>
              <a:gd name="connsiteX20" fmla="*/ 50701643 w 74090215"/>
              <a:gd name="connsiteY20" fmla="*/ 5356577 h 17509479"/>
              <a:gd name="connsiteX21" fmla="*/ 56058219 w 74090215"/>
              <a:gd name="connsiteY21" fmla="*/ 0 h 17509479"/>
              <a:gd name="connsiteX22" fmla="*/ 61414799 w 74090215"/>
              <a:gd name="connsiteY22" fmla="*/ 5356577 h 17509479"/>
              <a:gd name="connsiteX23" fmla="*/ 60023255 w 74090215"/>
              <a:gd name="connsiteY23" fmla="*/ 8958217 h 17509479"/>
              <a:gd name="connsiteX24" fmla="*/ 59877487 w 74090215"/>
              <a:gd name="connsiteY24" fmla="*/ 9111111 h 17509479"/>
              <a:gd name="connsiteX25" fmla="*/ 59874839 w 74090215"/>
              <a:gd name="connsiteY25" fmla="*/ 9109699 h 17509479"/>
              <a:gd name="connsiteX26" fmla="*/ 59721211 w 74090215"/>
              <a:gd name="connsiteY26" fmla="*/ 9243579 h 17509479"/>
              <a:gd name="connsiteX27" fmla="*/ 58443951 w 74090215"/>
              <a:gd name="connsiteY27" fmla="*/ 12152903 h 17509479"/>
              <a:gd name="connsiteX28" fmla="*/ 62395927 w 74090215"/>
              <a:gd name="connsiteY28" fmla="*/ 16104879 h 17509479"/>
              <a:gd name="connsiteX29" fmla="*/ 66347903 w 74090215"/>
              <a:gd name="connsiteY29" fmla="*/ 12152903 h 17509479"/>
              <a:gd name="connsiteX30" fmla="*/ 65070643 w 74090215"/>
              <a:gd name="connsiteY30" fmla="*/ 9243579 h 17509479"/>
              <a:gd name="connsiteX31" fmla="*/ 64917015 w 74090215"/>
              <a:gd name="connsiteY31" fmla="*/ 9109699 h 17509479"/>
              <a:gd name="connsiteX32" fmla="*/ 64914367 w 74090215"/>
              <a:gd name="connsiteY32" fmla="*/ 9111111 h 17509479"/>
              <a:gd name="connsiteX33" fmla="*/ 64768599 w 74090215"/>
              <a:gd name="connsiteY33" fmla="*/ 8958217 h 17509479"/>
              <a:gd name="connsiteX34" fmla="*/ 63377055 w 74090215"/>
              <a:gd name="connsiteY34" fmla="*/ 5356577 h 17509479"/>
              <a:gd name="connsiteX35" fmla="*/ 68733639 w 74090215"/>
              <a:gd name="connsiteY35" fmla="*/ 0 h 17509479"/>
              <a:gd name="connsiteX36" fmla="*/ 74090215 w 74090215"/>
              <a:gd name="connsiteY36" fmla="*/ 5356577 h 17509479"/>
              <a:gd name="connsiteX37" fmla="*/ 72698671 w 74090215"/>
              <a:gd name="connsiteY37" fmla="*/ 8958217 h 17509479"/>
              <a:gd name="connsiteX38" fmla="*/ 72552903 w 74090215"/>
              <a:gd name="connsiteY38" fmla="*/ 9111111 h 17509479"/>
              <a:gd name="connsiteX39" fmla="*/ 71240391 w 74090215"/>
              <a:gd name="connsiteY39" fmla="*/ 8411667 h 17509479"/>
              <a:gd name="connsiteX40" fmla="*/ 71247455 w 74090215"/>
              <a:gd name="connsiteY40" fmla="*/ 8406113 h 17509479"/>
              <a:gd name="connsiteX41" fmla="*/ 72685607 w 74090215"/>
              <a:gd name="connsiteY41" fmla="*/ 5356577 h 17509479"/>
              <a:gd name="connsiteX42" fmla="*/ 68733639 w 74090215"/>
              <a:gd name="connsiteY42" fmla="*/ 1404601 h 17509479"/>
              <a:gd name="connsiteX43" fmla="*/ 64781659 w 74090215"/>
              <a:gd name="connsiteY43" fmla="*/ 5356577 h 17509479"/>
              <a:gd name="connsiteX44" fmla="*/ 66058919 w 74090215"/>
              <a:gd name="connsiteY44" fmla="*/ 8265901 h 17509479"/>
              <a:gd name="connsiteX45" fmla="*/ 66212543 w 74090215"/>
              <a:gd name="connsiteY45" fmla="*/ 8399781 h 17509479"/>
              <a:gd name="connsiteX46" fmla="*/ 66215191 w 74090215"/>
              <a:gd name="connsiteY46" fmla="*/ 8398371 h 17509479"/>
              <a:gd name="connsiteX47" fmla="*/ 66360963 w 74090215"/>
              <a:gd name="connsiteY47" fmla="*/ 8551263 h 17509479"/>
              <a:gd name="connsiteX48" fmla="*/ 67752503 w 74090215"/>
              <a:gd name="connsiteY48" fmla="*/ 12152903 h 17509479"/>
              <a:gd name="connsiteX49" fmla="*/ 62395927 w 74090215"/>
              <a:gd name="connsiteY49" fmla="*/ 17509479 h 17509479"/>
              <a:gd name="connsiteX50" fmla="*/ 57039351 w 74090215"/>
              <a:gd name="connsiteY50" fmla="*/ 12152903 h 17509479"/>
              <a:gd name="connsiteX51" fmla="*/ 58430891 w 74090215"/>
              <a:gd name="connsiteY51" fmla="*/ 8551263 h 17509479"/>
              <a:gd name="connsiteX52" fmla="*/ 58576659 w 74090215"/>
              <a:gd name="connsiteY52" fmla="*/ 8398371 h 17509479"/>
              <a:gd name="connsiteX53" fmla="*/ 58579307 w 74090215"/>
              <a:gd name="connsiteY53" fmla="*/ 8399783 h 17509479"/>
              <a:gd name="connsiteX54" fmla="*/ 58732935 w 74090215"/>
              <a:gd name="connsiteY54" fmla="*/ 8265901 h 17509479"/>
              <a:gd name="connsiteX55" fmla="*/ 60010195 w 74090215"/>
              <a:gd name="connsiteY55" fmla="*/ 5356577 h 17509479"/>
              <a:gd name="connsiteX56" fmla="*/ 56058219 w 74090215"/>
              <a:gd name="connsiteY56" fmla="*/ 1404601 h 17509479"/>
              <a:gd name="connsiteX57" fmla="*/ 52106247 w 74090215"/>
              <a:gd name="connsiteY57" fmla="*/ 5356577 h 17509479"/>
              <a:gd name="connsiteX58" fmla="*/ 53383507 w 74090215"/>
              <a:gd name="connsiteY58" fmla="*/ 8265901 h 17509479"/>
              <a:gd name="connsiteX59" fmla="*/ 53537131 w 74090215"/>
              <a:gd name="connsiteY59" fmla="*/ 8399781 h 17509479"/>
              <a:gd name="connsiteX60" fmla="*/ 53539779 w 74090215"/>
              <a:gd name="connsiteY60" fmla="*/ 8398371 h 17509479"/>
              <a:gd name="connsiteX61" fmla="*/ 53685547 w 74090215"/>
              <a:gd name="connsiteY61" fmla="*/ 8551263 h 17509479"/>
              <a:gd name="connsiteX62" fmla="*/ 55077091 w 74090215"/>
              <a:gd name="connsiteY62" fmla="*/ 12152903 h 17509479"/>
              <a:gd name="connsiteX63" fmla="*/ 49720515 w 74090215"/>
              <a:gd name="connsiteY63" fmla="*/ 17509479 h 17509479"/>
              <a:gd name="connsiteX64" fmla="*/ 44363935 w 74090215"/>
              <a:gd name="connsiteY64" fmla="*/ 12152903 h 17509479"/>
              <a:gd name="connsiteX65" fmla="*/ 45755479 w 74090215"/>
              <a:gd name="connsiteY65" fmla="*/ 8551263 h 17509479"/>
              <a:gd name="connsiteX66" fmla="*/ 46057527 w 74090215"/>
              <a:gd name="connsiteY66" fmla="*/ 8265901 h 17509479"/>
              <a:gd name="connsiteX67" fmla="*/ 47334783 w 74090215"/>
              <a:gd name="connsiteY67" fmla="*/ 5356577 h 17509479"/>
              <a:gd name="connsiteX68" fmla="*/ 43382807 w 74090215"/>
              <a:gd name="connsiteY68" fmla="*/ 1404601 h 17509479"/>
              <a:gd name="connsiteX69" fmla="*/ 39430831 w 74090215"/>
              <a:gd name="connsiteY69" fmla="*/ 5356577 h 17509479"/>
              <a:gd name="connsiteX70" fmla="*/ 40708095 w 74090215"/>
              <a:gd name="connsiteY70" fmla="*/ 8265901 h 17509479"/>
              <a:gd name="connsiteX71" fmla="*/ 41010135 w 74090215"/>
              <a:gd name="connsiteY71" fmla="*/ 8551263 h 17509479"/>
              <a:gd name="connsiteX72" fmla="*/ 42401679 w 74090215"/>
              <a:gd name="connsiteY72" fmla="*/ 12152903 h 17509479"/>
              <a:gd name="connsiteX73" fmla="*/ 37045103 w 74090215"/>
              <a:gd name="connsiteY73" fmla="*/ 17509479 h 17509479"/>
              <a:gd name="connsiteX74" fmla="*/ 31688529 w 74090215"/>
              <a:gd name="connsiteY74" fmla="*/ 12152903 h 17509479"/>
              <a:gd name="connsiteX75" fmla="*/ 33080067 w 74090215"/>
              <a:gd name="connsiteY75" fmla="*/ 8551263 h 17509479"/>
              <a:gd name="connsiteX76" fmla="*/ 33382111 w 74090215"/>
              <a:gd name="connsiteY76" fmla="*/ 8265901 h 17509479"/>
              <a:gd name="connsiteX77" fmla="*/ 34659375 w 74090215"/>
              <a:gd name="connsiteY77" fmla="*/ 5356577 h 17509479"/>
              <a:gd name="connsiteX78" fmla="*/ 30707399 w 74090215"/>
              <a:gd name="connsiteY78" fmla="*/ 1404601 h 17509479"/>
              <a:gd name="connsiteX79" fmla="*/ 26755425 w 74090215"/>
              <a:gd name="connsiteY79" fmla="*/ 5356577 h 17509479"/>
              <a:gd name="connsiteX80" fmla="*/ 28032683 w 74090215"/>
              <a:gd name="connsiteY80" fmla="*/ 8265901 h 17509479"/>
              <a:gd name="connsiteX81" fmla="*/ 28334727 w 74090215"/>
              <a:gd name="connsiteY81" fmla="*/ 8551263 h 17509479"/>
              <a:gd name="connsiteX82" fmla="*/ 29726271 w 74090215"/>
              <a:gd name="connsiteY82" fmla="*/ 12152903 h 17509479"/>
              <a:gd name="connsiteX83" fmla="*/ 24369693 w 74090215"/>
              <a:gd name="connsiteY83" fmla="*/ 17509479 h 17509479"/>
              <a:gd name="connsiteX84" fmla="*/ 19013117 w 74090215"/>
              <a:gd name="connsiteY84" fmla="*/ 12152903 h 17509479"/>
              <a:gd name="connsiteX85" fmla="*/ 20404659 w 74090215"/>
              <a:gd name="connsiteY85" fmla="*/ 8551263 h 17509479"/>
              <a:gd name="connsiteX86" fmla="*/ 20706703 w 74090215"/>
              <a:gd name="connsiteY86" fmla="*/ 8265903 h 17509479"/>
              <a:gd name="connsiteX87" fmla="*/ 21983965 w 74090215"/>
              <a:gd name="connsiteY87" fmla="*/ 5356577 h 17509479"/>
              <a:gd name="connsiteX88" fmla="*/ 18031987 w 74090215"/>
              <a:gd name="connsiteY88" fmla="*/ 1404603 h 17509479"/>
              <a:gd name="connsiteX89" fmla="*/ 14080013 w 74090215"/>
              <a:gd name="connsiteY89" fmla="*/ 5356577 h 17509479"/>
              <a:gd name="connsiteX90" fmla="*/ 15357271 w 74090215"/>
              <a:gd name="connsiteY90" fmla="*/ 8265903 h 17509479"/>
              <a:gd name="connsiteX91" fmla="*/ 15659315 w 74090215"/>
              <a:gd name="connsiteY91" fmla="*/ 8551263 h 17509479"/>
              <a:gd name="connsiteX92" fmla="*/ 17050857 w 74090215"/>
              <a:gd name="connsiteY92" fmla="*/ 12152903 h 17509479"/>
              <a:gd name="connsiteX93" fmla="*/ 11694282 w 74090215"/>
              <a:gd name="connsiteY93" fmla="*/ 17509479 h 17509479"/>
              <a:gd name="connsiteX94" fmla="*/ 6337705 w 74090215"/>
              <a:gd name="connsiteY94" fmla="*/ 12152903 h 17509479"/>
              <a:gd name="connsiteX95" fmla="*/ 7729247 w 74090215"/>
              <a:gd name="connsiteY95" fmla="*/ 8551263 h 17509479"/>
              <a:gd name="connsiteX96" fmla="*/ 8031291 w 74090215"/>
              <a:gd name="connsiteY96" fmla="*/ 8265903 h 17509479"/>
              <a:gd name="connsiteX97" fmla="*/ 9308549 w 74090215"/>
              <a:gd name="connsiteY97" fmla="*/ 5356577 h 17509479"/>
              <a:gd name="connsiteX98" fmla="*/ 5356576 w 74090215"/>
              <a:gd name="connsiteY98" fmla="*/ 1404603 h 17509479"/>
              <a:gd name="connsiteX99" fmla="*/ 1404600 w 74090215"/>
              <a:gd name="connsiteY99" fmla="*/ 5356577 h 17509479"/>
              <a:gd name="connsiteX100" fmla="*/ 2842750 w 74090215"/>
              <a:gd name="connsiteY100" fmla="*/ 8406115 h 17509479"/>
              <a:gd name="connsiteX101" fmla="*/ 2849823 w 74090215"/>
              <a:gd name="connsiteY101" fmla="*/ 8411669 h 17509479"/>
              <a:gd name="connsiteX102" fmla="*/ 1537309 w 74090215"/>
              <a:gd name="connsiteY102" fmla="*/ 9111111 h 17509479"/>
              <a:gd name="connsiteX103" fmla="*/ 1391538 w 74090215"/>
              <a:gd name="connsiteY103" fmla="*/ 8958219 h 17509479"/>
              <a:gd name="connsiteX104" fmla="*/ 0 w 74090215"/>
              <a:gd name="connsiteY104" fmla="*/ 5356577 h 17509479"/>
              <a:gd name="connsiteX105" fmla="*/ 5356576 w 74090215"/>
              <a:gd name="connsiteY105" fmla="*/ 1 h 17509479"/>
              <a:gd name="connsiteX106" fmla="*/ 10713152 w 74090215"/>
              <a:gd name="connsiteY106" fmla="*/ 5356577 h 17509479"/>
              <a:gd name="connsiteX107" fmla="*/ 9321610 w 74090215"/>
              <a:gd name="connsiteY107" fmla="*/ 8958219 h 17509479"/>
              <a:gd name="connsiteX108" fmla="*/ 9019565 w 74090215"/>
              <a:gd name="connsiteY108" fmla="*/ 9243579 h 17509479"/>
              <a:gd name="connsiteX109" fmla="*/ 7742306 w 74090215"/>
              <a:gd name="connsiteY109" fmla="*/ 12152903 h 17509479"/>
              <a:gd name="connsiteX110" fmla="*/ 11694282 w 74090215"/>
              <a:gd name="connsiteY110" fmla="*/ 16104879 h 17509479"/>
              <a:gd name="connsiteX111" fmla="*/ 15646256 w 74090215"/>
              <a:gd name="connsiteY111" fmla="*/ 12152903 h 17509479"/>
              <a:gd name="connsiteX112" fmla="*/ 14368998 w 74090215"/>
              <a:gd name="connsiteY112" fmla="*/ 9243579 h 17509479"/>
              <a:gd name="connsiteX113" fmla="*/ 14066953 w 74090215"/>
              <a:gd name="connsiteY113" fmla="*/ 8958219 h 17509479"/>
              <a:gd name="connsiteX114" fmla="*/ 12675411 w 74090215"/>
              <a:gd name="connsiteY114" fmla="*/ 5356577 h 17509479"/>
              <a:gd name="connsiteX115" fmla="*/ 18031987 w 74090215"/>
              <a:gd name="connsiteY115" fmla="*/ 1 h 17509479"/>
              <a:gd name="connsiteX116" fmla="*/ 23388563 w 74090215"/>
              <a:gd name="connsiteY116" fmla="*/ 5356577 h 17509479"/>
              <a:gd name="connsiteX117" fmla="*/ 21997023 w 74090215"/>
              <a:gd name="connsiteY117" fmla="*/ 8958219 h 17509479"/>
              <a:gd name="connsiteX118" fmla="*/ 21694979 w 74090215"/>
              <a:gd name="connsiteY118" fmla="*/ 9243579 h 17509479"/>
              <a:gd name="connsiteX119" fmla="*/ 20417719 w 74090215"/>
              <a:gd name="connsiteY119" fmla="*/ 12152903 h 17509479"/>
              <a:gd name="connsiteX120" fmla="*/ 24369693 w 74090215"/>
              <a:gd name="connsiteY120" fmla="*/ 16104879 h 17509479"/>
              <a:gd name="connsiteX121" fmla="*/ 28321667 w 74090215"/>
              <a:gd name="connsiteY121" fmla="*/ 12152903 h 17509479"/>
              <a:gd name="connsiteX122" fmla="*/ 27044411 w 74090215"/>
              <a:gd name="connsiteY122" fmla="*/ 9243579 h 17509479"/>
              <a:gd name="connsiteX123" fmla="*/ 26742365 w 74090215"/>
              <a:gd name="connsiteY123" fmla="*/ 8958217 h 17509479"/>
              <a:gd name="connsiteX124" fmla="*/ 25350823 w 74090215"/>
              <a:gd name="connsiteY124" fmla="*/ 5356577 h 17509479"/>
              <a:gd name="connsiteX125" fmla="*/ 30707399 w 74090215"/>
              <a:gd name="connsiteY12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539779 w 74090215"/>
              <a:gd name="connsiteY59" fmla="*/ 8398371 h 17509479"/>
              <a:gd name="connsiteX60" fmla="*/ 53685547 w 74090215"/>
              <a:gd name="connsiteY60" fmla="*/ 8551263 h 17509479"/>
              <a:gd name="connsiteX61" fmla="*/ 55077091 w 74090215"/>
              <a:gd name="connsiteY61" fmla="*/ 12152903 h 17509479"/>
              <a:gd name="connsiteX62" fmla="*/ 49720515 w 74090215"/>
              <a:gd name="connsiteY62" fmla="*/ 17509479 h 17509479"/>
              <a:gd name="connsiteX63" fmla="*/ 44363935 w 74090215"/>
              <a:gd name="connsiteY63" fmla="*/ 12152903 h 17509479"/>
              <a:gd name="connsiteX64" fmla="*/ 45755479 w 74090215"/>
              <a:gd name="connsiteY64" fmla="*/ 8551263 h 17509479"/>
              <a:gd name="connsiteX65" fmla="*/ 46057527 w 74090215"/>
              <a:gd name="connsiteY65" fmla="*/ 8265901 h 17509479"/>
              <a:gd name="connsiteX66" fmla="*/ 47334783 w 74090215"/>
              <a:gd name="connsiteY66" fmla="*/ 5356577 h 17509479"/>
              <a:gd name="connsiteX67" fmla="*/ 43382807 w 74090215"/>
              <a:gd name="connsiteY67" fmla="*/ 1404601 h 17509479"/>
              <a:gd name="connsiteX68" fmla="*/ 39430831 w 74090215"/>
              <a:gd name="connsiteY68" fmla="*/ 5356577 h 17509479"/>
              <a:gd name="connsiteX69" fmla="*/ 40708095 w 74090215"/>
              <a:gd name="connsiteY69" fmla="*/ 8265901 h 17509479"/>
              <a:gd name="connsiteX70" fmla="*/ 41010135 w 74090215"/>
              <a:gd name="connsiteY70" fmla="*/ 8551263 h 17509479"/>
              <a:gd name="connsiteX71" fmla="*/ 42401679 w 74090215"/>
              <a:gd name="connsiteY71" fmla="*/ 12152903 h 17509479"/>
              <a:gd name="connsiteX72" fmla="*/ 37045103 w 74090215"/>
              <a:gd name="connsiteY72" fmla="*/ 17509479 h 17509479"/>
              <a:gd name="connsiteX73" fmla="*/ 31688529 w 74090215"/>
              <a:gd name="connsiteY73" fmla="*/ 12152903 h 17509479"/>
              <a:gd name="connsiteX74" fmla="*/ 33080067 w 74090215"/>
              <a:gd name="connsiteY74" fmla="*/ 8551263 h 17509479"/>
              <a:gd name="connsiteX75" fmla="*/ 33382111 w 74090215"/>
              <a:gd name="connsiteY75" fmla="*/ 8265901 h 17509479"/>
              <a:gd name="connsiteX76" fmla="*/ 34659375 w 74090215"/>
              <a:gd name="connsiteY76" fmla="*/ 5356577 h 17509479"/>
              <a:gd name="connsiteX77" fmla="*/ 30707399 w 74090215"/>
              <a:gd name="connsiteY77" fmla="*/ 1404601 h 17509479"/>
              <a:gd name="connsiteX78" fmla="*/ 26755425 w 74090215"/>
              <a:gd name="connsiteY78" fmla="*/ 5356577 h 17509479"/>
              <a:gd name="connsiteX79" fmla="*/ 28032683 w 74090215"/>
              <a:gd name="connsiteY79" fmla="*/ 8265901 h 17509479"/>
              <a:gd name="connsiteX80" fmla="*/ 28334727 w 74090215"/>
              <a:gd name="connsiteY80" fmla="*/ 8551263 h 17509479"/>
              <a:gd name="connsiteX81" fmla="*/ 29726271 w 74090215"/>
              <a:gd name="connsiteY81" fmla="*/ 12152903 h 17509479"/>
              <a:gd name="connsiteX82" fmla="*/ 24369693 w 74090215"/>
              <a:gd name="connsiteY82" fmla="*/ 17509479 h 17509479"/>
              <a:gd name="connsiteX83" fmla="*/ 19013117 w 74090215"/>
              <a:gd name="connsiteY83" fmla="*/ 12152903 h 17509479"/>
              <a:gd name="connsiteX84" fmla="*/ 20404659 w 74090215"/>
              <a:gd name="connsiteY84" fmla="*/ 8551263 h 17509479"/>
              <a:gd name="connsiteX85" fmla="*/ 20706703 w 74090215"/>
              <a:gd name="connsiteY85" fmla="*/ 8265903 h 17509479"/>
              <a:gd name="connsiteX86" fmla="*/ 21983965 w 74090215"/>
              <a:gd name="connsiteY86" fmla="*/ 5356577 h 17509479"/>
              <a:gd name="connsiteX87" fmla="*/ 18031987 w 74090215"/>
              <a:gd name="connsiteY87" fmla="*/ 1404603 h 17509479"/>
              <a:gd name="connsiteX88" fmla="*/ 14080013 w 74090215"/>
              <a:gd name="connsiteY88" fmla="*/ 5356577 h 17509479"/>
              <a:gd name="connsiteX89" fmla="*/ 15357271 w 74090215"/>
              <a:gd name="connsiteY89" fmla="*/ 8265903 h 17509479"/>
              <a:gd name="connsiteX90" fmla="*/ 15659315 w 74090215"/>
              <a:gd name="connsiteY90" fmla="*/ 8551263 h 17509479"/>
              <a:gd name="connsiteX91" fmla="*/ 17050857 w 74090215"/>
              <a:gd name="connsiteY91" fmla="*/ 12152903 h 17509479"/>
              <a:gd name="connsiteX92" fmla="*/ 11694282 w 74090215"/>
              <a:gd name="connsiteY92" fmla="*/ 17509479 h 17509479"/>
              <a:gd name="connsiteX93" fmla="*/ 6337705 w 74090215"/>
              <a:gd name="connsiteY93" fmla="*/ 12152903 h 17509479"/>
              <a:gd name="connsiteX94" fmla="*/ 7729247 w 74090215"/>
              <a:gd name="connsiteY94" fmla="*/ 8551263 h 17509479"/>
              <a:gd name="connsiteX95" fmla="*/ 8031291 w 74090215"/>
              <a:gd name="connsiteY95" fmla="*/ 8265903 h 17509479"/>
              <a:gd name="connsiteX96" fmla="*/ 9308549 w 74090215"/>
              <a:gd name="connsiteY96" fmla="*/ 5356577 h 17509479"/>
              <a:gd name="connsiteX97" fmla="*/ 5356576 w 74090215"/>
              <a:gd name="connsiteY97" fmla="*/ 1404603 h 17509479"/>
              <a:gd name="connsiteX98" fmla="*/ 1404600 w 74090215"/>
              <a:gd name="connsiteY98" fmla="*/ 5356577 h 17509479"/>
              <a:gd name="connsiteX99" fmla="*/ 2842750 w 74090215"/>
              <a:gd name="connsiteY99" fmla="*/ 8406115 h 17509479"/>
              <a:gd name="connsiteX100" fmla="*/ 2849823 w 74090215"/>
              <a:gd name="connsiteY100" fmla="*/ 8411669 h 17509479"/>
              <a:gd name="connsiteX101" fmla="*/ 1537309 w 74090215"/>
              <a:gd name="connsiteY101" fmla="*/ 9111111 h 17509479"/>
              <a:gd name="connsiteX102" fmla="*/ 1391538 w 74090215"/>
              <a:gd name="connsiteY102" fmla="*/ 8958219 h 17509479"/>
              <a:gd name="connsiteX103" fmla="*/ 0 w 74090215"/>
              <a:gd name="connsiteY103" fmla="*/ 5356577 h 17509479"/>
              <a:gd name="connsiteX104" fmla="*/ 5356576 w 74090215"/>
              <a:gd name="connsiteY104" fmla="*/ 1 h 17509479"/>
              <a:gd name="connsiteX105" fmla="*/ 10713152 w 74090215"/>
              <a:gd name="connsiteY105" fmla="*/ 5356577 h 17509479"/>
              <a:gd name="connsiteX106" fmla="*/ 9321610 w 74090215"/>
              <a:gd name="connsiteY106" fmla="*/ 8958219 h 17509479"/>
              <a:gd name="connsiteX107" fmla="*/ 9019565 w 74090215"/>
              <a:gd name="connsiteY107" fmla="*/ 9243579 h 17509479"/>
              <a:gd name="connsiteX108" fmla="*/ 7742306 w 74090215"/>
              <a:gd name="connsiteY108" fmla="*/ 12152903 h 17509479"/>
              <a:gd name="connsiteX109" fmla="*/ 11694282 w 74090215"/>
              <a:gd name="connsiteY109" fmla="*/ 16104879 h 17509479"/>
              <a:gd name="connsiteX110" fmla="*/ 15646256 w 74090215"/>
              <a:gd name="connsiteY110" fmla="*/ 12152903 h 17509479"/>
              <a:gd name="connsiteX111" fmla="*/ 14368998 w 74090215"/>
              <a:gd name="connsiteY111" fmla="*/ 9243579 h 17509479"/>
              <a:gd name="connsiteX112" fmla="*/ 14066953 w 74090215"/>
              <a:gd name="connsiteY112" fmla="*/ 8958219 h 17509479"/>
              <a:gd name="connsiteX113" fmla="*/ 12675411 w 74090215"/>
              <a:gd name="connsiteY113" fmla="*/ 5356577 h 17509479"/>
              <a:gd name="connsiteX114" fmla="*/ 18031987 w 74090215"/>
              <a:gd name="connsiteY114" fmla="*/ 1 h 17509479"/>
              <a:gd name="connsiteX115" fmla="*/ 23388563 w 74090215"/>
              <a:gd name="connsiteY115" fmla="*/ 5356577 h 17509479"/>
              <a:gd name="connsiteX116" fmla="*/ 21997023 w 74090215"/>
              <a:gd name="connsiteY116" fmla="*/ 8958219 h 17509479"/>
              <a:gd name="connsiteX117" fmla="*/ 21694979 w 74090215"/>
              <a:gd name="connsiteY117" fmla="*/ 9243579 h 17509479"/>
              <a:gd name="connsiteX118" fmla="*/ 20417719 w 74090215"/>
              <a:gd name="connsiteY118" fmla="*/ 12152903 h 17509479"/>
              <a:gd name="connsiteX119" fmla="*/ 24369693 w 74090215"/>
              <a:gd name="connsiteY119" fmla="*/ 16104879 h 17509479"/>
              <a:gd name="connsiteX120" fmla="*/ 28321667 w 74090215"/>
              <a:gd name="connsiteY120" fmla="*/ 12152903 h 17509479"/>
              <a:gd name="connsiteX121" fmla="*/ 27044411 w 74090215"/>
              <a:gd name="connsiteY121" fmla="*/ 9243579 h 17509479"/>
              <a:gd name="connsiteX122" fmla="*/ 26742365 w 74090215"/>
              <a:gd name="connsiteY122" fmla="*/ 8958217 h 17509479"/>
              <a:gd name="connsiteX123" fmla="*/ 25350823 w 74090215"/>
              <a:gd name="connsiteY123" fmla="*/ 5356577 h 17509479"/>
              <a:gd name="connsiteX124" fmla="*/ 30707399 w 74090215"/>
              <a:gd name="connsiteY12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685547 w 74090215"/>
              <a:gd name="connsiteY59" fmla="*/ 8551263 h 17509479"/>
              <a:gd name="connsiteX60" fmla="*/ 55077091 w 74090215"/>
              <a:gd name="connsiteY60" fmla="*/ 12152903 h 17509479"/>
              <a:gd name="connsiteX61" fmla="*/ 49720515 w 74090215"/>
              <a:gd name="connsiteY61" fmla="*/ 17509479 h 17509479"/>
              <a:gd name="connsiteX62" fmla="*/ 44363935 w 74090215"/>
              <a:gd name="connsiteY62" fmla="*/ 12152903 h 17509479"/>
              <a:gd name="connsiteX63" fmla="*/ 45755479 w 74090215"/>
              <a:gd name="connsiteY63" fmla="*/ 8551263 h 17509479"/>
              <a:gd name="connsiteX64" fmla="*/ 46057527 w 74090215"/>
              <a:gd name="connsiteY64" fmla="*/ 8265901 h 17509479"/>
              <a:gd name="connsiteX65" fmla="*/ 47334783 w 74090215"/>
              <a:gd name="connsiteY65" fmla="*/ 5356577 h 17509479"/>
              <a:gd name="connsiteX66" fmla="*/ 43382807 w 74090215"/>
              <a:gd name="connsiteY66" fmla="*/ 1404601 h 17509479"/>
              <a:gd name="connsiteX67" fmla="*/ 39430831 w 74090215"/>
              <a:gd name="connsiteY67" fmla="*/ 5356577 h 17509479"/>
              <a:gd name="connsiteX68" fmla="*/ 40708095 w 74090215"/>
              <a:gd name="connsiteY68" fmla="*/ 8265901 h 17509479"/>
              <a:gd name="connsiteX69" fmla="*/ 41010135 w 74090215"/>
              <a:gd name="connsiteY69" fmla="*/ 8551263 h 17509479"/>
              <a:gd name="connsiteX70" fmla="*/ 42401679 w 74090215"/>
              <a:gd name="connsiteY70" fmla="*/ 12152903 h 17509479"/>
              <a:gd name="connsiteX71" fmla="*/ 37045103 w 74090215"/>
              <a:gd name="connsiteY71" fmla="*/ 17509479 h 17509479"/>
              <a:gd name="connsiteX72" fmla="*/ 31688529 w 74090215"/>
              <a:gd name="connsiteY72" fmla="*/ 12152903 h 17509479"/>
              <a:gd name="connsiteX73" fmla="*/ 33080067 w 74090215"/>
              <a:gd name="connsiteY73" fmla="*/ 8551263 h 17509479"/>
              <a:gd name="connsiteX74" fmla="*/ 33382111 w 74090215"/>
              <a:gd name="connsiteY74" fmla="*/ 8265901 h 17509479"/>
              <a:gd name="connsiteX75" fmla="*/ 34659375 w 74090215"/>
              <a:gd name="connsiteY75" fmla="*/ 5356577 h 17509479"/>
              <a:gd name="connsiteX76" fmla="*/ 30707399 w 74090215"/>
              <a:gd name="connsiteY76" fmla="*/ 1404601 h 17509479"/>
              <a:gd name="connsiteX77" fmla="*/ 26755425 w 74090215"/>
              <a:gd name="connsiteY77" fmla="*/ 5356577 h 17509479"/>
              <a:gd name="connsiteX78" fmla="*/ 28032683 w 74090215"/>
              <a:gd name="connsiteY78" fmla="*/ 8265901 h 17509479"/>
              <a:gd name="connsiteX79" fmla="*/ 28334727 w 74090215"/>
              <a:gd name="connsiteY79" fmla="*/ 8551263 h 17509479"/>
              <a:gd name="connsiteX80" fmla="*/ 29726271 w 74090215"/>
              <a:gd name="connsiteY80" fmla="*/ 12152903 h 17509479"/>
              <a:gd name="connsiteX81" fmla="*/ 24369693 w 74090215"/>
              <a:gd name="connsiteY81" fmla="*/ 17509479 h 17509479"/>
              <a:gd name="connsiteX82" fmla="*/ 19013117 w 74090215"/>
              <a:gd name="connsiteY82" fmla="*/ 12152903 h 17509479"/>
              <a:gd name="connsiteX83" fmla="*/ 20404659 w 74090215"/>
              <a:gd name="connsiteY83" fmla="*/ 8551263 h 17509479"/>
              <a:gd name="connsiteX84" fmla="*/ 20706703 w 74090215"/>
              <a:gd name="connsiteY84" fmla="*/ 8265903 h 17509479"/>
              <a:gd name="connsiteX85" fmla="*/ 21983965 w 74090215"/>
              <a:gd name="connsiteY85" fmla="*/ 5356577 h 17509479"/>
              <a:gd name="connsiteX86" fmla="*/ 18031987 w 74090215"/>
              <a:gd name="connsiteY86" fmla="*/ 1404603 h 17509479"/>
              <a:gd name="connsiteX87" fmla="*/ 14080013 w 74090215"/>
              <a:gd name="connsiteY87" fmla="*/ 5356577 h 17509479"/>
              <a:gd name="connsiteX88" fmla="*/ 15357271 w 74090215"/>
              <a:gd name="connsiteY88" fmla="*/ 8265903 h 17509479"/>
              <a:gd name="connsiteX89" fmla="*/ 15659315 w 74090215"/>
              <a:gd name="connsiteY89" fmla="*/ 8551263 h 17509479"/>
              <a:gd name="connsiteX90" fmla="*/ 17050857 w 74090215"/>
              <a:gd name="connsiteY90" fmla="*/ 12152903 h 17509479"/>
              <a:gd name="connsiteX91" fmla="*/ 11694282 w 74090215"/>
              <a:gd name="connsiteY91" fmla="*/ 17509479 h 17509479"/>
              <a:gd name="connsiteX92" fmla="*/ 6337705 w 74090215"/>
              <a:gd name="connsiteY92" fmla="*/ 12152903 h 17509479"/>
              <a:gd name="connsiteX93" fmla="*/ 7729247 w 74090215"/>
              <a:gd name="connsiteY93" fmla="*/ 8551263 h 17509479"/>
              <a:gd name="connsiteX94" fmla="*/ 8031291 w 74090215"/>
              <a:gd name="connsiteY94" fmla="*/ 8265903 h 17509479"/>
              <a:gd name="connsiteX95" fmla="*/ 9308549 w 74090215"/>
              <a:gd name="connsiteY95" fmla="*/ 5356577 h 17509479"/>
              <a:gd name="connsiteX96" fmla="*/ 5356576 w 74090215"/>
              <a:gd name="connsiteY96" fmla="*/ 1404603 h 17509479"/>
              <a:gd name="connsiteX97" fmla="*/ 1404600 w 74090215"/>
              <a:gd name="connsiteY97" fmla="*/ 5356577 h 17509479"/>
              <a:gd name="connsiteX98" fmla="*/ 2842750 w 74090215"/>
              <a:gd name="connsiteY98" fmla="*/ 8406115 h 17509479"/>
              <a:gd name="connsiteX99" fmla="*/ 2849823 w 74090215"/>
              <a:gd name="connsiteY99" fmla="*/ 8411669 h 17509479"/>
              <a:gd name="connsiteX100" fmla="*/ 1537309 w 74090215"/>
              <a:gd name="connsiteY100" fmla="*/ 9111111 h 17509479"/>
              <a:gd name="connsiteX101" fmla="*/ 1391538 w 74090215"/>
              <a:gd name="connsiteY101" fmla="*/ 8958219 h 17509479"/>
              <a:gd name="connsiteX102" fmla="*/ 0 w 74090215"/>
              <a:gd name="connsiteY102" fmla="*/ 5356577 h 17509479"/>
              <a:gd name="connsiteX103" fmla="*/ 5356576 w 74090215"/>
              <a:gd name="connsiteY103" fmla="*/ 1 h 17509479"/>
              <a:gd name="connsiteX104" fmla="*/ 10713152 w 74090215"/>
              <a:gd name="connsiteY104" fmla="*/ 5356577 h 17509479"/>
              <a:gd name="connsiteX105" fmla="*/ 9321610 w 74090215"/>
              <a:gd name="connsiteY105" fmla="*/ 8958219 h 17509479"/>
              <a:gd name="connsiteX106" fmla="*/ 9019565 w 74090215"/>
              <a:gd name="connsiteY106" fmla="*/ 9243579 h 17509479"/>
              <a:gd name="connsiteX107" fmla="*/ 7742306 w 74090215"/>
              <a:gd name="connsiteY107" fmla="*/ 12152903 h 17509479"/>
              <a:gd name="connsiteX108" fmla="*/ 11694282 w 74090215"/>
              <a:gd name="connsiteY108" fmla="*/ 16104879 h 17509479"/>
              <a:gd name="connsiteX109" fmla="*/ 15646256 w 74090215"/>
              <a:gd name="connsiteY109" fmla="*/ 12152903 h 17509479"/>
              <a:gd name="connsiteX110" fmla="*/ 14368998 w 74090215"/>
              <a:gd name="connsiteY110" fmla="*/ 9243579 h 17509479"/>
              <a:gd name="connsiteX111" fmla="*/ 14066953 w 74090215"/>
              <a:gd name="connsiteY111" fmla="*/ 8958219 h 17509479"/>
              <a:gd name="connsiteX112" fmla="*/ 12675411 w 74090215"/>
              <a:gd name="connsiteY112" fmla="*/ 5356577 h 17509479"/>
              <a:gd name="connsiteX113" fmla="*/ 18031987 w 74090215"/>
              <a:gd name="connsiteY113" fmla="*/ 1 h 17509479"/>
              <a:gd name="connsiteX114" fmla="*/ 23388563 w 74090215"/>
              <a:gd name="connsiteY114" fmla="*/ 5356577 h 17509479"/>
              <a:gd name="connsiteX115" fmla="*/ 21997023 w 74090215"/>
              <a:gd name="connsiteY115" fmla="*/ 8958219 h 17509479"/>
              <a:gd name="connsiteX116" fmla="*/ 21694979 w 74090215"/>
              <a:gd name="connsiteY116" fmla="*/ 9243579 h 17509479"/>
              <a:gd name="connsiteX117" fmla="*/ 20417719 w 74090215"/>
              <a:gd name="connsiteY117" fmla="*/ 12152903 h 17509479"/>
              <a:gd name="connsiteX118" fmla="*/ 24369693 w 74090215"/>
              <a:gd name="connsiteY118" fmla="*/ 16104879 h 17509479"/>
              <a:gd name="connsiteX119" fmla="*/ 28321667 w 74090215"/>
              <a:gd name="connsiteY119" fmla="*/ 12152903 h 17509479"/>
              <a:gd name="connsiteX120" fmla="*/ 27044411 w 74090215"/>
              <a:gd name="connsiteY120" fmla="*/ 9243579 h 17509479"/>
              <a:gd name="connsiteX121" fmla="*/ 26742365 w 74090215"/>
              <a:gd name="connsiteY121" fmla="*/ 8958217 h 17509479"/>
              <a:gd name="connsiteX122" fmla="*/ 25350823 w 74090215"/>
              <a:gd name="connsiteY122" fmla="*/ 5356577 h 17509479"/>
              <a:gd name="connsiteX123" fmla="*/ 30707399 w 74090215"/>
              <a:gd name="connsiteY12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685547 w 74090215"/>
              <a:gd name="connsiteY58" fmla="*/ 8551263 h 17509479"/>
              <a:gd name="connsiteX59" fmla="*/ 55077091 w 74090215"/>
              <a:gd name="connsiteY59" fmla="*/ 12152903 h 17509479"/>
              <a:gd name="connsiteX60" fmla="*/ 49720515 w 74090215"/>
              <a:gd name="connsiteY60" fmla="*/ 17509479 h 17509479"/>
              <a:gd name="connsiteX61" fmla="*/ 44363935 w 74090215"/>
              <a:gd name="connsiteY61" fmla="*/ 12152903 h 17509479"/>
              <a:gd name="connsiteX62" fmla="*/ 45755479 w 74090215"/>
              <a:gd name="connsiteY62" fmla="*/ 8551263 h 17509479"/>
              <a:gd name="connsiteX63" fmla="*/ 46057527 w 74090215"/>
              <a:gd name="connsiteY63" fmla="*/ 8265901 h 17509479"/>
              <a:gd name="connsiteX64" fmla="*/ 47334783 w 74090215"/>
              <a:gd name="connsiteY64" fmla="*/ 5356577 h 17509479"/>
              <a:gd name="connsiteX65" fmla="*/ 43382807 w 74090215"/>
              <a:gd name="connsiteY65" fmla="*/ 1404601 h 17509479"/>
              <a:gd name="connsiteX66" fmla="*/ 39430831 w 74090215"/>
              <a:gd name="connsiteY66" fmla="*/ 5356577 h 17509479"/>
              <a:gd name="connsiteX67" fmla="*/ 40708095 w 74090215"/>
              <a:gd name="connsiteY67" fmla="*/ 8265901 h 17509479"/>
              <a:gd name="connsiteX68" fmla="*/ 41010135 w 74090215"/>
              <a:gd name="connsiteY68" fmla="*/ 8551263 h 17509479"/>
              <a:gd name="connsiteX69" fmla="*/ 42401679 w 74090215"/>
              <a:gd name="connsiteY69" fmla="*/ 12152903 h 17509479"/>
              <a:gd name="connsiteX70" fmla="*/ 37045103 w 74090215"/>
              <a:gd name="connsiteY70" fmla="*/ 17509479 h 17509479"/>
              <a:gd name="connsiteX71" fmla="*/ 31688529 w 74090215"/>
              <a:gd name="connsiteY71" fmla="*/ 12152903 h 17509479"/>
              <a:gd name="connsiteX72" fmla="*/ 33080067 w 74090215"/>
              <a:gd name="connsiteY72" fmla="*/ 8551263 h 17509479"/>
              <a:gd name="connsiteX73" fmla="*/ 33382111 w 74090215"/>
              <a:gd name="connsiteY73" fmla="*/ 8265901 h 17509479"/>
              <a:gd name="connsiteX74" fmla="*/ 34659375 w 74090215"/>
              <a:gd name="connsiteY74" fmla="*/ 5356577 h 17509479"/>
              <a:gd name="connsiteX75" fmla="*/ 30707399 w 74090215"/>
              <a:gd name="connsiteY75" fmla="*/ 1404601 h 17509479"/>
              <a:gd name="connsiteX76" fmla="*/ 26755425 w 74090215"/>
              <a:gd name="connsiteY76" fmla="*/ 5356577 h 17509479"/>
              <a:gd name="connsiteX77" fmla="*/ 28032683 w 74090215"/>
              <a:gd name="connsiteY77" fmla="*/ 8265901 h 17509479"/>
              <a:gd name="connsiteX78" fmla="*/ 28334727 w 74090215"/>
              <a:gd name="connsiteY78" fmla="*/ 8551263 h 17509479"/>
              <a:gd name="connsiteX79" fmla="*/ 29726271 w 74090215"/>
              <a:gd name="connsiteY79" fmla="*/ 12152903 h 17509479"/>
              <a:gd name="connsiteX80" fmla="*/ 24369693 w 74090215"/>
              <a:gd name="connsiteY80" fmla="*/ 17509479 h 17509479"/>
              <a:gd name="connsiteX81" fmla="*/ 19013117 w 74090215"/>
              <a:gd name="connsiteY81" fmla="*/ 12152903 h 17509479"/>
              <a:gd name="connsiteX82" fmla="*/ 20404659 w 74090215"/>
              <a:gd name="connsiteY82" fmla="*/ 8551263 h 17509479"/>
              <a:gd name="connsiteX83" fmla="*/ 20706703 w 74090215"/>
              <a:gd name="connsiteY83" fmla="*/ 8265903 h 17509479"/>
              <a:gd name="connsiteX84" fmla="*/ 21983965 w 74090215"/>
              <a:gd name="connsiteY84" fmla="*/ 5356577 h 17509479"/>
              <a:gd name="connsiteX85" fmla="*/ 18031987 w 74090215"/>
              <a:gd name="connsiteY85" fmla="*/ 1404603 h 17509479"/>
              <a:gd name="connsiteX86" fmla="*/ 14080013 w 74090215"/>
              <a:gd name="connsiteY86" fmla="*/ 5356577 h 17509479"/>
              <a:gd name="connsiteX87" fmla="*/ 15357271 w 74090215"/>
              <a:gd name="connsiteY87" fmla="*/ 8265903 h 17509479"/>
              <a:gd name="connsiteX88" fmla="*/ 15659315 w 74090215"/>
              <a:gd name="connsiteY88" fmla="*/ 8551263 h 17509479"/>
              <a:gd name="connsiteX89" fmla="*/ 17050857 w 74090215"/>
              <a:gd name="connsiteY89" fmla="*/ 12152903 h 17509479"/>
              <a:gd name="connsiteX90" fmla="*/ 11694282 w 74090215"/>
              <a:gd name="connsiteY90" fmla="*/ 17509479 h 17509479"/>
              <a:gd name="connsiteX91" fmla="*/ 6337705 w 74090215"/>
              <a:gd name="connsiteY91" fmla="*/ 12152903 h 17509479"/>
              <a:gd name="connsiteX92" fmla="*/ 7729247 w 74090215"/>
              <a:gd name="connsiteY92" fmla="*/ 8551263 h 17509479"/>
              <a:gd name="connsiteX93" fmla="*/ 8031291 w 74090215"/>
              <a:gd name="connsiteY93" fmla="*/ 8265903 h 17509479"/>
              <a:gd name="connsiteX94" fmla="*/ 9308549 w 74090215"/>
              <a:gd name="connsiteY94" fmla="*/ 5356577 h 17509479"/>
              <a:gd name="connsiteX95" fmla="*/ 5356576 w 74090215"/>
              <a:gd name="connsiteY95" fmla="*/ 1404603 h 17509479"/>
              <a:gd name="connsiteX96" fmla="*/ 1404600 w 74090215"/>
              <a:gd name="connsiteY96" fmla="*/ 5356577 h 17509479"/>
              <a:gd name="connsiteX97" fmla="*/ 2842750 w 74090215"/>
              <a:gd name="connsiteY97" fmla="*/ 8406115 h 17509479"/>
              <a:gd name="connsiteX98" fmla="*/ 2849823 w 74090215"/>
              <a:gd name="connsiteY98" fmla="*/ 8411669 h 17509479"/>
              <a:gd name="connsiteX99" fmla="*/ 1537309 w 74090215"/>
              <a:gd name="connsiteY99" fmla="*/ 9111111 h 17509479"/>
              <a:gd name="connsiteX100" fmla="*/ 1391538 w 74090215"/>
              <a:gd name="connsiteY100" fmla="*/ 8958219 h 17509479"/>
              <a:gd name="connsiteX101" fmla="*/ 0 w 74090215"/>
              <a:gd name="connsiteY101" fmla="*/ 5356577 h 17509479"/>
              <a:gd name="connsiteX102" fmla="*/ 5356576 w 74090215"/>
              <a:gd name="connsiteY102" fmla="*/ 1 h 17509479"/>
              <a:gd name="connsiteX103" fmla="*/ 10713152 w 74090215"/>
              <a:gd name="connsiteY103" fmla="*/ 5356577 h 17509479"/>
              <a:gd name="connsiteX104" fmla="*/ 9321610 w 74090215"/>
              <a:gd name="connsiteY104" fmla="*/ 8958219 h 17509479"/>
              <a:gd name="connsiteX105" fmla="*/ 9019565 w 74090215"/>
              <a:gd name="connsiteY105" fmla="*/ 9243579 h 17509479"/>
              <a:gd name="connsiteX106" fmla="*/ 7742306 w 74090215"/>
              <a:gd name="connsiteY106" fmla="*/ 12152903 h 17509479"/>
              <a:gd name="connsiteX107" fmla="*/ 11694282 w 74090215"/>
              <a:gd name="connsiteY107" fmla="*/ 16104879 h 17509479"/>
              <a:gd name="connsiteX108" fmla="*/ 15646256 w 74090215"/>
              <a:gd name="connsiteY108" fmla="*/ 12152903 h 17509479"/>
              <a:gd name="connsiteX109" fmla="*/ 14368998 w 74090215"/>
              <a:gd name="connsiteY109" fmla="*/ 9243579 h 17509479"/>
              <a:gd name="connsiteX110" fmla="*/ 14066953 w 74090215"/>
              <a:gd name="connsiteY110" fmla="*/ 8958219 h 17509479"/>
              <a:gd name="connsiteX111" fmla="*/ 12675411 w 74090215"/>
              <a:gd name="connsiteY111" fmla="*/ 5356577 h 17509479"/>
              <a:gd name="connsiteX112" fmla="*/ 18031987 w 74090215"/>
              <a:gd name="connsiteY112" fmla="*/ 1 h 17509479"/>
              <a:gd name="connsiteX113" fmla="*/ 23388563 w 74090215"/>
              <a:gd name="connsiteY113" fmla="*/ 5356577 h 17509479"/>
              <a:gd name="connsiteX114" fmla="*/ 21997023 w 74090215"/>
              <a:gd name="connsiteY114" fmla="*/ 8958219 h 17509479"/>
              <a:gd name="connsiteX115" fmla="*/ 21694979 w 74090215"/>
              <a:gd name="connsiteY115" fmla="*/ 9243579 h 17509479"/>
              <a:gd name="connsiteX116" fmla="*/ 20417719 w 74090215"/>
              <a:gd name="connsiteY116" fmla="*/ 12152903 h 17509479"/>
              <a:gd name="connsiteX117" fmla="*/ 24369693 w 74090215"/>
              <a:gd name="connsiteY117" fmla="*/ 16104879 h 17509479"/>
              <a:gd name="connsiteX118" fmla="*/ 28321667 w 74090215"/>
              <a:gd name="connsiteY118" fmla="*/ 12152903 h 17509479"/>
              <a:gd name="connsiteX119" fmla="*/ 27044411 w 74090215"/>
              <a:gd name="connsiteY119" fmla="*/ 9243579 h 17509479"/>
              <a:gd name="connsiteX120" fmla="*/ 26742365 w 74090215"/>
              <a:gd name="connsiteY120" fmla="*/ 8958217 h 17509479"/>
              <a:gd name="connsiteX121" fmla="*/ 25350823 w 74090215"/>
              <a:gd name="connsiteY121" fmla="*/ 5356577 h 17509479"/>
              <a:gd name="connsiteX122" fmla="*/ 30707399 w 74090215"/>
              <a:gd name="connsiteY12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732935 w 74090215"/>
              <a:gd name="connsiteY52" fmla="*/ 8265901 h 17509479"/>
              <a:gd name="connsiteX53" fmla="*/ 60010195 w 74090215"/>
              <a:gd name="connsiteY53" fmla="*/ 5356577 h 17509479"/>
              <a:gd name="connsiteX54" fmla="*/ 56058219 w 74090215"/>
              <a:gd name="connsiteY54" fmla="*/ 1404601 h 17509479"/>
              <a:gd name="connsiteX55" fmla="*/ 52106247 w 74090215"/>
              <a:gd name="connsiteY55" fmla="*/ 5356577 h 17509479"/>
              <a:gd name="connsiteX56" fmla="*/ 53383507 w 74090215"/>
              <a:gd name="connsiteY56" fmla="*/ 8265901 h 17509479"/>
              <a:gd name="connsiteX57" fmla="*/ 53685547 w 74090215"/>
              <a:gd name="connsiteY57" fmla="*/ 8551263 h 17509479"/>
              <a:gd name="connsiteX58" fmla="*/ 55077091 w 74090215"/>
              <a:gd name="connsiteY58" fmla="*/ 12152903 h 17509479"/>
              <a:gd name="connsiteX59" fmla="*/ 49720515 w 74090215"/>
              <a:gd name="connsiteY59" fmla="*/ 17509479 h 17509479"/>
              <a:gd name="connsiteX60" fmla="*/ 44363935 w 74090215"/>
              <a:gd name="connsiteY60" fmla="*/ 12152903 h 17509479"/>
              <a:gd name="connsiteX61" fmla="*/ 45755479 w 74090215"/>
              <a:gd name="connsiteY61" fmla="*/ 8551263 h 17509479"/>
              <a:gd name="connsiteX62" fmla="*/ 46057527 w 74090215"/>
              <a:gd name="connsiteY62" fmla="*/ 8265901 h 17509479"/>
              <a:gd name="connsiteX63" fmla="*/ 47334783 w 74090215"/>
              <a:gd name="connsiteY63" fmla="*/ 5356577 h 17509479"/>
              <a:gd name="connsiteX64" fmla="*/ 43382807 w 74090215"/>
              <a:gd name="connsiteY64" fmla="*/ 1404601 h 17509479"/>
              <a:gd name="connsiteX65" fmla="*/ 39430831 w 74090215"/>
              <a:gd name="connsiteY65" fmla="*/ 5356577 h 17509479"/>
              <a:gd name="connsiteX66" fmla="*/ 40708095 w 74090215"/>
              <a:gd name="connsiteY66" fmla="*/ 8265901 h 17509479"/>
              <a:gd name="connsiteX67" fmla="*/ 41010135 w 74090215"/>
              <a:gd name="connsiteY67" fmla="*/ 8551263 h 17509479"/>
              <a:gd name="connsiteX68" fmla="*/ 42401679 w 74090215"/>
              <a:gd name="connsiteY68" fmla="*/ 12152903 h 17509479"/>
              <a:gd name="connsiteX69" fmla="*/ 37045103 w 74090215"/>
              <a:gd name="connsiteY69" fmla="*/ 17509479 h 17509479"/>
              <a:gd name="connsiteX70" fmla="*/ 31688529 w 74090215"/>
              <a:gd name="connsiteY70" fmla="*/ 12152903 h 17509479"/>
              <a:gd name="connsiteX71" fmla="*/ 33080067 w 74090215"/>
              <a:gd name="connsiteY71" fmla="*/ 8551263 h 17509479"/>
              <a:gd name="connsiteX72" fmla="*/ 33382111 w 74090215"/>
              <a:gd name="connsiteY72" fmla="*/ 8265901 h 17509479"/>
              <a:gd name="connsiteX73" fmla="*/ 34659375 w 74090215"/>
              <a:gd name="connsiteY73" fmla="*/ 5356577 h 17509479"/>
              <a:gd name="connsiteX74" fmla="*/ 30707399 w 74090215"/>
              <a:gd name="connsiteY74" fmla="*/ 1404601 h 17509479"/>
              <a:gd name="connsiteX75" fmla="*/ 26755425 w 74090215"/>
              <a:gd name="connsiteY75" fmla="*/ 5356577 h 17509479"/>
              <a:gd name="connsiteX76" fmla="*/ 28032683 w 74090215"/>
              <a:gd name="connsiteY76" fmla="*/ 8265901 h 17509479"/>
              <a:gd name="connsiteX77" fmla="*/ 28334727 w 74090215"/>
              <a:gd name="connsiteY77" fmla="*/ 8551263 h 17509479"/>
              <a:gd name="connsiteX78" fmla="*/ 29726271 w 74090215"/>
              <a:gd name="connsiteY78" fmla="*/ 12152903 h 17509479"/>
              <a:gd name="connsiteX79" fmla="*/ 24369693 w 74090215"/>
              <a:gd name="connsiteY79" fmla="*/ 17509479 h 17509479"/>
              <a:gd name="connsiteX80" fmla="*/ 19013117 w 74090215"/>
              <a:gd name="connsiteY80" fmla="*/ 12152903 h 17509479"/>
              <a:gd name="connsiteX81" fmla="*/ 20404659 w 74090215"/>
              <a:gd name="connsiteY81" fmla="*/ 8551263 h 17509479"/>
              <a:gd name="connsiteX82" fmla="*/ 20706703 w 74090215"/>
              <a:gd name="connsiteY82" fmla="*/ 8265903 h 17509479"/>
              <a:gd name="connsiteX83" fmla="*/ 21983965 w 74090215"/>
              <a:gd name="connsiteY83" fmla="*/ 5356577 h 17509479"/>
              <a:gd name="connsiteX84" fmla="*/ 18031987 w 74090215"/>
              <a:gd name="connsiteY84" fmla="*/ 1404603 h 17509479"/>
              <a:gd name="connsiteX85" fmla="*/ 14080013 w 74090215"/>
              <a:gd name="connsiteY85" fmla="*/ 5356577 h 17509479"/>
              <a:gd name="connsiteX86" fmla="*/ 15357271 w 74090215"/>
              <a:gd name="connsiteY86" fmla="*/ 8265903 h 17509479"/>
              <a:gd name="connsiteX87" fmla="*/ 15659315 w 74090215"/>
              <a:gd name="connsiteY87" fmla="*/ 8551263 h 17509479"/>
              <a:gd name="connsiteX88" fmla="*/ 17050857 w 74090215"/>
              <a:gd name="connsiteY88" fmla="*/ 12152903 h 17509479"/>
              <a:gd name="connsiteX89" fmla="*/ 11694282 w 74090215"/>
              <a:gd name="connsiteY89" fmla="*/ 17509479 h 17509479"/>
              <a:gd name="connsiteX90" fmla="*/ 6337705 w 74090215"/>
              <a:gd name="connsiteY90" fmla="*/ 12152903 h 17509479"/>
              <a:gd name="connsiteX91" fmla="*/ 7729247 w 74090215"/>
              <a:gd name="connsiteY91" fmla="*/ 8551263 h 17509479"/>
              <a:gd name="connsiteX92" fmla="*/ 8031291 w 74090215"/>
              <a:gd name="connsiteY92" fmla="*/ 8265903 h 17509479"/>
              <a:gd name="connsiteX93" fmla="*/ 9308549 w 74090215"/>
              <a:gd name="connsiteY93" fmla="*/ 5356577 h 17509479"/>
              <a:gd name="connsiteX94" fmla="*/ 5356576 w 74090215"/>
              <a:gd name="connsiteY94" fmla="*/ 1404603 h 17509479"/>
              <a:gd name="connsiteX95" fmla="*/ 1404600 w 74090215"/>
              <a:gd name="connsiteY95" fmla="*/ 5356577 h 17509479"/>
              <a:gd name="connsiteX96" fmla="*/ 2842750 w 74090215"/>
              <a:gd name="connsiteY96" fmla="*/ 8406115 h 17509479"/>
              <a:gd name="connsiteX97" fmla="*/ 2849823 w 74090215"/>
              <a:gd name="connsiteY97" fmla="*/ 8411669 h 17509479"/>
              <a:gd name="connsiteX98" fmla="*/ 1537309 w 74090215"/>
              <a:gd name="connsiteY98" fmla="*/ 9111111 h 17509479"/>
              <a:gd name="connsiteX99" fmla="*/ 1391538 w 74090215"/>
              <a:gd name="connsiteY99" fmla="*/ 8958219 h 17509479"/>
              <a:gd name="connsiteX100" fmla="*/ 0 w 74090215"/>
              <a:gd name="connsiteY100" fmla="*/ 5356577 h 17509479"/>
              <a:gd name="connsiteX101" fmla="*/ 5356576 w 74090215"/>
              <a:gd name="connsiteY101" fmla="*/ 1 h 17509479"/>
              <a:gd name="connsiteX102" fmla="*/ 10713152 w 74090215"/>
              <a:gd name="connsiteY102" fmla="*/ 5356577 h 17509479"/>
              <a:gd name="connsiteX103" fmla="*/ 9321610 w 74090215"/>
              <a:gd name="connsiteY103" fmla="*/ 8958219 h 17509479"/>
              <a:gd name="connsiteX104" fmla="*/ 9019565 w 74090215"/>
              <a:gd name="connsiteY104" fmla="*/ 9243579 h 17509479"/>
              <a:gd name="connsiteX105" fmla="*/ 7742306 w 74090215"/>
              <a:gd name="connsiteY105" fmla="*/ 12152903 h 17509479"/>
              <a:gd name="connsiteX106" fmla="*/ 11694282 w 74090215"/>
              <a:gd name="connsiteY106" fmla="*/ 16104879 h 17509479"/>
              <a:gd name="connsiteX107" fmla="*/ 15646256 w 74090215"/>
              <a:gd name="connsiteY107" fmla="*/ 12152903 h 17509479"/>
              <a:gd name="connsiteX108" fmla="*/ 14368998 w 74090215"/>
              <a:gd name="connsiteY108" fmla="*/ 9243579 h 17509479"/>
              <a:gd name="connsiteX109" fmla="*/ 14066953 w 74090215"/>
              <a:gd name="connsiteY109" fmla="*/ 8958219 h 17509479"/>
              <a:gd name="connsiteX110" fmla="*/ 12675411 w 74090215"/>
              <a:gd name="connsiteY110" fmla="*/ 5356577 h 17509479"/>
              <a:gd name="connsiteX111" fmla="*/ 18031987 w 74090215"/>
              <a:gd name="connsiteY111" fmla="*/ 1 h 17509479"/>
              <a:gd name="connsiteX112" fmla="*/ 23388563 w 74090215"/>
              <a:gd name="connsiteY112" fmla="*/ 5356577 h 17509479"/>
              <a:gd name="connsiteX113" fmla="*/ 21997023 w 74090215"/>
              <a:gd name="connsiteY113" fmla="*/ 8958219 h 17509479"/>
              <a:gd name="connsiteX114" fmla="*/ 21694979 w 74090215"/>
              <a:gd name="connsiteY114" fmla="*/ 9243579 h 17509479"/>
              <a:gd name="connsiteX115" fmla="*/ 20417719 w 74090215"/>
              <a:gd name="connsiteY115" fmla="*/ 12152903 h 17509479"/>
              <a:gd name="connsiteX116" fmla="*/ 24369693 w 74090215"/>
              <a:gd name="connsiteY116" fmla="*/ 16104879 h 17509479"/>
              <a:gd name="connsiteX117" fmla="*/ 28321667 w 74090215"/>
              <a:gd name="connsiteY117" fmla="*/ 12152903 h 17509479"/>
              <a:gd name="connsiteX118" fmla="*/ 27044411 w 74090215"/>
              <a:gd name="connsiteY118" fmla="*/ 9243579 h 17509479"/>
              <a:gd name="connsiteX119" fmla="*/ 26742365 w 74090215"/>
              <a:gd name="connsiteY119" fmla="*/ 8958217 h 17509479"/>
              <a:gd name="connsiteX120" fmla="*/ 25350823 w 74090215"/>
              <a:gd name="connsiteY120" fmla="*/ 5356577 h 17509479"/>
              <a:gd name="connsiteX121" fmla="*/ 30707399 w 74090215"/>
              <a:gd name="connsiteY12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732935 w 74090215"/>
              <a:gd name="connsiteY51" fmla="*/ 8265901 h 17509479"/>
              <a:gd name="connsiteX52" fmla="*/ 60010195 w 74090215"/>
              <a:gd name="connsiteY52" fmla="*/ 5356577 h 17509479"/>
              <a:gd name="connsiteX53" fmla="*/ 56058219 w 74090215"/>
              <a:gd name="connsiteY53" fmla="*/ 1404601 h 17509479"/>
              <a:gd name="connsiteX54" fmla="*/ 52106247 w 74090215"/>
              <a:gd name="connsiteY54" fmla="*/ 5356577 h 17509479"/>
              <a:gd name="connsiteX55" fmla="*/ 53383507 w 74090215"/>
              <a:gd name="connsiteY55" fmla="*/ 8265901 h 17509479"/>
              <a:gd name="connsiteX56" fmla="*/ 53685547 w 74090215"/>
              <a:gd name="connsiteY56" fmla="*/ 8551263 h 17509479"/>
              <a:gd name="connsiteX57" fmla="*/ 55077091 w 74090215"/>
              <a:gd name="connsiteY57" fmla="*/ 12152903 h 17509479"/>
              <a:gd name="connsiteX58" fmla="*/ 49720515 w 74090215"/>
              <a:gd name="connsiteY58" fmla="*/ 17509479 h 17509479"/>
              <a:gd name="connsiteX59" fmla="*/ 44363935 w 74090215"/>
              <a:gd name="connsiteY59" fmla="*/ 12152903 h 17509479"/>
              <a:gd name="connsiteX60" fmla="*/ 45755479 w 74090215"/>
              <a:gd name="connsiteY60" fmla="*/ 8551263 h 17509479"/>
              <a:gd name="connsiteX61" fmla="*/ 46057527 w 74090215"/>
              <a:gd name="connsiteY61" fmla="*/ 8265901 h 17509479"/>
              <a:gd name="connsiteX62" fmla="*/ 47334783 w 74090215"/>
              <a:gd name="connsiteY62" fmla="*/ 5356577 h 17509479"/>
              <a:gd name="connsiteX63" fmla="*/ 43382807 w 74090215"/>
              <a:gd name="connsiteY63" fmla="*/ 1404601 h 17509479"/>
              <a:gd name="connsiteX64" fmla="*/ 39430831 w 74090215"/>
              <a:gd name="connsiteY64" fmla="*/ 5356577 h 17509479"/>
              <a:gd name="connsiteX65" fmla="*/ 40708095 w 74090215"/>
              <a:gd name="connsiteY65" fmla="*/ 8265901 h 17509479"/>
              <a:gd name="connsiteX66" fmla="*/ 41010135 w 74090215"/>
              <a:gd name="connsiteY66" fmla="*/ 8551263 h 17509479"/>
              <a:gd name="connsiteX67" fmla="*/ 42401679 w 74090215"/>
              <a:gd name="connsiteY67" fmla="*/ 12152903 h 17509479"/>
              <a:gd name="connsiteX68" fmla="*/ 37045103 w 74090215"/>
              <a:gd name="connsiteY68" fmla="*/ 17509479 h 17509479"/>
              <a:gd name="connsiteX69" fmla="*/ 31688529 w 74090215"/>
              <a:gd name="connsiteY69" fmla="*/ 12152903 h 17509479"/>
              <a:gd name="connsiteX70" fmla="*/ 33080067 w 74090215"/>
              <a:gd name="connsiteY70" fmla="*/ 8551263 h 17509479"/>
              <a:gd name="connsiteX71" fmla="*/ 33382111 w 74090215"/>
              <a:gd name="connsiteY71" fmla="*/ 8265901 h 17509479"/>
              <a:gd name="connsiteX72" fmla="*/ 34659375 w 74090215"/>
              <a:gd name="connsiteY72" fmla="*/ 5356577 h 17509479"/>
              <a:gd name="connsiteX73" fmla="*/ 30707399 w 74090215"/>
              <a:gd name="connsiteY73" fmla="*/ 1404601 h 17509479"/>
              <a:gd name="connsiteX74" fmla="*/ 26755425 w 74090215"/>
              <a:gd name="connsiteY74" fmla="*/ 5356577 h 17509479"/>
              <a:gd name="connsiteX75" fmla="*/ 28032683 w 74090215"/>
              <a:gd name="connsiteY75" fmla="*/ 8265901 h 17509479"/>
              <a:gd name="connsiteX76" fmla="*/ 28334727 w 74090215"/>
              <a:gd name="connsiteY76" fmla="*/ 8551263 h 17509479"/>
              <a:gd name="connsiteX77" fmla="*/ 29726271 w 74090215"/>
              <a:gd name="connsiteY77" fmla="*/ 12152903 h 17509479"/>
              <a:gd name="connsiteX78" fmla="*/ 24369693 w 74090215"/>
              <a:gd name="connsiteY78" fmla="*/ 17509479 h 17509479"/>
              <a:gd name="connsiteX79" fmla="*/ 19013117 w 74090215"/>
              <a:gd name="connsiteY79" fmla="*/ 12152903 h 17509479"/>
              <a:gd name="connsiteX80" fmla="*/ 20404659 w 74090215"/>
              <a:gd name="connsiteY80" fmla="*/ 8551263 h 17509479"/>
              <a:gd name="connsiteX81" fmla="*/ 20706703 w 74090215"/>
              <a:gd name="connsiteY81" fmla="*/ 8265903 h 17509479"/>
              <a:gd name="connsiteX82" fmla="*/ 21983965 w 74090215"/>
              <a:gd name="connsiteY82" fmla="*/ 5356577 h 17509479"/>
              <a:gd name="connsiteX83" fmla="*/ 18031987 w 74090215"/>
              <a:gd name="connsiteY83" fmla="*/ 1404603 h 17509479"/>
              <a:gd name="connsiteX84" fmla="*/ 14080013 w 74090215"/>
              <a:gd name="connsiteY84" fmla="*/ 5356577 h 17509479"/>
              <a:gd name="connsiteX85" fmla="*/ 15357271 w 74090215"/>
              <a:gd name="connsiteY85" fmla="*/ 8265903 h 17509479"/>
              <a:gd name="connsiteX86" fmla="*/ 15659315 w 74090215"/>
              <a:gd name="connsiteY86" fmla="*/ 8551263 h 17509479"/>
              <a:gd name="connsiteX87" fmla="*/ 17050857 w 74090215"/>
              <a:gd name="connsiteY87" fmla="*/ 12152903 h 17509479"/>
              <a:gd name="connsiteX88" fmla="*/ 11694282 w 74090215"/>
              <a:gd name="connsiteY88" fmla="*/ 17509479 h 17509479"/>
              <a:gd name="connsiteX89" fmla="*/ 6337705 w 74090215"/>
              <a:gd name="connsiteY89" fmla="*/ 12152903 h 17509479"/>
              <a:gd name="connsiteX90" fmla="*/ 7729247 w 74090215"/>
              <a:gd name="connsiteY90" fmla="*/ 8551263 h 17509479"/>
              <a:gd name="connsiteX91" fmla="*/ 8031291 w 74090215"/>
              <a:gd name="connsiteY91" fmla="*/ 8265903 h 17509479"/>
              <a:gd name="connsiteX92" fmla="*/ 9308549 w 74090215"/>
              <a:gd name="connsiteY92" fmla="*/ 5356577 h 17509479"/>
              <a:gd name="connsiteX93" fmla="*/ 5356576 w 74090215"/>
              <a:gd name="connsiteY93" fmla="*/ 1404603 h 17509479"/>
              <a:gd name="connsiteX94" fmla="*/ 1404600 w 74090215"/>
              <a:gd name="connsiteY94" fmla="*/ 5356577 h 17509479"/>
              <a:gd name="connsiteX95" fmla="*/ 2842750 w 74090215"/>
              <a:gd name="connsiteY95" fmla="*/ 8406115 h 17509479"/>
              <a:gd name="connsiteX96" fmla="*/ 2849823 w 74090215"/>
              <a:gd name="connsiteY96" fmla="*/ 8411669 h 17509479"/>
              <a:gd name="connsiteX97" fmla="*/ 1537309 w 74090215"/>
              <a:gd name="connsiteY97" fmla="*/ 9111111 h 17509479"/>
              <a:gd name="connsiteX98" fmla="*/ 1391538 w 74090215"/>
              <a:gd name="connsiteY98" fmla="*/ 8958219 h 17509479"/>
              <a:gd name="connsiteX99" fmla="*/ 0 w 74090215"/>
              <a:gd name="connsiteY99" fmla="*/ 5356577 h 17509479"/>
              <a:gd name="connsiteX100" fmla="*/ 5356576 w 74090215"/>
              <a:gd name="connsiteY100" fmla="*/ 1 h 17509479"/>
              <a:gd name="connsiteX101" fmla="*/ 10713152 w 74090215"/>
              <a:gd name="connsiteY101" fmla="*/ 5356577 h 17509479"/>
              <a:gd name="connsiteX102" fmla="*/ 9321610 w 74090215"/>
              <a:gd name="connsiteY102" fmla="*/ 8958219 h 17509479"/>
              <a:gd name="connsiteX103" fmla="*/ 9019565 w 74090215"/>
              <a:gd name="connsiteY103" fmla="*/ 9243579 h 17509479"/>
              <a:gd name="connsiteX104" fmla="*/ 7742306 w 74090215"/>
              <a:gd name="connsiteY104" fmla="*/ 12152903 h 17509479"/>
              <a:gd name="connsiteX105" fmla="*/ 11694282 w 74090215"/>
              <a:gd name="connsiteY105" fmla="*/ 16104879 h 17509479"/>
              <a:gd name="connsiteX106" fmla="*/ 15646256 w 74090215"/>
              <a:gd name="connsiteY106" fmla="*/ 12152903 h 17509479"/>
              <a:gd name="connsiteX107" fmla="*/ 14368998 w 74090215"/>
              <a:gd name="connsiteY107" fmla="*/ 9243579 h 17509479"/>
              <a:gd name="connsiteX108" fmla="*/ 14066953 w 74090215"/>
              <a:gd name="connsiteY108" fmla="*/ 8958219 h 17509479"/>
              <a:gd name="connsiteX109" fmla="*/ 12675411 w 74090215"/>
              <a:gd name="connsiteY109" fmla="*/ 5356577 h 17509479"/>
              <a:gd name="connsiteX110" fmla="*/ 18031987 w 74090215"/>
              <a:gd name="connsiteY110" fmla="*/ 1 h 17509479"/>
              <a:gd name="connsiteX111" fmla="*/ 23388563 w 74090215"/>
              <a:gd name="connsiteY111" fmla="*/ 5356577 h 17509479"/>
              <a:gd name="connsiteX112" fmla="*/ 21997023 w 74090215"/>
              <a:gd name="connsiteY112" fmla="*/ 8958219 h 17509479"/>
              <a:gd name="connsiteX113" fmla="*/ 21694979 w 74090215"/>
              <a:gd name="connsiteY113" fmla="*/ 9243579 h 17509479"/>
              <a:gd name="connsiteX114" fmla="*/ 20417719 w 74090215"/>
              <a:gd name="connsiteY114" fmla="*/ 12152903 h 17509479"/>
              <a:gd name="connsiteX115" fmla="*/ 24369693 w 74090215"/>
              <a:gd name="connsiteY115" fmla="*/ 16104879 h 17509479"/>
              <a:gd name="connsiteX116" fmla="*/ 28321667 w 74090215"/>
              <a:gd name="connsiteY116" fmla="*/ 12152903 h 17509479"/>
              <a:gd name="connsiteX117" fmla="*/ 27044411 w 74090215"/>
              <a:gd name="connsiteY117" fmla="*/ 9243579 h 17509479"/>
              <a:gd name="connsiteX118" fmla="*/ 26742365 w 74090215"/>
              <a:gd name="connsiteY118" fmla="*/ 8958217 h 17509479"/>
              <a:gd name="connsiteX119" fmla="*/ 25350823 w 74090215"/>
              <a:gd name="connsiteY119" fmla="*/ 5356577 h 17509479"/>
              <a:gd name="connsiteX120" fmla="*/ 30707399 w 74090215"/>
              <a:gd name="connsiteY12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721211 w 74090215"/>
              <a:gd name="connsiteY24" fmla="*/ 9243579 h 17509479"/>
              <a:gd name="connsiteX25" fmla="*/ 58443951 w 74090215"/>
              <a:gd name="connsiteY25" fmla="*/ 12152903 h 17509479"/>
              <a:gd name="connsiteX26" fmla="*/ 62395927 w 74090215"/>
              <a:gd name="connsiteY26" fmla="*/ 16104879 h 17509479"/>
              <a:gd name="connsiteX27" fmla="*/ 66347903 w 74090215"/>
              <a:gd name="connsiteY27" fmla="*/ 12152903 h 17509479"/>
              <a:gd name="connsiteX28" fmla="*/ 65070643 w 74090215"/>
              <a:gd name="connsiteY28" fmla="*/ 9243579 h 17509479"/>
              <a:gd name="connsiteX29" fmla="*/ 64917015 w 74090215"/>
              <a:gd name="connsiteY29" fmla="*/ 9109699 h 17509479"/>
              <a:gd name="connsiteX30" fmla="*/ 64914367 w 74090215"/>
              <a:gd name="connsiteY30" fmla="*/ 9111111 h 17509479"/>
              <a:gd name="connsiteX31" fmla="*/ 64768599 w 74090215"/>
              <a:gd name="connsiteY31" fmla="*/ 8958217 h 17509479"/>
              <a:gd name="connsiteX32" fmla="*/ 63377055 w 74090215"/>
              <a:gd name="connsiteY32" fmla="*/ 5356577 h 17509479"/>
              <a:gd name="connsiteX33" fmla="*/ 68733639 w 74090215"/>
              <a:gd name="connsiteY33" fmla="*/ 0 h 17509479"/>
              <a:gd name="connsiteX34" fmla="*/ 74090215 w 74090215"/>
              <a:gd name="connsiteY34" fmla="*/ 5356577 h 17509479"/>
              <a:gd name="connsiteX35" fmla="*/ 72698671 w 74090215"/>
              <a:gd name="connsiteY35" fmla="*/ 8958217 h 17509479"/>
              <a:gd name="connsiteX36" fmla="*/ 72552903 w 74090215"/>
              <a:gd name="connsiteY36" fmla="*/ 9111111 h 17509479"/>
              <a:gd name="connsiteX37" fmla="*/ 71240391 w 74090215"/>
              <a:gd name="connsiteY37" fmla="*/ 8411667 h 17509479"/>
              <a:gd name="connsiteX38" fmla="*/ 71247455 w 74090215"/>
              <a:gd name="connsiteY38" fmla="*/ 8406113 h 17509479"/>
              <a:gd name="connsiteX39" fmla="*/ 72685607 w 74090215"/>
              <a:gd name="connsiteY39" fmla="*/ 5356577 h 17509479"/>
              <a:gd name="connsiteX40" fmla="*/ 68733639 w 74090215"/>
              <a:gd name="connsiteY40" fmla="*/ 1404601 h 17509479"/>
              <a:gd name="connsiteX41" fmla="*/ 64781659 w 74090215"/>
              <a:gd name="connsiteY41" fmla="*/ 5356577 h 17509479"/>
              <a:gd name="connsiteX42" fmla="*/ 66058919 w 74090215"/>
              <a:gd name="connsiteY42" fmla="*/ 8265901 h 17509479"/>
              <a:gd name="connsiteX43" fmla="*/ 66212543 w 74090215"/>
              <a:gd name="connsiteY43" fmla="*/ 8399781 h 17509479"/>
              <a:gd name="connsiteX44" fmla="*/ 66215191 w 74090215"/>
              <a:gd name="connsiteY44" fmla="*/ 8398371 h 17509479"/>
              <a:gd name="connsiteX45" fmla="*/ 66360963 w 74090215"/>
              <a:gd name="connsiteY45" fmla="*/ 8551263 h 17509479"/>
              <a:gd name="connsiteX46" fmla="*/ 67752503 w 74090215"/>
              <a:gd name="connsiteY46" fmla="*/ 12152903 h 17509479"/>
              <a:gd name="connsiteX47" fmla="*/ 62395927 w 74090215"/>
              <a:gd name="connsiteY47" fmla="*/ 17509479 h 17509479"/>
              <a:gd name="connsiteX48" fmla="*/ 57039351 w 74090215"/>
              <a:gd name="connsiteY48" fmla="*/ 12152903 h 17509479"/>
              <a:gd name="connsiteX49" fmla="*/ 58430891 w 74090215"/>
              <a:gd name="connsiteY49" fmla="*/ 8551263 h 17509479"/>
              <a:gd name="connsiteX50" fmla="*/ 58732935 w 74090215"/>
              <a:gd name="connsiteY50" fmla="*/ 8265901 h 17509479"/>
              <a:gd name="connsiteX51" fmla="*/ 60010195 w 74090215"/>
              <a:gd name="connsiteY51" fmla="*/ 5356577 h 17509479"/>
              <a:gd name="connsiteX52" fmla="*/ 56058219 w 74090215"/>
              <a:gd name="connsiteY52" fmla="*/ 1404601 h 17509479"/>
              <a:gd name="connsiteX53" fmla="*/ 52106247 w 74090215"/>
              <a:gd name="connsiteY53" fmla="*/ 5356577 h 17509479"/>
              <a:gd name="connsiteX54" fmla="*/ 53383507 w 74090215"/>
              <a:gd name="connsiteY54" fmla="*/ 8265901 h 17509479"/>
              <a:gd name="connsiteX55" fmla="*/ 53685547 w 74090215"/>
              <a:gd name="connsiteY55" fmla="*/ 8551263 h 17509479"/>
              <a:gd name="connsiteX56" fmla="*/ 55077091 w 74090215"/>
              <a:gd name="connsiteY56" fmla="*/ 12152903 h 17509479"/>
              <a:gd name="connsiteX57" fmla="*/ 49720515 w 74090215"/>
              <a:gd name="connsiteY57" fmla="*/ 17509479 h 17509479"/>
              <a:gd name="connsiteX58" fmla="*/ 44363935 w 74090215"/>
              <a:gd name="connsiteY58" fmla="*/ 12152903 h 17509479"/>
              <a:gd name="connsiteX59" fmla="*/ 45755479 w 74090215"/>
              <a:gd name="connsiteY59" fmla="*/ 8551263 h 17509479"/>
              <a:gd name="connsiteX60" fmla="*/ 46057527 w 74090215"/>
              <a:gd name="connsiteY60" fmla="*/ 8265901 h 17509479"/>
              <a:gd name="connsiteX61" fmla="*/ 47334783 w 74090215"/>
              <a:gd name="connsiteY61" fmla="*/ 5356577 h 17509479"/>
              <a:gd name="connsiteX62" fmla="*/ 43382807 w 74090215"/>
              <a:gd name="connsiteY62" fmla="*/ 1404601 h 17509479"/>
              <a:gd name="connsiteX63" fmla="*/ 39430831 w 74090215"/>
              <a:gd name="connsiteY63" fmla="*/ 5356577 h 17509479"/>
              <a:gd name="connsiteX64" fmla="*/ 40708095 w 74090215"/>
              <a:gd name="connsiteY64" fmla="*/ 8265901 h 17509479"/>
              <a:gd name="connsiteX65" fmla="*/ 41010135 w 74090215"/>
              <a:gd name="connsiteY65" fmla="*/ 8551263 h 17509479"/>
              <a:gd name="connsiteX66" fmla="*/ 42401679 w 74090215"/>
              <a:gd name="connsiteY66" fmla="*/ 12152903 h 17509479"/>
              <a:gd name="connsiteX67" fmla="*/ 37045103 w 74090215"/>
              <a:gd name="connsiteY67" fmla="*/ 17509479 h 17509479"/>
              <a:gd name="connsiteX68" fmla="*/ 31688529 w 74090215"/>
              <a:gd name="connsiteY68" fmla="*/ 12152903 h 17509479"/>
              <a:gd name="connsiteX69" fmla="*/ 33080067 w 74090215"/>
              <a:gd name="connsiteY69" fmla="*/ 8551263 h 17509479"/>
              <a:gd name="connsiteX70" fmla="*/ 33382111 w 74090215"/>
              <a:gd name="connsiteY70" fmla="*/ 8265901 h 17509479"/>
              <a:gd name="connsiteX71" fmla="*/ 34659375 w 74090215"/>
              <a:gd name="connsiteY71" fmla="*/ 5356577 h 17509479"/>
              <a:gd name="connsiteX72" fmla="*/ 30707399 w 74090215"/>
              <a:gd name="connsiteY72" fmla="*/ 1404601 h 17509479"/>
              <a:gd name="connsiteX73" fmla="*/ 26755425 w 74090215"/>
              <a:gd name="connsiteY73" fmla="*/ 5356577 h 17509479"/>
              <a:gd name="connsiteX74" fmla="*/ 28032683 w 74090215"/>
              <a:gd name="connsiteY74" fmla="*/ 8265901 h 17509479"/>
              <a:gd name="connsiteX75" fmla="*/ 28334727 w 74090215"/>
              <a:gd name="connsiteY75" fmla="*/ 8551263 h 17509479"/>
              <a:gd name="connsiteX76" fmla="*/ 29726271 w 74090215"/>
              <a:gd name="connsiteY76" fmla="*/ 12152903 h 17509479"/>
              <a:gd name="connsiteX77" fmla="*/ 24369693 w 74090215"/>
              <a:gd name="connsiteY77" fmla="*/ 17509479 h 17509479"/>
              <a:gd name="connsiteX78" fmla="*/ 19013117 w 74090215"/>
              <a:gd name="connsiteY78" fmla="*/ 12152903 h 17509479"/>
              <a:gd name="connsiteX79" fmla="*/ 20404659 w 74090215"/>
              <a:gd name="connsiteY79" fmla="*/ 8551263 h 17509479"/>
              <a:gd name="connsiteX80" fmla="*/ 20706703 w 74090215"/>
              <a:gd name="connsiteY80" fmla="*/ 8265903 h 17509479"/>
              <a:gd name="connsiteX81" fmla="*/ 21983965 w 74090215"/>
              <a:gd name="connsiteY81" fmla="*/ 5356577 h 17509479"/>
              <a:gd name="connsiteX82" fmla="*/ 18031987 w 74090215"/>
              <a:gd name="connsiteY82" fmla="*/ 1404603 h 17509479"/>
              <a:gd name="connsiteX83" fmla="*/ 14080013 w 74090215"/>
              <a:gd name="connsiteY83" fmla="*/ 5356577 h 17509479"/>
              <a:gd name="connsiteX84" fmla="*/ 15357271 w 74090215"/>
              <a:gd name="connsiteY84" fmla="*/ 8265903 h 17509479"/>
              <a:gd name="connsiteX85" fmla="*/ 15659315 w 74090215"/>
              <a:gd name="connsiteY85" fmla="*/ 8551263 h 17509479"/>
              <a:gd name="connsiteX86" fmla="*/ 17050857 w 74090215"/>
              <a:gd name="connsiteY86" fmla="*/ 12152903 h 17509479"/>
              <a:gd name="connsiteX87" fmla="*/ 11694282 w 74090215"/>
              <a:gd name="connsiteY87" fmla="*/ 17509479 h 17509479"/>
              <a:gd name="connsiteX88" fmla="*/ 6337705 w 74090215"/>
              <a:gd name="connsiteY88" fmla="*/ 12152903 h 17509479"/>
              <a:gd name="connsiteX89" fmla="*/ 7729247 w 74090215"/>
              <a:gd name="connsiteY89" fmla="*/ 8551263 h 17509479"/>
              <a:gd name="connsiteX90" fmla="*/ 8031291 w 74090215"/>
              <a:gd name="connsiteY90" fmla="*/ 8265903 h 17509479"/>
              <a:gd name="connsiteX91" fmla="*/ 9308549 w 74090215"/>
              <a:gd name="connsiteY91" fmla="*/ 5356577 h 17509479"/>
              <a:gd name="connsiteX92" fmla="*/ 5356576 w 74090215"/>
              <a:gd name="connsiteY92" fmla="*/ 1404603 h 17509479"/>
              <a:gd name="connsiteX93" fmla="*/ 1404600 w 74090215"/>
              <a:gd name="connsiteY93" fmla="*/ 5356577 h 17509479"/>
              <a:gd name="connsiteX94" fmla="*/ 2842750 w 74090215"/>
              <a:gd name="connsiteY94" fmla="*/ 8406115 h 17509479"/>
              <a:gd name="connsiteX95" fmla="*/ 2849823 w 74090215"/>
              <a:gd name="connsiteY95" fmla="*/ 8411669 h 17509479"/>
              <a:gd name="connsiteX96" fmla="*/ 1537309 w 74090215"/>
              <a:gd name="connsiteY96" fmla="*/ 9111111 h 17509479"/>
              <a:gd name="connsiteX97" fmla="*/ 1391538 w 74090215"/>
              <a:gd name="connsiteY97" fmla="*/ 8958219 h 17509479"/>
              <a:gd name="connsiteX98" fmla="*/ 0 w 74090215"/>
              <a:gd name="connsiteY98" fmla="*/ 5356577 h 17509479"/>
              <a:gd name="connsiteX99" fmla="*/ 5356576 w 74090215"/>
              <a:gd name="connsiteY99" fmla="*/ 1 h 17509479"/>
              <a:gd name="connsiteX100" fmla="*/ 10713152 w 74090215"/>
              <a:gd name="connsiteY100" fmla="*/ 5356577 h 17509479"/>
              <a:gd name="connsiteX101" fmla="*/ 9321610 w 74090215"/>
              <a:gd name="connsiteY101" fmla="*/ 8958219 h 17509479"/>
              <a:gd name="connsiteX102" fmla="*/ 9019565 w 74090215"/>
              <a:gd name="connsiteY102" fmla="*/ 9243579 h 17509479"/>
              <a:gd name="connsiteX103" fmla="*/ 7742306 w 74090215"/>
              <a:gd name="connsiteY103" fmla="*/ 12152903 h 17509479"/>
              <a:gd name="connsiteX104" fmla="*/ 11694282 w 74090215"/>
              <a:gd name="connsiteY104" fmla="*/ 16104879 h 17509479"/>
              <a:gd name="connsiteX105" fmla="*/ 15646256 w 74090215"/>
              <a:gd name="connsiteY105" fmla="*/ 12152903 h 17509479"/>
              <a:gd name="connsiteX106" fmla="*/ 14368998 w 74090215"/>
              <a:gd name="connsiteY106" fmla="*/ 9243579 h 17509479"/>
              <a:gd name="connsiteX107" fmla="*/ 14066953 w 74090215"/>
              <a:gd name="connsiteY107" fmla="*/ 8958219 h 17509479"/>
              <a:gd name="connsiteX108" fmla="*/ 12675411 w 74090215"/>
              <a:gd name="connsiteY108" fmla="*/ 5356577 h 17509479"/>
              <a:gd name="connsiteX109" fmla="*/ 18031987 w 74090215"/>
              <a:gd name="connsiteY109" fmla="*/ 1 h 17509479"/>
              <a:gd name="connsiteX110" fmla="*/ 23388563 w 74090215"/>
              <a:gd name="connsiteY110" fmla="*/ 5356577 h 17509479"/>
              <a:gd name="connsiteX111" fmla="*/ 21997023 w 74090215"/>
              <a:gd name="connsiteY111" fmla="*/ 8958219 h 17509479"/>
              <a:gd name="connsiteX112" fmla="*/ 21694979 w 74090215"/>
              <a:gd name="connsiteY112" fmla="*/ 9243579 h 17509479"/>
              <a:gd name="connsiteX113" fmla="*/ 20417719 w 74090215"/>
              <a:gd name="connsiteY113" fmla="*/ 12152903 h 17509479"/>
              <a:gd name="connsiteX114" fmla="*/ 24369693 w 74090215"/>
              <a:gd name="connsiteY114" fmla="*/ 16104879 h 17509479"/>
              <a:gd name="connsiteX115" fmla="*/ 28321667 w 74090215"/>
              <a:gd name="connsiteY115" fmla="*/ 12152903 h 17509479"/>
              <a:gd name="connsiteX116" fmla="*/ 27044411 w 74090215"/>
              <a:gd name="connsiteY116" fmla="*/ 9243579 h 17509479"/>
              <a:gd name="connsiteX117" fmla="*/ 26742365 w 74090215"/>
              <a:gd name="connsiteY117" fmla="*/ 8958217 h 17509479"/>
              <a:gd name="connsiteX118" fmla="*/ 25350823 w 74090215"/>
              <a:gd name="connsiteY118" fmla="*/ 5356577 h 17509479"/>
              <a:gd name="connsiteX119" fmla="*/ 30707399 w 74090215"/>
              <a:gd name="connsiteY11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914367 w 74090215"/>
              <a:gd name="connsiteY29" fmla="*/ 9111111 h 17509479"/>
              <a:gd name="connsiteX30" fmla="*/ 64768599 w 74090215"/>
              <a:gd name="connsiteY30" fmla="*/ 8958217 h 17509479"/>
              <a:gd name="connsiteX31" fmla="*/ 63377055 w 74090215"/>
              <a:gd name="connsiteY31" fmla="*/ 5356577 h 17509479"/>
              <a:gd name="connsiteX32" fmla="*/ 68733639 w 74090215"/>
              <a:gd name="connsiteY32" fmla="*/ 0 h 17509479"/>
              <a:gd name="connsiteX33" fmla="*/ 74090215 w 74090215"/>
              <a:gd name="connsiteY33" fmla="*/ 5356577 h 17509479"/>
              <a:gd name="connsiteX34" fmla="*/ 72698671 w 74090215"/>
              <a:gd name="connsiteY34" fmla="*/ 8958217 h 17509479"/>
              <a:gd name="connsiteX35" fmla="*/ 72552903 w 74090215"/>
              <a:gd name="connsiteY35" fmla="*/ 9111111 h 17509479"/>
              <a:gd name="connsiteX36" fmla="*/ 71240391 w 74090215"/>
              <a:gd name="connsiteY36" fmla="*/ 8411667 h 17509479"/>
              <a:gd name="connsiteX37" fmla="*/ 71247455 w 74090215"/>
              <a:gd name="connsiteY37" fmla="*/ 8406113 h 17509479"/>
              <a:gd name="connsiteX38" fmla="*/ 72685607 w 74090215"/>
              <a:gd name="connsiteY38" fmla="*/ 5356577 h 17509479"/>
              <a:gd name="connsiteX39" fmla="*/ 68733639 w 74090215"/>
              <a:gd name="connsiteY39" fmla="*/ 1404601 h 17509479"/>
              <a:gd name="connsiteX40" fmla="*/ 64781659 w 74090215"/>
              <a:gd name="connsiteY40" fmla="*/ 5356577 h 17509479"/>
              <a:gd name="connsiteX41" fmla="*/ 66058919 w 74090215"/>
              <a:gd name="connsiteY41" fmla="*/ 8265901 h 17509479"/>
              <a:gd name="connsiteX42" fmla="*/ 66212543 w 74090215"/>
              <a:gd name="connsiteY42" fmla="*/ 8399781 h 17509479"/>
              <a:gd name="connsiteX43" fmla="*/ 66215191 w 74090215"/>
              <a:gd name="connsiteY43" fmla="*/ 8398371 h 17509479"/>
              <a:gd name="connsiteX44" fmla="*/ 66360963 w 74090215"/>
              <a:gd name="connsiteY44" fmla="*/ 8551263 h 17509479"/>
              <a:gd name="connsiteX45" fmla="*/ 67752503 w 74090215"/>
              <a:gd name="connsiteY45" fmla="*/ 12152903 h 17509479"/>
              <a:gd name="connsiteX46" fmla="*/ 62395927 w 74090215"/>
              <a:gd name="connsiteY46" fmla="*/ 17509479 h 17509479"/>
              <a:gd name="connsiteX47" fmla="*/ 57039351 w 74090215"/>
              <a:gd name="connsiteY47" fmla="*/ 12152903 h 17509479"/>
              <a:gd name="connsiteX48" fmla="*/ 58430891 w 74090215"/>
              <a:gd name="connsiteY48" fmla="*/ 8551263 h 17509479"/>
              <a:gd name="connsiteX49" fmla="*/ 58732935 w 74090215"/>
              <a:gd name="connsiteY49" fmla="*/ 8265901 h 17509479"/>
              <a:gd name="connsiteX50" fmla="*/ 60010195 w 74090215"/>
              <a:gd name="connsiteY50" fmla="*/ 5356577 h 17509479"/>
              <a:gd name="connsiteX51" fmla="*/ 56058219 w 74090215"/>
              <a:gd name="connsiteY51" fmla="*/ 1404601 h 17509479"/>
              <a:gd name="connsiteX52" fmla="*/ 52106247 w 74090215"/>
              <a:gd name="connsiteY52" fmla="*/ 5356577 h 17509479"/>
              <a:gd name="connsiteX53" fmla="*/ 53383507 w 74090215"/>
              <a:gd name="connsiteY53" fmla="*/ 8265901 h 17509479"/>
              <a:gd name="connsiteX54" fmla="*/ 53685547 w 74090215"/>
              <a:gd name="connsiteY54" fmla="*/ 8551263 h 17509479"/>
              <a:gd name="connsiteX55" fmla="*/ 55077091 w 74090215"/>
              <a:gd name="connsiteY55" fmla="*/ 12152903 h 17509479"/>
              <a:gd name="connsiteX56" fmla="*/ 49720515 w 74090215"/>
              <a:gd name="connsiteY56" fmla="*/ 17509479 h 17509479"/>
              <a:gd name="connsiteX57" fmla="*/ 44363935 w 74090215"/>
              <a:gd name="connsiteY57" fmla="*/ 12152903 h 17509479"/>
              <a:gd name="connsiteX58" fmla="*/ 45755479 w 74090215"/>
              <a:gd name="connsiteY58" fmla="*/ 8551263 h 17509479"/>
              <a:gd name="connsiteX59" fmla="*/ 46057527 w 74090215"/>
              <a:gd name="connsiteY59" fmla="*/ 8265901 h 17509479"/>
              <a:gd name="connsiteX60" fmla="*/ 47334783 w 74090215"/>
              <a:gd name="connsiteY60" fmla="*/ 5356577 h 17509479"/>
              <a:gd name="connsiteX61" fmla="*/ 43382807 w 74090215"/>
              <a:gd name="connsiteY61" fmla="*/ 1404601 h 17509479"/>
              <a:gd name="connsiteX62" fmla="*/ 39430831 w 74090215"/>
              <a:gd name="connsiteY62" fmla="*/ 5356577 h 17509479"/>
              <a:gd name="connsiteX63" fmla="*/ 40708095 w 74090215"/>
              <a:gd name="connsiteY63" fmla="*/ 8265901 h 17509479"/>
              <a:gd name="connsiteX64" fmla="*/ 41010135 w 74090215"/>
              <a:gd name="connsiteY64" fmla="*/ 8551263 h 17509479"/>
              <a:gd name="connsiteX65" fmla="*/ 42401679 w 74090215"/>
              <a:gd name="connsiteY65" fmla="*/ 12152903 h 17509479"/>
              <a:gd name="connsiteX66" fmla="*/ 37045103 w 74090215"/>
              <a:gd name="connsiteY66" fmla="*/ 17509479 h 17509479"/>
              <a:gd name="connsiteX67" fmla="*/ 31688529 w 74090215"/>
              <a:gd name="connsiteY67" fmla="*/ 12152903 h 17509479"/>
              <a:gd name="connsiteX68" fmla="*/ 33080067 w 74090215"/>
              <a:gd name="connsiteY68" fmla="*/ 8551263 h 17509479"/>
              <a:gd name="connsiteX69" fmla="*/ 33382111 w 74090215"/>
              <a:gd name="connsiteY69" fmla="*/ 8265901 h 17509479"/>
              <a:gd name="connsiteX70" fmla="*/ 34659375 w 74090215"/>
              <a:gd name="connsiteY70" fmla="*/ 5356577 h 17509479"/>
              <a:gd name="connsiteX71" fmla="*/ 30707399 w 74090215"/>
              <a:gd name="connsiteY71" fmla="*/ 1404601 h 17509479"/>
              <a:gd name="connsiteX72" fmla="*/ 26755425 w 74090215"/>
              <a:gd name="connsiteY72" fmla="*/ 5356577 h 17509479"/>
              <a:gd name="connsiteX73" fmla="*/ 28032683 w 74090215"/>
              <a:gd name="connsiteY73" fmla="*/ 8265901 h 17509479"/>
              <a:gd name="connsiteX74" fmla="*/ 28334727 w 74090215"/>
              <a:gd name="connsiteY74" fmla="*/ 8551263 h 17509479"/>
              <a:gd name="connsiteX75" fmla="*/ 29726271 w 74090215"/>
              <a:gd name="connsiteY75" fmla="*/ 12152903 h 17509479"/>
              <a:gd name="connsiteX76" fmla="*/ 24369693 w 74090215"/>
              <a:gd name="connsiteY76" fmla="*/ 17509479 h 17509479"/>
              <a:gd name="connsiteX77" fmla="*/ 19013117 w 74090215"/>
              <a:gd name="connsiteY77" fmla="*/ 12152903 h 17509479"/>
              <a:gd name="connsiteX78" fmla="*/ 20404659 w 74090215"/>
              <a:gd name="connsiteY78" fmla="*/ 8551263 h 17509479"/>
              <a:gd name="connsiteX79" fmla="*/ 20706703 w 74090215"/>
              <a:gd name="connsiteY79" fmla="*/ 8265903 h 17509479"/>
              <a:gd name="connsiteX80" fmla="*/ 21983965 w 74090215"/>
              <a:gd name="connsiteY80" fmla="*/ 5356577 h 17509479"/>
              <a:gd name="connsiteX81" fmla="*/ 18031987 w 74090215"/>
              <a:gd name="connsiteY81" fmla="*/ 1404603 h 17509479"/>
              <a:gd name="connsiteX82" fmla="*/ 14080013 w 74090215"/>
              <a:gd name="connsiteY82" fmla="*/ 5356577 h 17509479"/>
              <a:gd name="connsiteX83" fmla="*/ 15357271 w 74090215"/>
              <a:gd name="connsiteY83" fmla="*/ 8265903 h 17509479"/>
              <a:gd name="connsiteX84" fmla="*/ 15659315 w 74090215"/>
              <a:gd name="connsiteY84" fmla="*/ 8551263 h 17509479"/>
              <a:gd name="connsiteX85" fmla="*/ 17050857 w 74090215"/>
              <a:gd name="connsiteY85" fmla="*/ 12152903 h 17509479"/>
              <a:gd name="connsiteX86" fmla="*/ 11694282 w 74090215"/>
              <a:gd name="connsiteY86" fmla="*/ 17509479 h 17509479"/>
              <a:gd name="connsiteX87" fmla="*/ 6337705 w 74090215"/>
              <a:gd name="connsiteY87" fmla="*/ 12152903 h 17509479"/>
              <a:gd name="connsiteX88" fmla="*/ 7729247 w 74090215"/>
              <a:gd name="connsiteY88" fmla="*/ 8551263 h 17509479"/>
              <a:gd name="connsiteX89" fmla="*/ 8031291 w 74090215"/>
              <a:gd name="connsiteY89" fmla="*/ 8265903 h 17509479"/>
              <a:gd name="connsiteX90" fmla="*/ 9308549 w 74090215"/>
              <a:gd name="connsiteY90" fmla="*/ 5356577 h 17509479"/>
              <a:gd name="connsiteX91" fmla="*/ 5356576 w 74090215"/>
              <a:gd name="connsiteY91" fmla="*/ 1404603 h 17509479"/>
              <a:gd name="connsiteX92" fmla="*/ 1404600 w 74090215"/>
              <a:gd name="connsiteY92" fmla="*/ 5356577 h 17509479"/>
              <a:gd name="connsiteX93" fmla="*/ 2842750 w 74090215"/>
              <a:gd name="connsiteY93" fmla="*/ 8406115 h 17509479"/>
              <a:gd name="connsiteX94" fmla="*/ 2849823 w 74090215"/>
              <a:gd name="connsiteY94" fmla="*/ 8411669 h 17509479"/>
              <a:gd name="connsiteX95" fmla="*/ 1537309 w 74090215"/>
              <a:gd name="connsiteY95" fmla="*/ 9111111 h 17509479"/>
              <a:gd name="connsiteX96" fmla="*/ 1391538 w 74090215"/>
              <a:gd name="connsiteY96" fmla="*/ 8958219 h 17509479"/>
              <a:gd name="connsiteX97" fmla="*/ 0 w 74090215"/>
              <a:gd name="connsiteY97" fmla="*/ 5356577 h 17509479"/>
              <a:gd name="connsiteX98" fmla="*/ 5356576 w 74090215"/>
              <a:gd name="connsiteY98" fmla="*/ 1 h 17509479"/>
              <a:gd name="connsiteX99" fmla="*/ 10713152 w 74090215"/>
              <a:gd name="connsiteY99" fmla="*/ 5356577 h 17509479"/>
              <a:gd name="connsiteX100" fmla="*/ 9321610 w 74090215"/>
              <a:gd name="connsiteY100" fmla="*/ 8958219 h 17509479"/>
              <a:gd name="connsiteX101" fmla="*/ 9019565 w 74090215"/>
              <a:gd name="connsiteY101" fmla="*/ 9243579 h 17509479"/>
              <a:gd name="connsiteX102" fmla="*/ 7742306 w 74090215"/>
              <a:gd name="connsiteY102" fmla="*/ 12152903 h 17509479"/>
              <a:gd name="connsiteX103" fmla="*/ 11694282 w 74090215"/>
              <a:gd name="connsiteY103" fmla="*/ 16104879 h 17509479"/>
              <a:gd name="connsiteX104" fmla="*/ 15646256 w 74090215"/>
              <a:gd name="connsiteY104" fmla="*/ 12152903 h 17509479"/>
              <a:gd name="connsiteX105" fmla="*/ 14368998 w 74090215"/>
              <a:gd name="connsiteY105" fmla="*/ 9243579 h 17509479"/>
              <a:gd name="connsiteX106" fmla="*/ 14066953 w 74090215"/>
              <a:gd name="connsiteY106" fmla="*/ 8958219 h 17509479"/>
              <a:gd name="connsiteX107" fmla="*/ 12675411 w 74090215"/>
              <a:gd name="connsiteY107" fmla="*/ 5356577 h 17509479"/>
              <a:gd name="connsiteX108" fmla="*/ 18031987 w 74090215"/>
              <a:gd name="connsiteY108" fmla="*/ 1 h 17509479"/>
              <a:gd name="connsiteX109" fmla="*/ 23388563 w 74090215"/>
              <a:gd name="connsiteY109" fmla="*/ 5356577 h 17509479"/>
              <a:gd name="connsiteX110" fmla="*/ 21997023 w 74090215"/>
              <a:gd name="connsiteY110" fmla="*/ 8958219 h 17509479"/>
              <a:gd name="connsiteX111" fmla="*/ 21694979 w 74090215"/>
              <a:gd name="connsiteY111" fmla="*/ 9243579 h 17509479"/>
              <a:gd name="connsiteX112" fmla="*/ 20417719 w 74090215"/>
              <a:gd name="connsiteY112" fmla="*/ 12152903 h 17509479"/>
              <a:gd name="connsiteX113" fmla="*/ 24369693 w 74090215"/>
              <a:gd name="connsiteY113" fmla="*/ 16104879 h 17509479"/>
              <a:gd name="connsiteX114" fmla="*/ 28321667 w 74090215"/>
              <a:gd name="connsiteY114" fmla="*/ 12152903 h 17509479"/>
              <a:gd name="connsiteX115" fmla="*/ 27044411 w 74090215"/>
              <a:gd name="connsiteY115" fmla="*/ 9243579 h 17509479"/>
              <a:gd name="connsiteX116" fmla="*/ 26742365 w 74090215"/>
              <a:gd name="connsiteY116" fmla="*/ 8958217 h 17509479"/>
              <a:gd name="connsiteX117" fmla="*/ 25350823 w 74090215"/>
              <a:gd name="connsiteY117" fmla="*/ 5356577 h 17509479"/>
              <a:gd name="connsiteX118" fmla="*/ 30707399 w 74090215"/>
              <a:gd name="connsiteY11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768599 w 74090215"/>
              <a:gd name="connsiteY29" fmla="*/ 8958217 h 17509479"/>
              <a:gd name="connsiteX30" fmla="*/ 63377055 w 74090215"/>
              <a:gd name="connsiteY30" fmla="*/ 5356577 h 17509479"/>
              <a:gd name="connsiteX31" fmla="*/ 68733639 w 74090215"/>
              <a:gd name="connsiteY31" fmla="*/ 0 h 17509479"/>
              <a:gd name="connsiteX32" fmla="*/ 74090215 w 74090215"/>
              <a:gd name="connsiteY32" fmla="*/ 5356577 h 17509479"/>
              <a:gd name="connsiteX33" fmla="*/ 72698671 w 74090215"/>
              <a:gd name="connsiteY33" fmla="*/ 8958217 h 17509479"/>
              <a:gd name="connsiteX34" fmla="*/ 72552903 w 74090215"/>
              <a:gd name="connsiteY34" fmla="*/ 9111111 h 17509479"/>
              <a:gd name="connsiteX35" fmla="*/ 71240391 w 74090215"/>
              <a:gd name="connsiteY35" fmla="*/ 8411667 h 17509479"/>
              <a:gd name="connsiteX36" fmla="*/ 71247455 w 74090215"/>
              <a:gd name="connsiteY36" fmla="*/ 8406113 h 17509479"/>
              <a:gd name="connsiteX37" fmla="*/ 72685607 w 74090215"/>
              <a:gd name="connsiteY37" fmla="*/ 5356577 h 17509479"/>
              <a:gd name="connsiteX38" fmla="*/ 68733639 w 74090215"/>
              <a:gd name="connsiteY38" fmla="*/ 1404601 h 17509479"/>
              <a:gd name="connsiteX39" fmla="*/ 64781659 w 74090215"/>
              <a:gd name="connsiteY39" fmla="*/ 5356577 h 17509479"/>
              <a:gd name="connsiteX40" fmla="*/ 66058919 w 74090215"/>
              <a:gd name="connsiteY40" fmla="*/ 8265901 h 17509479"/>
              <a:gd name="connsiteX41" fmla="*/ 66212543 w 74090215"/>
              <a:gd name="connsiteY41" fmla="*/ 8399781 h 17509479"/>
              <a:gd name="connsiteX42" fmla="*/ 66215191 w 74090215"/>
              <a:gd name="connsiteY42" fmla="*/ 8398371 h 17509479"/>
              <a:gd name="connsiteX43" fmla="*/ 66360963 w 74090215"/>
              <a:gd name="connsiteY43" fmla="*/ 8551263 h 17509479"/>
              <a:gd name="connsiteX44" fmla="*/ 67752503 w 74090215"/>
              <a:gd name="connsiteY44" fmla="*/ 12152903 h 17509479"/>
              <a:gd name="connsiteX45" fmla="*/ 62395927 w 74090215"/>
              <a:gd name="connsiteY45" fmla="*/ 17509479 h 17509479"/>
              <a:gd name="connsiteX46" fmla="*/ 57039351 w 74090215"/>
              <a:gd name="connsiteY46" fmla="*/ 12152903 h 17509479"/>
              <a:gd name="connsiteX47" fmla="*/ 58430891 w 74090215"/>
              <a:gd name="connsiteY47" fmla="*/ 8551263 h 17509479"/>
              <a:gd name="connsiteX48" fmla="*/ 58732935 w 74090215"/>
              <a:gd name="connsiteY48" fmla="*/ 8265901 h 17509479"/>
              <a:gd name="connsiteX49" fmla="*/ 60010195 w 74090215"/>
              <a:gd name="connsiteY49" fmla="*/ 5356577 h 17509479"/>
              <a:gd name="connsiteX50" fmla="*/ 56058219 w 74090215"/>
              <a:gd name="connsiteY50" fmla="*/ 1404601 h 17509479"/>
              <a:gd name="connsiteX51" fmla="*/ 52106247 w 74090215"/>
              <a:gd name="connsiteY51" fmla="*/ 5356577 h 17509479"/>
              <a:gd name="connsiteX52" fmla="*/ 53383507 w 74090215"/>
              <a:gd name="connsiteY52" fmla="*/ 8265901 h 17509479"/>
              <a:gd name="connsiteX53" fmla="*/ 53685547 w 74090215"/>
              <a:gd name="connsiteY53" fmla="*/ 8551263 h 17509479"/>
              <a:gd name="connsiteX54" fmla="*/ 55077091 w 74090215"/>
              <a:gd name="connsiteY54" fmla="*/ 12152903 h 17509479"/>
              <a:gd name="connsiteX55" fmla="*/ 49720515 w 74090215"/>
              <a:gd name="connsiteY55" fmla="*/ 17509479 h 17509479"/>
              <a:gd name="connsiteX56" fmla="*/ 44363935 w 74090215"/>
              <a:gd name="connsiteY56" fmla="*/ 12152903 h 17509479"/>
              <a:gd name="connsiteX57" fmla="*/ 45755479 w 74090215"/>
              <a:gd name="connsiteY57" fmla="*/ 8551263 h 17509479"/>
              <a:gd name="connsiteX58" fmla="*/ 46057527 w 74090215"/>
              <a:gd name="connsiteY58" fmla="*/ 8265901 h 17509479"/>
              <a:gd name="connsiteX59" fmla="*/ 47334783 w 74090215"/>
              <a:gd name="connsiteY59" fmla="*/ 5356577 h 17509479"/>
              <a:gd name="connsiteX60" fmla="*/ 43382807 w 74090215"/>
              <a:gd name="connsiteY60" fmla="*/ 1404601 h 17509479"/>
              <a:gd name="connsiteX61" fmla="*/ 39430831 w 74090215"/>
              <a:gd name="connsiteY61" fmla="*/ 5356577 h 17509479"/>
              <a:gd name="connsiteX62" fmla="*/ 40708095 w 74090215"/>
              <a:gd name="connsiteY62" fmla="*/ 8265901 h 17509479"/>
              <a:gd name="connsiteX63" fmla="*/ 41010135 w 74090215"/>
              <a:gd name="connsiteY63" fmla="*/ 8551263 h 17509479"/>
              <a:gd name="connsiteX64" fmla="*/ 42401679 w 74090215"/>
              <a:gd name="connsiteY64" fmla="*/ 12152903 h 17509479"/>
              <a:gd name="connsiteX65" fmla="*/ 37045103 w 74090215"/>
              <a:gd name="connsiteY65" fmla="*/ 17509479 h 17509479"/>
              <a:gd name="connsiteX66" fmla="*/ 31688529 w 74090215"/>
              <a:gd name="connsiteY66" fmla="*/ 12152903 h 17509479"/>
              <a:gd name="connsiteX67" fmla="*/ 33080067 w 74090215"/>
              <a:gd name="connsiteY67" fmla="*/ 8551263 h 17509479"/>
              <a:gd name="connsiteX68" fmla="*/ 33382111 w 74090215"/>
              <a:gd name="connsiteY68" fmla="*/ 8265901 h 17509479"/>
              <a:gd name="connsiteX69" fmla="*/ 34659375 w 74090215"/>
              <a:gd name="connsiteY69" fmla="*/ 5356577 h 17509479"/>
              <a:gd name="connsiteX70" fmla="*/ 30707399 w 74090215"/>
              <a:gd name="connsiteY70" fmla="*/ 1404601 h 17509479"/>
              <a:gd name="connsiteX71" fmla="*/ 26755425 w 74090215"/>
              <a:gd name="connsiteY71" fmla="*/ 5356577 h 17509479"/>
              <a:gd name="connsiteX72" fmla="*/ 28032683 w 74090215"/>
              <a:gd name="connsiteY72" fmla="*/ 8265901 h 17509479"/>
              <a:gd name="connsiteX73" fmla="*/ 28334727 w 74090215"/>
              <a:gd name="connsiteY73" fmla="*/ 8551263 h 17509479"/>
              <a:gd name="connsiteX74" fmla="*/ 29726271 w 74090215"/>
              <a:gd name="connsiteY74" fmla="*/ 12152903 h 17509479"/>
              <a:gd name="connsiteX75" fmla="*/ 24369693 w 74090215"/>
              <a:gd name="connsiteY75" fmla="*/ 17509479 h 17509479"/>
              <a:gd name="connsiteX76" fmla="*/ 19013117 w 74090215"/>
              <a:gd name="connsiteY76" fmla="*/ 12152903 h 17509479"/>
              <a:gd name="connsiteX77" fmla="*/ 20404659 w 74090215"/>
              <a:gd name="connsiteY77" fmla="*/ 8551263 h 17509479"/>
              <a:gd name="connsiteX78" fmla="*/ 20706703 w 74090215"/>
              <a:gd name="connsiteY78" fmla="*/ 8265903 h 17509479"/>
              <a:gd name="connsiteX79" fmla="*/ 21983965 w 74090215"/>
              <a:gd name="connsiteY79" fmla="*/ 5356577 h 17509479"/>
              <a:gd name="connsiteX80" fmla="*/ 18031987 w 74090215"/>
              <a:gd name="connsiteY80" fmla="*/ 1404603 h 17509479"/>
              <a:gd name="connsiteX81" fmla="*/ 14080013 w 74090215"/>
              <a:gd name="connsiteY81" fmla="*/ 5356577 h 17509479"/>
              <a:gd name="connsiteX82" fmla="*/ 15357271 w 74090215"/>
              <a:gd name="connsiteY82" fmla="*/ 8265903 h 17509479"/>
              <a:gd name="connsiteX83" fmla="*/ 15659315 w 74090215"/>
              <a:gd name="connsiteY83" fmla="*/ 8551263 h 17509479"/>
              <a:gd name="connsiteX84" fmla="*/ 17050857 w 74090215"/>
              <a:gd name="connsiteY84" fmla="*/ 12152903 h 17509479"/>
              <a:gd name="connsiteX85" fmla="*/ 11694282 w 74090215"/>
              <a:gd name="connsiteY85" fmla="*/ 17509479 h 17509479"/>
              <a:gd name="connsiteX86" fmla="*/ 6337705 w 74090215"/>
              <a:gd name="connsiteY86" fmla="*/ 12152903 h 17509479"/>
              <a:gd name="connsiteX87" fmla="*/ 7729247 w 74090215"/>
              <a:gd name="connsiteY87" fmla="*/ 8551263 h 17509479"/>
              <a:gd name="connsiteX88" fmla="*/ 8031291 w 74090215"/>
              <a:gd name="connsiteY88" fmla="*/ 8265903 h 17509479"/>
              <a:gd name="connsiteX89" fmla="*/ 9308549 w 74090215"/>
              <a:gd name="connsiteY89" fmla="*/ 5356577 h 17509479"/>
              <a:gd name="connsiteX90" fmla="*/ 5356576 w 74090215"/>
              <a:gd name="connsiteY90" fmla="*/ 1404603 h 17509479"/>
              <a:gd name="connsiteX91" fmla="*/ 1404600 w 74090215"/>
              <a:gd name="connsiteY91" fmla="*/ 5356577 h 17509479"/>
              <a:gd name="connsiteX92" fmla="*/ 2842750 w 74090215"/>
              <a:gd name="connsiteY92" fmla="*/ 8406115 h 17509479"/>
              <a:gd name="connsiteX93" fmla="*/ 2849823 w 74090215"/>
              <a:gd name="connsiteY93" fmla="*/ 8411669 h 17509479"/>
              <a:gd name="connsiteX94" fmla="*/ 1537309 w 74090215"/>
              <a:gd name="connsiteY94" fmla="*/ 9111111 h 17509479"/>
              <a:gd name="connsiteX95" fmla="*/ 1391538 w 74090215"/>
              <a:gd name="connsiteY95" fmla="*/ 8958219 h 17509479"/>
              <a:gd name="connsiteX96" fmla="*/ 0 w 74090215"/>
              <a:gd name="connsiteY96" fmla="*/ 5356577 h 17509479"/>
              <a:gd name="connsiteX97" fmla="*/ 5356576 w 74090215"/>
              <a:gd name="connsiteY97" fmla="*/ 1 h 17509479"/>
              <a:gd name="connsiteX98" fmla="*/ 10713152 w 74090215"/>
              <a:gd name="connsiteY98" fmla="*/ 5356577 h 17509479"/>
              <a:gd name="connsiteX99" fmla="*/ 9321610 w 74090215"/>
              <a:gd name="connsiteY99" fmla="*/ 8958219 h 17509479"/>
              <a:gd name="connsiteX100" fmla="*/ 9019565 w 74090215"/>
              <a:gd name="connsiteY100" fmla="*/ 9243579 h 17509479"/>
              <a:gd name="connsiteX101" fmla="*/ 7742306 w 74090215"/>
              <a:gd name="connsiteY101" fmla="*/ 12152903 h 17509479"/>
              <a:gd name="connsiteX102" fmla="*/ 11694282 w 74090215"/>
              <a:gd name="connsiteY102" fmla="*/ 16104879 h 17509479"/>
              <a:gd name="connsiteX103" fmla="*/ 15646256 w 74090215"/>
              <a:gd name="connsiteY103" fmla="*/ 12152903 h 17509479"/>
              <a:gd name="connsiteX104" fmla="*/ 14368998 w 74090215"/>
              <a:gd name="connsiteY104" fmla="*/ 9243579 h 17509479"/>
              <a:gd name="connsiteX105" fmla="*/ 14066953 w 74090215"/>
              <a:gd name="connsiteY105" fmla="*/ 8958219 h 17509479"/>
              <a:gd name="connsiteX106" fmla="*/ 12675411 w 74090215"/>
              <a:gd name="connsiteY106" fmla="*/ 5356577 h 17509479"/>
              <a:gd name="connsiteX107" fmla="*/ 18031987 w 74090215"/>
              <a:gd name="connsiteY107" fmla="*/ 1 h 17509479"/>
              <a:gd name="connsiteX108" fmla="*/ 23388563 w 74090215"/>
              <a:gd name="connsiteY108" fmla="*/ 5356577 h 17509479"/>
              <a:gd name="connsiteX109" fmla="*/ 21997023 w 74090215"/>
              <a:gd name="connsiteY109" fmla="*/ 8958219 h 17509479"/>
              <a:gd name="connsiteX110" fmla="*/ 21694979 w 74090215"/>
              <a:gd name="connsiteY110" fmla="*/ 9243579 h 17509479"/>
              <a:gd name="connsiteX111" fmla="*/ 20417719 w 74090215"/>
              <a:gd name="connsiteY111" fmla="*/ 12152903 h 17509479"/>
              <a:gd name="connsiteX112" fmla="*/ 24369693 w 74090215"/>
              <a:gd name="connsiteY112" fmla="*/ 16104879 h 17509479"/>
              <a:gd name="connsiteX113" fmla="*/ 28321667 w 74090215"/>
              <a:gd name="connsiteY113" fmla="*/ 12152903 h 17509479"/>
              <a:gd name="connsiteX114" fmla="*/ 27044411 w 74090215"/>
              <a:gd name="connsiteY114" fmla="*/ 9243579 h 17509479"/>
              <a:gd name="connsiteX115" fmla="*/ 26742365 w 74090215"/>
              <a:gd name="connsiteY115" fmla="*/ 8958217 h 17509479"/>
              <a:gd name="connsiteX116" fmla="*/ 25350823 w 74090215"/>
              <a:gd name="connsiteY116" fmla="*/ 5356577 h 17509479"/>
              <a:gd name="connsiteX117" fmla="*/ 30707399 w 74090215"/>
              <a:gd name="connsiteY11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215191 w 74090215"/>
              <a:gd name="connsiteY41" fmla="*/ 8398371 h 17509479"/>
              <a:gd name="connsiteX42" fmla="*/ 66360963 w 74090215"/>
              <a:gd name="connsiteY42" fmla="*/ 8551263 h 17509479"/>
              <a:gd name="connsiteX43" fmla="*/ 67752503 w 74090215"/>
              <a:gd name="connsiteY43" fmla="*/ 12152903 h 17509479"/>
              <a:gd name="connsiteX44" fmla="*/ 62395927 w 74090215"/>
              <a:gd name="connsiteY44" fmla="*/ 17509479 h 17509479"/>
              <a:gd name="connsiteX45" fmla="*/ 57039351 w 74090215"/>
              <a:gd name="connsiteY45" fmla="*/ 12152903 h 17509479"/>
              <a:gd name="connsiteX46" fmla="*/ 58430891 w 74090215"/>
              <a:gd name="connsiteY46" fmla="*/ 8551263 h 17509479"/>
              <a:gd name="connsiteX47" fmla="*/ 58732935 w 74090215"/>
              <a:gd name="connsiteY47" fmla="*/ 8265901 h 17509479"/>
              <a:gd name="connsiteX48" fmla="*/ 60010195 w 74090215"/>
              <a:gd name="connsiteY48" fmla="*/ 5356577 h 17509479"/>
              <a:gd name="connsiteX49" fmla="*/ 56058219 w 74090215"/>
              <a:gd name="connsiteY49" fmla="*/ 1404601 h 17509479"/>
              <a:gd name="connsiteX50" fmla="*/ 52106247 w 74090215"/>
              <a:gd name="connsiteY50" fmla="*/ 5356577 h 17509479"/>
              <a:gd name="connsiteX51" fmla="*/ 53383507 w 74090215"/>
              <a:gd name="connsiteY51" fmla="*/ 8265901 h 17509479"/>
              <a:gd name="connsiteX52" fmla="*/ 53685547 w 74090215"/>
              <a:gd name="connsiteY52" fmla="*/ 8551263 h 17509479"/>
              <a:gd name="connsiteX53" fmla="*/ 55077091 w 74090215"/>
              <a:gd name="connsiteY53" fmla="*/ 12152903 h 17509479"/>
              <a:gd name="connsiteX54" fmla="*/ 49720515 w 74090215"/>
              <a:gd name="connsiteY54" fmla="*/ 17509479 h 17509479"/>
              <a:gd name="connsiteX55" fmla="*/ 44363935 w 74090215"/>
              <a:gd name="connsiteY55" fmla="*/ 12152903 h 17509479"/>
              <a:gd name="connsiteX56" fmla="*/ 45755479 w 74090215"/>
              <a:gd name="connsiteY56" fmla="*/ 8551263 h 17509479"/>
              <a:gd name="connsiteX57" fmla="*/ 46057527 w 74090215"/>
              <a:gd name="connsiteY57" fmla="*/ 8265901 h 17509479"/>
              <a:gd name="connsiteX58" fmla="*/ 47334783 w 74090215"/>
              <a:gd name="connsiteY58" fmla="*/ 5356577 h 17509479"/>
              <a:gd name="connsiteX59" fmla="*/ 43382807 w 74090215"/>
              <a:gd name="connsiteY59" fmla="*/ 1404601 h 17509479"/>
              <a:gd name="connsiteX60" fmla="*/ 39430831 w 74090215"/>
              <a:gd name="connsiteY60" fmla="*/ 5356577 h 17509479"/>
              <a:gd name="connsiteX61" fmla="*/ 40708095 w 74090215"/>
              <a:gd name="connsiteY61" fmla="*/ 8265901 h 17509479"/>
              <a:gd name="connsiteX62" fmla="*/ 41010135 w 74090215"/>
              <a:gd name="connsiteY62" fmla="*/ 8551263 h 17509479"/>
              <a:gd name="connsiteX63" fmla="*/ 42401679 w 74090215"/>
              <a:gd name="connsiteY63" fmla="*/ 12152903 h 17509479"/>
              <a:gd name="connsiteX64" fmla="*/ 37045103 w 74090215"/>
              <a:gd name="connsiteY64" fmla="*/ 17509479 h 17509479"/>
              <a:gd name="connsiteX65" fmla="*/ 31688529 w 74090215"/>
              <a:gd name="connsiteY65" fmla="*/ 12152903 h 17509479"/>
              <a:gd name="connsiteX66" fmla="*/ 33080067 w 74090215"/>
              <a:gd name="connsiteY66" fmla="*/ 8551263 h 17509479"/>
              <a:gd name="connsiteX67" fmla="*/ 33382111 w 74090215"/>
              <a:gd name="connsiteY67" fmla="*/ 8265901 h 17509479"/>
              <a:gd name="connsiteX68" fmla="*/ 34659375 w 74090215"/>
              <a:gd name="connsiteY68" fmla="*/ 5356577 h 17509479"/>
              <a:gd name="connsiteX69" fmla="*/ 30707399 w 74090215"/>
              <a:gd name="connsiteY69" fmla="*/ 1404601 h 17509479"/>
              <a:gd name="connsiteX70" fmla="*/ 26755425 w 74090215"/>
              <a:gd name="connsiteY70" fmla="*/ 5356577 h 17509479"/>
              <a:gd name="connsiteX71" fmla="*/ 28032683 w 74090215"/>
              <a:gd name="connsiteY71" fmla="*/ 8265901 h 17509479"/>
              <a:gd name="connsiteX72" fmla="*/ 28334727 w 74090215"/>
              <a:gd name="connsiteY72" fmla="*/ 8551263 h 17509479"/>
              <a:gd name="connsiteX73" fmla="*/ 29726271 w 74090215"/>
              <a:gd name="connsiteY73" fmla="*/ 12152903 h 17509479"/>
              <a:gd name="connsiteX74" fmla="*/ 24369693 w 74090215"/>
              <a:gd name="connsiteY74" fmla="*/ 17509479 h 17509479"/>
              <a:gd name="connsiteX75" fmla="*/ 19013117 w 74090215"/>
              <a:gd name="connsiteY75" fmla="*/ 12152903 h 17509479"/>
              <a:gd name="connsiteX76" fmla="*/ 20404659 w 74090215"/>
              <a:gd name="connsiteY76" fmla="*/ 8551263 h 17509479"/>
              <a:gd name="connsiteX77" fmla="*/ 20706703 w 74090215"/>
              <a:gd name="connsiteY77" fmla="*/ 8265903 h 17509479"/>
              <a:gd name="connsiteX78" fmla="*/ 21983965 w 74090215"/>
              <a:gd name="connsiteY78" fmla="*/ 5356577 h 17509479"/>
              <a:gd name="connsiteX79" fmla="*/ 18031987 w 74090215"/>
              <a:gd name="connsiteY79" fmla="*/ 1404603 h 17509479"/>
              <a:gd name="connsiteX80" fmla="*/ 14080013 w 74090215"/>
              <a:gd name="connsiteY80" fmla="*/ 5356577 h 17509479"/>
              <a:gd name="connsiteX81" fmla="*/ 15357271 w 74090215"/>
              <a:gd name="connsiteY81" fmla="*/ 8265903 h 17509479"/>
              <a:gd name="connsiteX82" fmla="*/ 15659315 w 74090215"/>
              <a:gd name="connsiteY82" fmla="*/ 8551263 h 17509479"/>
              <a:gd name="connsiteX83" fmla="*/ 17050857 w 74090215"/>
              <a:gd name="connsiteY83" fmla="*/ 12152903 h 17509479"/>
              <a:gd name="connsiteX84" fmla="*/ 11694282 w 74090215"/>
              <a:gd name="connsiteY84" fmla="*/ 17509479 h 17509479"/>
              <a:gd name="connsiteX85" fmla="*/ 6337705 w 74090215"/>
              <a:gd name="connsiteY85" fmla="*/ 12152903 h 17509479"/>
              <a:gd name="connsiteX86" fmla="*/ 7729247 w 74090215"/>
              <a:gd name="connsiteY86" fmla="*/ 8551263 h 17509479"/>
              <a:gd name="connsiteX87" fmla="*/ 8031291 w 74090215"/>
              <a:gd name="connsiteY87" fmla="*/ 8265903 h 17509479"/>
              <a:gd name="connsiteX88" fmla="*/ 9308549 w 74090215"/>
              <a:gd name="connsiteY88" fmla="*/ 5356577 h 17509479"/>
              <a:gd name="connsiteX89" fmla="*/ 5356576 w 74090215"/>
              <a:gd name="connsiteY89" fmla="*/ 1404603 h 17509479"/>
              <a:gd name="connsiteX90" fmla="*/ 1404600 w 74090215"/>
              <a:gd name="connsiteY90" fmla="*/ 5356577 h 17509479"/>
              <a:gd name="connsiteX91" fmla="*/ 2842750 w 74090215"/>
              <a:gd name="connsiteY91" fmla="*/ 8406115 h 17509479"/>
              <a:gd name="connsiteX92" fmla="*/ 2849823 w 74090215"/>
              <a:gd name="connsiteY92" fmla="*/ 8411669 h 17509479"/>
              <a:gd name="connsiteX93" fmla="*/ 1537309 w 74090215"/>
              <a:gd name="connsiteY93" fmla="*/ 9111111 h 17509479"/>
              <a:gd name="connsiteX94" fmla="*/ 1391538 w 74090215"/>
              <a:gd name="connsiteY94" fmla="*/ 8958219 h 17509479"/>
              <a:gd name="connsiteX95" fmla="*/ 0 w 74090215"/>
              <a:gd name="connsiteY95" fmla="*/ 5356577 h 17509479"/>
              <a:gd name="connsiteX96" fmla="*/ 5356576 w 74090215"/>
              <a:gd name="connsiteY96" fmla="*/ 1 h 17509479"/>
              <a:gd name="connsiteX97" fmla="*/ 10713152 w 74090215"/>
              <a:gd name="connsiteY97" fmla="*/ 5356577 h 17509479"/>
              <a:gd name="connsiteX98" fmla="*/ 9321610 w 74090215"/>
              <a:gd name="connsiteY98" fmla="*/ 8958219 h 17509479"/>
              <a:gd name="connsiteX99" fmla="*/ 9019565 w 74090215"/>
              <a:gd name="connsiteY99" fmla="*/ 9243579 h 17509479"/>
              <a:gd name="connsiteX100" fmla="*/ 7742306 w 74090215"/>
              <a:gd name="connsiteY100" fmla="*/ 12152903 h 17509479"/>
              <a:gd name="connsiteX101" fmla="*/ 11694282 w 74090215"/>
              <a:gd name="connsiteY101" fmla="*/ 16104879 h 17509479"/>
              <a:gd name="connsiteX102" fmla="*/ 15646256 w 74090215"/>
              <a:gd name="connsiteY102" fmla="*/ 12152903 h 17509479"/>
              <a:gd name="connsiteX103" fmla="*/ 14368998 w 74090215"/>
              <a:gd name="connsiteY103" fmla="*/ 9243579 h 17509479"/>
              <a:gd name="connsiteX104" fmla="*/ 14066953 w 74090215"/>
              <a:gd name="connsiteY104" fmla="*/ 8958219 h 17509479"/>
              <a:gd name="connsiteX105" fmla="*/ 12675411 w 74090215"/>
              <a:gd name="connsiteY105" fmla="*/ 5356577 h 17509479"/>
              <a:gd name="connsiteX106" fmla="*/ 18031987 w 74090215"/>
              <a:gd name="connsiteY106" fmla="*/ 1 h 17509479"/>
              <a:gd name="connsiteX107" fmla="*/ 23388563 w 74090215"/>
              <a:gd name="connsiteY107" fmla="*/ 5356577 h 17509479"/>
              <a:gd name="connsiteX108" fmla="*/ 21997023 w 74090215"/>
              <a:gd name="connsiteY108" fmla="*/ 8958219 h 17509479"/>
              <a:gd name="connsiteX109" fmla="*/ 21694979 w 74090215"/>
              <a:gd name="connsiteY109" fmla="*/ 9243579 h 17509479"/>
              <a:gd name="connsiteX110" fmla="*/ 20417719 w 74090215"/>
              <a:gd name="connsiteY110" fmla="*/ 12152903 h 17509479"/>
              <a:gd name="connsiteX111" fmla="*/ 24369693 w 74090215"/>
              <a:gd name="connsiteY111" fmla="*/ 16104879 h 17509479"/>
              <a:gd name="connsiteX112" fmla="*/ 28321667 w 74090215"/>
              <a:gd name="connsiteY112" fmla="*/ 12152903 h 17509479"/>
              <a:gd name="connsiteX113" fmla="*/ 27044411 w 74090215"/>
              <a:gd name="connsiteY113" fmla="*/ 9243579 h 17509479"/>
              <a:gd name="connsiteX114" fmla="*/ 26742365 w 74090215"/>
              <a:gd name="connsiteY114" fmla="*/ 8958217 h 17509479"/>
              <a:gd name="connsiteX115" fmla="*/ 25350823 w 74090215"/>
              <a:gd name="connsiteY115" fmla="*/ 5356577 h 17509479"/>
              <a:gd name="connsiteX116" fmla="*/ 30707399 w 74090215"/>
              <a:gd name="connsiteY11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360963 w 74090215"/>
              <a:gd name="connsiteY41" fmla="*/ 8551263 h 17509479"/>
              <a:gd name="connsiteX42" fmla="*/ 67752503 w 74090215"/>
              <a:gd name="connsiteY42" fmla="*/ 12152903 h 17509479"/>
              <a:gd name="connsiteX43" fmla="*/ 62395927 w 74090215"/>
              <a:gd name="connsiteY43" fmla="*/ 17509479 h 17509479"/>
              <a:gd name="connsiteX44" fmla="*/ 57039351 w 74090215"/>
              <a:gd name="connsiteY44" fmla="*/ 12152903 h 17509479"/>
              <a:gd name="connsiteX45" fmla="*/ 58430891 w 74090215"/>
              <a:gd name="connsiteY45" fmla="*/ 8551263 h 17509479"/>
              <a:gd name="connsiteX46" fmla="*/ 58732935 w 74090215"/>
              <a:gd name="connsiteY46" fmla="*/ 8265901 h 17509479"/>
              <a:gd name="connsiteX47" fmla="*/ 60010195 w 74090215"/>
              <a:gd name="connsiteY47" fmla="*/ 5356577 h 17509479"/>
              <a:gd name="connsiteX48" fmla="*/ 56058219 w 74090215"/>
              <a:gd name="connsiteY48" fmla="*/ 1404601 h 17509479"/>
              <a:gd name="connsiteX49" fmla="*/ 52106247 w 74090215"/>
              <a:gd name="connsiteY49" fmla="*/ 5356577 h 17509479"/>
              <a:gd name="connsiteX50" fmla="*/ 53383507 w 74090215"/>
              <a:gd name="connsiteY50" fmla="*/ 8265901 h 17509479"/>
              <a:gd name="connsiteX51" fmla="*/ 53685547 w 74090215"/>
              <a:gd name="connsiteY51" fmla="*/ 8551263 h 17509479"/>
              <a:gd name="connsiteX52" fmla="*/ 55077091 w 74090215"/>
              <a:gd name="connsiteY52" fmla="*/ 12152903 h 17509479"/>
              <a:gd name="connsiteX53" fmla="*/ 49720515 w 74090215"/>
              <a:gd name="connsiteY53" fmla="*/ 17509479 h 17509479"/>
              <a:gd name="connsiteX54" fmla="*/ 44363935 w 74090215"/>
              <a:gd name="connsiteY54" fmla="*/ 12152903 h 17509479"/>
              <a:gd name="connsiteX55" fmla="*/ 45755479 w 74090215"/>
              <a:gd name="connsiteY55" fmla="*/ 8551263 h 17509479"/>
              <a:gd name="connsiteX56" fmla="*/ 46057527 w 74090215"/>
              <a:gd name="connsiteY56" fmla="*/ 8265901 h 17509479"/>
              <a:gd name="connsiteX57" fmla="*/ 47334783 w 74090215"/>
              <a:gd name="connsiteY57" fmla="*/ 5356577 h 17509479"/>
              <a:gd name="connsiteX58" fmla="*/ 43382807 w 74090215"/>
              <a:gd name="connsiteY58" fmla="*/ 1404601 h 17509479"/>
              <a:gd name="connsiteX59" fmla="*/ 39430831 w 74090215"/>
              <a:gd name="connsiteY59" fmla="*/ 5356577 h 17509479"/>
              <a:gd name="connsiteX60" fmla="*/ 40708095 w 74090215"/>
              <a:gd name="connsiteY60" fmla="*/ 8265901 h 17509479"/>
              <a:gd name="connsiteX61" fmla="*/ 41010135 w 74090215"/>
              <a:gd name="connsiteY61" fmla="*/ 8551263 h 17509479"/>
              <a:gd name="connsiteX62" fmla="*/ 42401679 w 74090215"/>
              <a:gd name="connsiteY62" fmla="*/ 12152903 h 17509479"/>
              <a:gd name="connsiteX63" fmla="*/ 37045103 w 74090215"/>
              <a:gd name="connsiteY63" fmla="*/ 17509479 h 17509479"/>
              <a:gd name="connsiteX64" fmla="*/ 31688529 w 74090215"/>
              <a:gd name="connsiteY64" fmla="*/ 12152903 h 17509479"/>
              <a:gd name="connsiteX65" fmla="*/ 33080067 w 74090215"/>
              <a:gd name="connsiteY65" fmla="*/ 8551263 h 17509479"/>
              <a:gd name="connsiteX66" fmla="*/ 33382111 w 74090215"/>
              <a:gd name="connsiteY66" fmla="*/ 8265901 h 17509479"/>
              <a:gd name="connsiteX67" fmla="*/ 34659375 w 74090215"/>
              <a:gd name="connsiteY67" fmla="*/ 5356577 h 17509479"/>
              <a:gd name="connsiteX68" fmla="*/ 30707399 w 74090215"/>
              <a:gd name="connsiteY68" fmla="*/ 1404601 h 17509479"/>
              <a:gd name="connsiteX69" fmla="*/ 26755425 w 74090215"/>
              <a:gd name="connsiteY69" fmla="*/ 5356577 h 17509479"/>
              <a:gd name="connsiteX70" fmla="*/ 28032683 w 74090215"/>
              <a:gd name="connsiteY70" fmla="*/ 8265901 h 17509479"/>
              <a:gd name="connsiteX71" fmla="*/ 28334727 w 74090215"/>
              <a:gd name="connsiteY71" fmla="*/ 8551263 h 17509479"/>
              <a:gd name="connsiteX72" fmla="*/ 29726271 w 74090215"/>
              <a:gd name="connsiteY72" fmla="*/ 12152903 h 17509479"/>
              <a:gd name="connsiteX73" fmla="*/ 24369693 w 74090215"/>
              <a:gd name="connsiteY73" fmla="*/ 17509479 h 17509479"/>
              <a:gd name="connsiteX74" fmla="*/ 19013117 w 74090215"/>
              <a:gd name="connsiteY74" fmla="*/ 12152903 h 17509479"/>
              <a:gd name="connsiteX75" fmla="*/ 20404659 w 74090215"/>
              <a:gd name="connsiteY75" fmla="*/ 8551263 h 17509479"/>
              <a:gd name="connsiteX76" fmla="*/ 20706703 w 74090215"/>
              <a:gd name="connsiteY76" fmla="*/ 8265903 h 17509479"/>
              <a:gd name="connsiteX77" fmla="*/ 21983965 w 74090215"/>
              <a:gd name="connsiteY77" fmla="*/ 5356577 h 17509479"/>
              <a:gd name="connsiteX78" fmla="*/ 18031987 w 74090215"/>
              <a:gd name="connsiteY78" fmla="*/ 1404603 h 17509479"/>
              <a:gd name="connsiteX79" fmla="*/ 14080013 w 74090215"/>
              <a:gd name="connsiteY79" fmla="*/ 5356577 h 17509479"/>
              <a:gd name="connsiteX80" fmla="*/ 15357271 w 74090215"/>
              <a:gd name="connsiteY80" fmla="*/ 8265903 h 17509479"/>
              <a:gd name="connsiteX81" fmla="*/ 15659315 w 74090215"/>
              <a:gd name="connsiteY81" fmla="*/ 8551263 h 17509479"/>
              <a:gd name="connsiteX82" fmla="*/ 17050857 w 74090215"/>
              <a:gd name="connsiteY82" fmla="*/ 12152903 h 17509479"/>
              <a:gd name="connsiteX83" fmla="*/ 11694282 w 74090215"/>
              <a:gd name="connsiteY83" fmla="*/ 17509479 h 17509479"/>
              <a:gd name="connsiteX84" fmla="*/ 6337705 w 74090215"/>
              <a:gd name="connsiteY84" fmla="*/ 12152903 h 17509479"/>
              <a:gd name="connsiteX85" fmla="*/ 7729247 w 74090215"/>
              <a:gd name="connsiteY85" fmla="*/ 8551263 h 17509479"/>
              <a:gd name="connsiteX86" fmla="*/ 8031291 w 74090215"/>
              <a:gd name="connsiteY86" fmla="*/ 8265903 h 17509479"/>
              <a:gd name="connsiteX87" fmla="*/ 9308549 w 74090215"/>
              <a:gd name="connsiteY87" fmla="*/ 5356577 h 17509479"/>
              <a:gd name="connsiteX88" fmla="*/ 5356576 w 74090215"/>
              <a:gd name="connsiteY88" fmla="*/ 1404603 h 17509479"/>
              <a:gd name="connsiteX89" fmla="*/ 1404600 w 74090215"/>
              <a:gd name="connsiteY89" fmla="*/ 5356577 h 17509479"/>
              <a:gd name="connsiteX90" fmla="*/ 2842750 w 74090215"/>
              <a:gd name="connsiteY90" fmla="*/ 8406115 h 17509479"/>
              <a:gd name="connsiteX91" fmla="*/ 2849823 w 74090215"/>
              <a:gd name="connsiteY91" fmla="*/ 8411669 h 17509479"/>
              <a:gd name="connsiteX92" fmla="*/ 1537309 w 74090215"/>
              <a:gd name="connsiteY92" fmla="*/ 9111111 h 17509479"/>
              <a:gd name="connsiteX93" fmla="*/ 1391538 w 74090215"/>
              <a:gd name="connsiteY93" fmla="*/ 8958219 h 17509479"/>
              <a:gd name="connsiteX94" fmla="*/ 0 w 74090215"/>
              <a:gd name="connsiteY94" fmla="*/ 5356577 h 17509479"/>
              <a:gd name="connsiteX95" fmla="*/ 5356576 w 74090215"/>
              <a:gd name="connsiteY95" fmla="*/ 1 h 17509479"/>
              <a:gd name="connsiteX96" fmla="*/ 10713152 w 74090215"/>
              <a:gd name="connsiteY96" fmla="*/ 5356577 h 17509479"/>
              <a:gd name="connsiteX97" fmla="*/ 9321610 w 74090215"/>
              <a:gd name="connsiteY97" fmla="*/ 8958219 h 17509479"/>
              <a:gd name="connsiteX98" fmla="*/ 9019565 w 74090215"/>
              <a:gd name="connsiteY98" fmla="*/ 9243579 h 17509479"/>
              <a:gd name="connsiteX99" fmla="*/ 7742306 w 74090215"/>
              <a:gd name="connsiteY99" fmla="*/ 12152903 h 17509479"/>
              <a:gd name="connsiteX100" fmla="*/ 11694282 w 74090215"/>
              <a:gd name="connsiteY100" fmla="*/ 16104879 h 17509479"/>
              <a:gd name="connsiteX101" fmla="*/ 15646256 w 74090215"/>
              <a:gd name="connsiteY101" fmla="*/ 12152903 h 17509479"/>
              <a:gd name="connsiteX102" fmla="*/ 14368998 w 74090215"/>
              <a:gd name="connsiteY102" fmla="*/ 9243579 h 17509479"/>
              <a:gd name="connsiteX103" fmla="*/ 14066953 w 74090215"/>
              <a:gd name="connsiteY103" fmla="*/ 8958219 h 17509479"/>
              <a:gd name="connsiteX104" fmla="*/ 12675411 w 74090215"/>
              <a:gd name="connsiteY104" fmla="*/ 5356577 h 17509479"/>
              <a:gd name="connsiteX105" fmla="*/ 18031987 w 74090215"/>
              <a:gd name="connsiteY105" fmla="*/ 1 h 17509479"/>
              <a:gd name="connsiteX106" fmla="*/ 23388563 w 74090215"/>
              <a:gd name="connsiteY106" fmla="*/ 5356577 h 17509479"/>
              <a:gd name="connsiteX107" fmla="*/ 21997023 w 74090215"/>
              <a:gd name="connsiteY107" fmla="*/ 8958219 h 17509479"/>
              <a:gd name="connsiteX108" fmla="*/ 21694979 w 74090215"/>
              <a:gd name="connsiteY108" fmla="*/ 9243579 h 17509479"/>
              <a:gd name="connsiteX109" fmla="*/ 20417719 w 74090215"/>
              <a:gd name="connsiteY109" fmla="*/ 12152903 h 17509479"/>
              <a:gd name="connsiteX110" fmla="*/ 24369693 w 74090215"/>
              <a:gd name="connsiteY110" fmla="*/ 16104879 h 17509479"/>
              <a:gd name="connsiteX111" fmla="*/ 28321667 w 74090215"/>
              <a:gd name="connsiteY111" fmla="*/ 12152903 h 17509479"/>
              <a:gd name="connsiteX112" fmla="*/ 27044411 w 74090215"/>
              <a:gd name="connsiteY112" fmla="*/ 9243579 h 17509479"/>
              <a:gd name="connsiteX113" fmla="*/ 26742365 w 74090215"/>
              <a:gd name="connsiteY113" fmla="*/ 8958217 h 17509479"/>
              <a:gd name="connsiteX114" fmla="*/ 25350823 w 74090215"/>
              <a:gd name="connsiteY114" fmla="*/ 5356577 h 17509479"/>
              <a:gd name="connsiteX115" fmla="*/ 30707399 w 74090215"/>
              <a:gd name="connsiteY11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360963 w 74090215"/>
              <a:gd name="connsiteY40" fmla="*/ 8551263 h 17509479"/>
              <a:gd name="connsiteX41" fmla="*/ 67752503 w 74090215"/>
              <a:gd name="connsiteY41" fmla="*/ 12152903 h 17509479"/>
              <a:gd name="connsiteX42" fmla="*/ 62395927 w 74090215"/>
              <a:gd name="connsiteY42" fmla="*/ 17509479 h 17509479"/>
              <a:gd name="connsiteX43" fmla="*/ 57039351 w 74090215"/>
              <a:gd name="connsiteY43" fmla="*/ 12152903 h 17509479"/>
              <a:gd name="connsiteX44" fmla="*/ 58430891 w 74090215"/>
              <a:gd name="connsiteY44" fmla="*/ 8551263 h 17509479"/>
              <a:gd name="connsiteX45" fmla="*/ 58732935 w 74090215"/>
              <a:gd name="connsiteY45" fmla="*/ 8265901 h 17509479"/>
              <a:gd name="connsiteX46" fmla="*/ 60010195 w 74090215"/>
              <a:gd name="connsiteY46" fmla="*/ 5356577 h 17509479"/>
              <a:gd name="connsiteX47" fmla="*/ 56058219 w 74090215"/>
              <a:gd name="connsiteY47" fmla="*/ 1404601 h 17509479"/>
              <a:gd name="connsiteX48" fmla="*/ 52106247 w 74090215"/>
              <a:gd name="connsiteY48" fmla="*/ 5356577 h 17509479"/>
              <a:gd name="connsiteX49" fmla="*/ 53383507 w 74090215"/>
              <a:gd name="connsiteY49" fmla="*/ 8265901 h 17509479"/>
              <a:gd name="connsiteX50" fmla="*/ 53685547 w 74090215"/>
              <a:gd name="connsiteY50" fmla="*/ 8551263 h 17509479"/>
              <a:gd name="connsiteX51" fmla="*/ 55077091 w 74090215"/>
              <a:gd name="connsiteY51" fmla="*/ 12152903 h 17509479"/>
              <a:gd name="connsiteX52" fmla="*/ 49720515 w 74090215"/>
              <a:gd name="connsiteY52" fmla="*/ 17509479 h 17509479"/>
              <a:gd name="connsiteX53" fmla="*/ 44363935 w 74090215"/>
              <a:gd name="connsiteY53" fmla="*/ 12152903 h 17509479"/>
              <a:gd name="connsiteX54" fmla="*/ 45755479 w 74090215"/>
              <a:gd name="connsiteY54" fmla="*/ 8551263 h 17509479"/>
              <a:gd name="connsiteX55" fmla="*/ 46057527 w 74090215"/>
              <a:gd name="connsiteY55" fmla="*/ 8265901 h 17509479"/>
              <a:gd name="connsiteX56" fmla="*/ 47334783 w 74090215"/>
              <a:gd name="connsiteY56" fmla="*/ 5356577 h 17509479"/>
              <a:gd name="connsiteX57" fmla="*/ 43382807 w 74090215"/>
              <a:gd name="connsiteY57" fmla="*/ 1404601 h 17509479"/>
              <a:gd name="connsiteX58" fmla="*/ 39430831 w 74090215"/>
              <a:gd name="connsiteY58" fmla="*/ 5356577 h 17509479"/>
              <a:gd name="connsiteX59" fmla="*/ 40708095 w 74090215"/>
              <a:gd name="connsiteY59" fmla="*/ 8265901 h 17509479"/>
              <a:gd name="connsiteX60" fmla="*/ 41010135 w 74090215"/>
              <a:gd name="connsiteY60" fmla="*/ 8551263 h 17509479"/>
              <a:gd name="connsiteX61" fmla="*/ 42401679 w 74090215"/>
              <a:gd name="connsiteY61" fmla="*/ 12152903 h 17509479"/>
              <a:gd name="connsiteX62" fmla="*/ 37045103 w 74090215"/>
              <a:gd name="connsiteY62" fmla="*/ 17509479 h 17509479"/>
              <a:gd name="connsiteX63" fmla="*/ 31688529 w 74090215"/>
              <a:gd name="connsiteY63" fmla="*/ 12152903 h 17509479"/>
              <a:gd name="connsiteX64" fmla="*/ 33080067 w 74090215"/>
              <a:gd name="connsiteY64" fmla="*/ 8551263 h 17509479"/>
              <a:gd name="connsiteX65" fmla="*/ 33382111 w 74090215"/>
              <a:gd name="connsiteY65" fmla="*/ 8265901 h 17509479"/>
              <a:gd name="connsiteX66" fmla="*/ 34659375 w 74090215"/>
              <a:gd name="connsiteY66" fmla="*/ 5356577 h 17509479"/>
              <a:gd name="connsiteX67" fmla="*/ 30707399 w 74090215"/>
              <a:gd name="connsiteY67" fmla="*/ 1404601 h 17509479"/>
              <a:gd name="connsiteX68" fmla="*/ 26755425 w 74090215"/>
              <a:gd name="connsiteY68" fmla="*/ 5356577 h 17509479"/>
              <a:gd name="connsiteX69" fmla="*/ 28032683 w 74090215"/>
              <a:gd name="connsiteY69" fmla="*/ 8265901 h 17509479"/>
              <a:gd name="connsiteX70" fmla="*/ 28334727 w 74090215"/>
              <a:gd name="connsiteY70" fmla="*/ 8551263 h 17509479"/>
              <a:gd name="connsiteX71" fmla="*/ 29726271 w 74090215"/>
              <a:gd name="connsiteY71" fmla="*/ 12152903 h 17509479"/>
              <a:gd name="connsiteX72" fmla="*/ 24369693 w 74090215"/>
              <a:gd name="connsiteY72" fmla="*/ 17509479 h 17509479"/>
              <a:gd name="connsiteX73" fmla="*/ 19013117 w 74090215"/>
              <a:gd name="connsiteY73" fmla="*/ 12152903 h 17509479"/>
              <a:gd name="connsiteX74" fmla="*/ 20404659 w 74090215"/>
              <a:gd name="connsiteY74" fmla="*/ 8551263 h 17509479"/>
              <a:gd name="connsiteX75" fmla="*/ 20706703 w 74090215"/>
              <a:gd name="connsiteY75" fmla="*/ 8265903 h 17509479"/>
              <a:gd name="connsiteX76" fmla="*/ 21983965 w 74090215"/>
              <a:gd name="connsiteY76" fmla="*/ 5356577 h 17509479"/>
              <a:gd name="connsiteX77" fmla="*/ 18031987 w 74090215"/>
              <a:gd name="connsiteY77" fmla="*/ 1404603 h 17509479"/>
              <a:gd name="connsiteX78" fmla="*/ 14080013 w 74090215"/>
              <a:gd name="connsiteY78" fmla="*/ 5356577 h 17509479"/>
              <a:gd name="connsiteX79" fmla="*/ 15357271 w 74090215"/>
              <a:gd name="connsiteY79" fmla="*/ 8265903 h 17509479"/>
              <a:gd name="connsiteX80" fmla="*/ 15659315 w 74090215"/>
              <a:gd name="connsiteY80" fmla="*/ 8551263 h 17509479"/>
              <a:gd name="connsiteX81" fmla="*/ 17050857 w 74090215"/>
              <a:gd name="connsiteY81" fmla="*/ 12152903 h 17509479"/>
              <a:gd name="connsiteX82" fmla="*/ 11694282 w 74090215"/>
              <a:gd name="connsiteY82" fmla="*/ 17509479 h 17509479"/>
              <a:gd name="connsiteX83" fmla="*/ 6337705 w 74090215"/>
              <a:gd name="connsiteY83" fmla="*/ 12152903 h 17509479"/>
              <a:gd name="connsiteX84" fmla="*/ 7729247 w 74090215"/>
              <a:gd name="connsiteY84" fmla="*/ 8551263 h 17509479"/>
              <a:gd name="connsiteX85" fmla="*/ 8031291 w 74090215"/>
              <a:gd name="connsiteY85" fmla="*/ 8265903 h 17509479"/>
              <a:gd name="connsiteX86" fmla="*/ 9308549 w 74090215"/>
              <a:gd name="connsiteY86" fmla="*/ 5356577 h 17509479"/>
              <a:gd name="connsiteX87" fmla="*/ 5356576 w 74090215"/>
              <a:gd name="connsiteY87" fmla="*/ 1404603 h 17509479"/>
              <a:gd name="connsiteX88" fmla="*/ 1404600 w 74090215"/>
              <a:gd name="connsiteY88" fmla="*/ 5356577 h 17509479"/>
              <a:gd name="connsiteX89" fmla="*/ 2842750 w 74090215"/>
              <a:gd name="connsiteY89" fmla="*/ 8406115 h 17509479"/>
              <a:gd name="connsiteX90" fmla="*/ 2849823 w 74090215"/>
              <a:gd name="connsiteY90" fmla="*/ 8411669 h 17509479"/>
              <a:gd name="connsiteX91" fmla="*/ 1537309 w 74090215"/>
              <a:gd name="connsiteY91" fmla="*/ 9111111 h 17509479"/>
              <a:gd name="connsiteX92" fmla="*/ 1391538 w 74090215"/>
              <a:gd name="connsiteY92" fmla="*/ 8958219 h 17509479"/>
              <a:gd name="connsiteX93" fmla="*/ 0 w 74090215"/>
              <a:gd name="connsiteY93" fmla="*/ 5356577 h 17509479"/>
              <a:gd name="connsiteX94" fmla="*/ 5356576 w 74090215"/>
              <a:gd name="connsiteY94" fmla="*/ 1 h 17509479"/>
              <a:gd name="connsiteX95" fmla="*/ 10713152 w 74090215"/>
              <a:gd name="connsiteY95" fmla="*/ 5356577 h 17509479"/>
              <a:gd name="connsiteX96" fmla="*/ 9321610 w 74090215"/>
              <a:gd name="connsiteY96" fmla="*/ 8958219 h 17509479"/>
              <a:gd name="connsiteX97" fmla="*/ 9019565 w 74090215"/>
              <a:gd name="connsiteY97" fmla="*/ 9243579 h 17509479"/>
              <a:gd name="connsiteX98" fmla="*/ 7742306 w 74090215"/>
              <a:gd name="connsiteY98" fmla="*/ 12152903 h 17509479"/>
              <a:gd name="connsiteX99" fmla="*/ 11694282 w 74090215"/>
              <a:gd name="connsiteY99" fmla="*/ 16104879 h 17509479"/>
              <a:gd name="connsiteX100" fmla="*/ 15646256 w 74090215"/>
              <a:gd name="connsiteY100" fmla="*/ 12152903 h 17509479"/>
              <a:gd name="connsiteX101" fmla="*/ 14368998 w 74090215"/>
              <a:gd name="connsiteY101" fmla="*/ 9243579 h 17509479"/>
              <a:gd name="connsiteX102" fmla="*/ 14066953 w 74090215"/>
              <a:gd name="connsiteY102" fmla="*/ 8958219 h 17509479"/>
              <a:gd name="connsiteX103" fmla="*/ 12675411 w 74090215"/>
              <a:gd name="connsiteY103" fmla="*/ 5356577 h 17509479"/>
              <a:gd name="connsiteX104" fmla="*/ 18031987 w 74090215"/>
              <a:gd name="connsiteY104" fmla="*/ 1 h 17509479"/>
              <a:gd name="connsiteX105" fmla="*/ 23388563 w 74090215"/>
              <a:gd name="connsiteY105" fmla="*/ 5356577 h 17509479"/>
              <a:gd name="connsiteX106" fmla="*/ 21997023 w 74090215"/>
              <a:gd name="connsiteY106" fmla="*/ 8958219 h 17509479"/>
              <a:gd name="connsiteX107" fmla="*/ 21694979 w 74090215"/>
              <a:gd name="connsiteY107" fmla="*/ 9243579 h 17509479"/>
              <a:gd name="connsiteX108" fmla="*/ 20417719 w 74090215"/>
              <a:gd name="connsiteY108" fmla="*/ 12152903 h 17509479"/>
              <a:gd name="connsiteX109" fmla="*/ 24369693 w 74090215"/>
              <a:gd name="connsiteY109" fmla="*/ 16104879 h 17509479"/>
              <a:gd name="connsiteX110" fmla="*/ 28321667 w 74090215"/>
              <a:gd name="connsiteY110" fmla="*/ 12152903 h 17509479"/>
              <a:gd name="connsiteX111" fmla="*/ 27044411 w 74090215"/>
              <a:gd name="connsiteY111" fmla="*/ 9243579 h 17509479"/>
              <a:gd name="connsiteX112" fmla="*/ 26742365 w 74090215"/>
              <a:gd name="connsiteY112" fmla="*/ 8958217 h 17509479"/>
              <a:gd name="connsiteX113" fmla="*/ 25350823 w 74090215"/>
              <a:gd name="connsiteY113" fmla="*/ 5356577 h 17509479"/>
              <a:gd name="connsiteX114" fmla="*/ 30707399 w 74090215"/>
              <a:gd name="connsiteY114" fmla="*/ 0 h 175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74090215" h="17509479">
                <a:moveTo>
                  <a:pt x="30707399" y="0"/>
                </a:moveTo>
                <a:cubicBezTo>
                  <a:pt x="33665751" y="0"/>
                  <a:pt x="36063975" y="2398221"/>
                  <a:pt x="36063975" y="5356577"/>
                </a:cubicBezTo>
                <a:cubicBezTo>
                  <a:pt x="36063975" y="6743305"/>
                  <a:pt x="35537019" y="8006959"/>
                  <a:pt x="34672431" y="8958217"/>
                </a:cubicBezTo>
                <a:lnTo>
                  <a:pt x="34370391" y="9243579"/>
                </a:lnTo>
                <a:cubicBezTo>
                  <a:pt x="33585175" y="9965851"/>
                  <a:pt x="33093131" y="11001915"/>
                  <a:pt x="33093131" y="12152903"/>
                </a:cubicBezTo>
                <a:cubicBezTo>
                  <a:pt x="33093131" y="14335519"/>
                  <a:pt x="34862491" y="16104879"/>
                  <a:pt x="37045103" y="16104879"/>
                </a:cubicBezTo>
                <a:cubicBezTo>
                  <a:pt x="39227719" y="16104879"/>
                  <a:pt x="40997079" y="14335519"/>
                  <a:pt x="40997079" y="12152903"/>
                </a:cubicBezTo>
                <a:cubicBezTo>
                  <a:pt x="40997079" y="11001915"/>
                  <a:pt x="40505031" y="9965851"/>
                  <a:pt x="39719815" y="9243579"/>
                </a:cubicBezTo>
                <a:lnTo>
                  <a:pt x="39417775" y="8958217"/>
                </a:lnTo>
                <a:cubicBezTo>
                  <a:pt x="38553183" y="8006959"/>
                  <a:pt x="38026231" y="6743305"/>
                  <a:pt x="38026231" y="5356577"/>
                </a:cubicBezTo>
                <a:cubicBezTo>
                  <a:pt x="38026231" y="2398221"/>
                  <a:pt x="40424455" y="0"/>
                  <a:pt x="43382807" y="0"/>
                </a:cubicBezTo>
                <a:cubicBezTo>
                  <a:pt x="46341163" y="0"/>
                  <a:pt x="48739383" y="2398221"/>
                  <a:pt x="48739383" y="5356577"/>
                </a:cubicBezTo>
                <a:cubicBezTo>
                  <a:pt x="48739383" y="6743305"/>
                  <a:pt x="48212431" y="8006959"/>
                  <a:pt x="47347843" y="8958217"/>
                </a:cubicBezTo>
                <a:lnTo>
                  <a:pt x="47045799" y="9243579"/>
                </a:lnTo>
                <a:cubicBezTo>
                  <a:pt x="46260583" y="9965851"/>
                  <a:pt x="45768539" y="11001915"/>
                  <a:pt x="45768539" y="12152903"/>
                </a:cubicBezTo>
                <a:cubicBezTo>
                  <a:pt x="45768539" y="14335519"/>
                  <a:pt x="47537899" y="16104879"/>
                  <a:pt x="49720515" y="16104879"/>
                </a:cubicBezTo>
                <a:cubicBezTo>
                  <a:pt x="51903127" y="16104879"/>
                  <a:pt x="53672487" y="14335519"/>
                  <a:pt x="53672487" y="12152903"/>
                </a:cubicBezTo>
                <a:cubicBezTo>
                  <a:pt x="53672487" y="11001915"/>
                  <a:pt x="53180443" y="9965851"/>
                  <a:pt x="52395227" y="9243579"/>
                </a:cubicBezTo>
                <a:lnTo>
                  <a:pt x="52093187" y="8958217"/>
                </a:lnTo>
                <a:cubicBezTo>
                  <a:pt x="51228595" y="8006959"/>
                  <a:pt x="50701643" y="6743305"/>
                  <a:pt x="50701643" y="5356577"/>
                </a:cubicBezTo>
                <a:cubicBezTo>
                  <a:pt x="50701643" y="2398221"/>
                  <a:pt x="53099863" y="0"/>
                  <a:pt x="56058219" y="0"/>
                </a:cubicBezTo>
                <a:cubicBezTo>
                  <a:pt x="59016575" y="0"/>
                  <a:pt x="61414799" y="2398221"/>
                  <a:pt x="61414799" y="5356577"/>
                </a:cubicBezTo>
                <a:cubicBezTo>
                  <a:pt x="61414799" y="6743305"/>
                  <a:pt x="60887847" y="8006959"/>
                  <a:pt x="60023255" y="8958217"/>
                </a:cubicBezTo>
                <a:lnTo>
                  <a:pt x="59721211" y="9243579"/>
                </a:lnTo>
                <a:cubicBezTo>
                  <a:pt x="58935995" y="9965851"/>
                  <a:pt x="58443951" y="11001915"/>
                  <a:pt x="58443951" y="12152903"/>
                </a:cubicBezTo>
                <a:cubicBezTo>
                  <a:pt x="58443951" y="14335519"/>
                  <a:pt x="60213311" y="16104879"/>
                  <a:pt x="62395927" y="16104879"/>
                </a:cubicBezTo>
                <a:cubicBezTo>
                  <a:pt x="64578543" y="16104879"/>
                  <a:pt x="66347903" y="14335519"/>
                  <a:pt x="66347903" y="12152903"/>
                </a:cubicBezTo>
                <a:cubicBezTo>
                  <a:pt x="66347903" y="11001915"/>
                  <a:pt x="65855859" y="9965851"/>
                  <a:pt x="65070643" y="9243579"/>
                </a:cubicBezTo>
                <a:lnTo>
                  <a:pt x="64768599" y="8958217"/>
                </a:lnTo>
                <a:cubicBezTo>
                  <a:pt x="63904011" y="8006959"/>
                  <a:pt x="63377055" y="6743305"/>
                  <a:pt x="63377055" y="5356577"/>
                </a:cubicBezTo>
                <a:cubicBezTo>
                  <a:pt x="63377055" y="2398221"/>
                  <a:pt x="65775279" y="0"/>
                  <a:pt x="68733639" y="0"/>
                </a:cubicBezTo>
                <a:cubicBezTo>
                  <a:pt x="71691991" y="0"/>
                  <a:pt x="74090215" y="2398221"/>
                  <a:pt x="74090215" y="5356577"/>
                </a:cubicBezTo>
                <a:cubicBezTo>
                  <a:pt x="74090215" y="6743305"/>
                  <a:pt x="73563255" y="8006959"/>
                  <a:pt x="72698671" y="8958217"/>
                </a:cubicBezTo>
                <a:lnTo>
                  <a:pt x="72552903" y="9111111"/>
                </a:lnTo>
                <a:lnTo>
                  <a:pt x="71240391" y="8411667"/>
                </a:lnTo>
                <a:lnTo>
                  <a:pt x="71247455" y="8406113"/>
                </a:lnTo>
                <a:cubicBezTo>
                  <a:pt x="72125775" y="7681261"/>
                  <a:pt x="72685607" y="6584299"/>
                  <a:pt x="72685607" y="5356577"/>
                </a:cubicBezTo>
                <a:cubicBezTo>
                  <a:pt x="72685607" y="3173961"/>
                  <a:pt x="70916247" y="1404601"/>
                  <a:pt x="68733639" y="1404601"/>
                </a:cubicBezTo>
                <a:cubicBezTo>
                  <a:pt x="66551019" y="1404601"/>
                  <a:pt x="64781659" y="3173961"/>
                  <a:pt x="64781659" y="5356577"/>
                </a:cubicBezTo>
                <a:cubicBezTo>
                  <a:pt x="64781659" y="6507567"/>
                  <a:pt x="65273703" y="7543631"/>
                  <a:pt x="66058919" y="8265901"/>
                </a:cubicBezTo>
                <a:lnTo>
                  <a:pt x="66360963" y="8551263"/>
                </a:lnTo>
                <a:cubicBezTo>
                  <a:pt x="67225551" y="9502521"/>
                  <a:pt x="67752503" y="10766175"/>
                  <a:pt x="67752503" y="12152903"/>
                </a:cubicBezTo>
                <a:cubicBezTo>
                  <a:pt x="67752503" y="15111259"/>
                  <a:pt x="65354283" y="17509479"/>
                  <a:pt x="62395927" y="17509479"/>
                </a:cubicBezTo>
                <a:cubicBezTo>
                  <a:pt x="59437571" y="17509479"/>
                  <a:pt x="57039351" y="15111259"/>
                  <a:pt x="57039351" y="12152903"/>
                </a:cubicBezTo>
                <a:cubicBezTo>
                  <a:pt x="57039351" y="10766175"/>
                  <a:pt x="57566303" y="9502521"/>
                  <a:pt x="58430891" y="8551263"/>
                </a:cubicBezTo>
                <a:lnTo>
                  <a:pt x="58732935" y="8265901"/>
                </a:lnTo>
                <a:cubicBezTo>
                  <a:pt x="59518151" y="7543631"/>
                  <a:pt x="60010195" y="6507567"/>
                  <a:pt x="60010195" y="5356577"/>
                </a:cubicBezTo>
                <a:cubicBezTo>
                  <a:pt x="60010195" y="3173961"/>
                  <a:pt x="58240835" y="1404601"/>
                  <a:pt x="56058219" y="1404601"/>
                </a:cubicBezTo>
                <a:cubicBezTo>
                  <a:pt x="53875607" y="1404601"/>
                  <a:pt x="52106247" y="3173961"/>
                  <a:pt x="52106247" y="5356577"/>
                </a:cubicBezTo>
                <a:cubicBezTo>
                  <a:pt x="52106247" y="6507567"/>
                  <a:pt x="52598291" y="7543631"/>
                  <a:pt x="53383507" y="8265901"/>
                </a:cubicBezTo>
                <a:lnTo>
                  <a:pt x="53685547" y="8551263"/>
                </a:lnTo>
                <a:cubicBezTo>
                  <a:pt x="54550139" y="9502521"/>
                  <a:pt x="55077091" y="10766175"/>
                  <a:pt x="55077091" y="12152903"/>
                </a:cubicBezTo>
                <a:cubicBezTo>
                  <a:pt x="55077091" y="15111259"/>
                  <a:pt x="52678871" y="17509479"/>
                  <a:pt x="49720515" y="17509479"/>
                </a:cubicBezTo>
                <a:cubicBezTo>
                  <a:pt x="46762159" y="17509479"/>
                  <a:pt x="44363935" y="15111259"/>
                  <a:pt x="44363935" y="12152903"/>
                </a:cubicBezTo>
                <a:cubicBezTo>
                  <a:pt x="44363935" y="10766175"/>
                  <a:pt x="44890887" y="9502521"/>
                  <a:pt x="45755479" y="8551263"/>
                </a:cubicBezTo>
                <a:lnTo>
                  <a:pt x="46057527" y="8265901"/>
                </a:lnTo>
                <a:cubicBezTo>
                  <a:pt x="46842739" y="7543631"/>
                  <a:pt x="47334783" y="6507567"/>
                  <a:pt x="47334783" y="5356577"/>
                </a:cubicBezTo>
                <a:cubicBezTo>
                  <a:pt x="47334783" y="3173961"/>
                  <a:pt x="45565423" y="1404601"/>
                  <a:pt x="43382807" y="1404601"/>
                </a:cubicBezTo>
                <a:cubicBezTo>
                  <a:pt x="41200191" y="1404601"/>
                  <a:pt x="39430831" y="3173961"/>
                  <a:pt x="39430831" y="5356577"/>
                </a:cubicBezTo>
                <a:cubicBezTo>
                  <a:pt x="39430831" y="6507567"/>
                  <a:pt x="39922879" y="7543631"/>
                  <a:pt x="40708095" y="8265901"/>
                </a:cubicBezTo>
                <a:lnTo>
                  <a:pt x="41010135" y="8551263"/>
                </a:lnTo>
                <a:cubicBezTo>
                  <a:pt x="41874727" y="9502521"/>
                  <a:pt x="42401679" y="10766175"/>
                  <a:pt x="42401679" y="12152903"/>
                </a:cubicBezTo>
                <a:cubicBezTo>
                  <a:pt x="42401679" y="15111259"/>
                  <a:pt x="40003455" y="17509479"/>
                  <a:pt x="37045103" y="17509479"/>
                </a:cubicBezTo>
                <a:cubicBezTo>
                  <a:pt x="34086751" y="17509479"/>
                  <a:pt x="31688529" y="15111259"/>
                  <a:pt x="31688529" y="12152903"/>
                </a:cubicBezTo>
                <a:cubicBezTo>
                  <a:pt x="31688529" y="10766175"/>
                  <a:pt x="32215479" y="9502521"/>
                  <a:pt x="33080067" y="8551263"/>
                </a:cubicBezTo>
                <a:lnTo>
                  <a:pt x="33382111" y="8265901"/>
                </a:lnTo>
                <a:cubicBezTo>
                  <a:pt x="34167327" y="7543631"/>
                  <a:pt x="34659375" y="6507567"/>
                  <a:pt x="34659375" y="5356577"/>
                </a:cubicBezTo>
                <a:cubicBezTo>
                  <a:pt x="34659375" y="3173961"/>
                  <a:pt x="32890015" y="1404601"/>
                  <a:pt x="30707399" y="1404601"/>
                </a:cubicBezTo>
                <a:cubicBezTo>
                  <a:pt x="28524783" y="1404601"/>
                  <a:pt x="26755425" y="3173961"/>
                  <a:pt x="26755425" y="5356577"/>
                </a:cubicBezTo>
                <a:cubicBezTo>
                  <a:pt x="26755425" y="6507567"/>
                  <a:pt x="27247467" y="7543631"/>
                  <a:pt x="28032683" y="8265901"/>
                </a:cubicBezTo>
                <a:lnTo>
                  <a:pt x="28334727" y="8551263"/>
                </a:lnTo>
                <a:cubicBezTo>
                  <a:pt x="29199315" y="9502521"/>
                  <a:pt x="29726271" y="10766175"/>
                  <a:pt x="29726271" y="12152903"/>
                </a:cubicBezTo>
                <a:cubicBezTo>
                  <a:pt x="29726271" y="15111259"/>
                  <a:pt x="27328047" y="17509479"/>
                  <a:pt x="24369693" y="17509479"/>
                </a:cubicBezTo>
                <a:cubicBezTo>
                  <a:pt x="21411339" y="17509479"/>
                  <a:pt x="19013117" y="15111259"/>
                  <a:pt x="19013117" y="12152903"/>
                </a:cubicBezTo>
                <a:cubicBezTo>
                  <a:pt x="19013117" y="10766175"/>
                  <a:pt x="19540071" y="9502521"/>
                  <a:pt x="20404659" y="8551263"/>
                </a:cubicBezTo>
                <a:lnTo>
                  <a:pt x="20706703" y="8265903"/>
                </a:lnTo>
                <a:cubicBezTo>
                  <a:pt x="21491919" y="7543631"/>
                  <a:pt x="21983965" y="6507567"/>
                  <a:pt x="21983965" y="5356577"/>
                </a:cubicBezTo>
                <a:cubicBezTo>
                  <a:pt x="21983965" y="3173962"/>
                  <a:pt x="20214601" y="1404603"/>
                  <a:pt x="18031987" y="1404603"/>
                </a:cubicBezTo>
                <a:cubicBezTo>
                  <a:pt x="15849372" y="1404603"/>
                  <a:pt x="14080013" y="3173962"/>
                  <a:pt x="14080013" y="5356577"/>
                </a:cubicBezTo>
                <a:cubicBezTo>
                  <a:pt x="14080013" y="6507567"/>
                  <a:pt x="14572056" y="7543631"/>
                  <a:pt x="15357271" y="8265903"/>
                </a:cubicBezTo>
                <a:lnTo>
                  <a:pt x="15659315" y="8551263"/>
                </a:lnTo>
                <a:cubicBezTo>
                  <a:pt x="16523904" y="9502521"/>
                  <a:pt x="17050857" y="10766175"/>
                  <a:pt x="17050857" y="12152903"/>
                </a:cubicBezTo>
                <a:cubicBezTo>
                  <a:pt x="17050857" y="15111259"/>
                  <a:pt x="14652637" y="17509479"/>
                  <a:pt x="11694282" y="17509479"/>
                </a:cubicBezTo>
                <a:cubicBezTo>
                  <a:pt x="8735925" y="17509479"/>
                  <a:pt x="6337705" y="15111259"/>
                  <a:pt x="6337705" y="12152903"/>
                </a:cubicBezTo>
                <a:cubicBezTo>
                  <a:pt x="6337705" y="10766175"/>
                  <a:pt x="6864656" y="9502521"/>
                  <a:pt x="7729247" y="8551263"/>
                </a:cubicBezTo>
                <a:lnTo>
                  <a:pt x="8031291" y="8265903"/>
                </a:lnTo>
                <a:cubicBezTo>
                  <a:pt x="8816507" y="7543631"/>
                  <a:pt x="9308549" y="6507567"/>
                  <a:pt x="9308549" y="5356577"/>
                </a:cubicBezTo>
                <a:cubicBezTo>
                  <a:pt x="9308549" y="3173962"/>
                  <a:pt x="7539190" y="1404603"/>
                  <a:pt x="5356576" y="1404603"/>
                </a:cubicBezTo>
                <a:cubicBezTo>
                  <a:pt x="3173957" y="1404603"/>
                  <a:pt x="1404600" y="3173962"/>
                  <a:pt x="1404600" y="5356577"/>
                </a:cubicBezTo>
                <a:cubicBezTo>
                  <a:pt x="1404600" y="6584299"/>
                  <a:pt x="1964437" y="7681263"/>
                  <a:pt x="2842750" y="8406115"/>
                </a:cubicBezTo>
                <a:lnTo>
                  <a:pt x="2849823" y="8411669"/>
                </a:lnTo>
                <a:lnTo>
                  <a:pt x="1537309" y="9111111"/>
                </a:lnTo>
                <a:lnTo>
                  <a:pt x="1391538" y="8958219"/>
                </a:lnTo>
                <a:cubicBezTo>
                  <a:pt x="526950" y="8006959"/>
                  <a:pt x="0" y="6743307"/>
                  <a:pt x="0" y="5356577"/>
                </a:cubicBezTo>
                <a:cubicBezTo>
                  <a:pt x="0" y="2398221"/>
                  <a:pt x="2398219" y="1"/>
                  <a:pt x="5356576" y="1"/>
                </a:cubicBezTo>
                <a:cubicBezTo>
                  <a:pt x="8314930" y="1"/>
                  <a:pt x="10713152" y="2398221"/>
                  <a:pt x="10713152" y="5356577"/>
                </a:cubicBezTo>
                <a:cubicBezTo>
                  <a:pt x="10713152" y="6743307"/>
                  <a:pt x="10186199" y="8006959"/>
                  <a:pt x="9321610" y="8958219"/>
                </a:cubicBezTo>
                <a:lnTo>
                  <a:pt x="9019565" y="9243579"/>
                </a:lnTo>
                <a:cubicBezTo>
                  <a:pt x="8234348" y="9965851"/>
                  <a:pt x="7742306" y="11001915"/>
                  <a:pt x="7742306" y="12152903"/>
                </a:cubicBezTo>
                <a:cubicBezTo>
                  <a:pt x="7742306" y="14335519"/>
                  <a:pt x="9511666" y="16104879"/>
                  <a:pt x="11694282" y="16104879"/>
                </a:cubicBezTo>
                <a:cubicBezTo>
                  <a:pt x="13876896" y="16104879"/>
                  <a:pt x="15646256" y="14335519"/>
                  <a:pt x="15646256" y="12152903"/>
                </a:cubicBezTo>
                <a:cubicBezTo>
                  <a:pt x="15646256" y="11001915"/>
                  <a:pt x="15154212" y="9965851"/>
                  <a:pt x="14368998" y="9243579"/>
                </a:cubicBezTo>
                <a:lnTo>
                  <a:pt x="14066953" y="8958219"/>
                </a:lnTo>
                <a:cubicBezTo>
                  <a:pt x="13202364" y="8006959"/>
                  <a:pt x="12675411" y="6743307"/>
                  <a:pt x="12675411" y="5356577"/>
                </a:cubicBezTo>
                <a:cubicBezTo>
                  <a:pt x="12675411" y="2398221"/>
                  <a:pt x="15073631" y="1"/>
                  <a:pt x="18031987" y="1"/>
                </a:cubicBezTo>
                <a:cubicBezTo>
                  <a:pt x="20990343" y="1"/>
                  <a:pt x="23388563" y="2398221"/>
                  <a:pt x="23388563" y="5356577"/>
                </a:cubicBezTo>
                <a:cubicBezTo>
                  <a:pt x="23388563" y="6743307"/>
                  <a:pt x="22861611" y="8006959"/>
                  <a:pt x="21997023" y="8958219"/>
                </a:cubicBezTo>
                <a:lnTo>
                  <a:pt x="21694979" y="9243579"/>
                </a:lnTo>
                <a:cubicBezTo>
                  <a:pt x="20909761" y="9965851"/>
                  <a:pt x="20417719" y="11001915"/>
                  <a:pt x="20417719" y="12152903"/>
                </a:cubicBezTo>
                <a:cubicBezTo>
                  <a:pt x="20417719" y="14335519"/>
                  <a:pt x="22187079" y="16104879"/>
                  <a:pt x="24369693" y="16104879"/>
                </a:cubicBezTo>
                <a:cubicBezTo>
                  <a:pt x="26552307" y="16104879"/>
                  <a:pt x="28321667" y="14335519"/>
                  <a:pt x="28321667" y="12152903"/>
                </a:cubicBezTo>
                <a:cubicBezTo>
                  <a:pt x="28321667" y="11001915"/>
                  <a:pt x="27829625" y="9965851"/>
                  <a:pt x="27044411" y="9243579"/>
                </a:cubicBezTo>
                <a:lnTo>
                  <a:pt x="26742365" y="8958217"/>
                </a:lnTo>
                <a:cubicBezTo>
                  <a:pt x="25877775" y="8006959"/>
                  <a:pt x="25350823" y="6743305"/>
                  <a:pt x="25350823" y="5356577"/>
                </a:cubicBezTo>
                <a:cubicBezTo>
                  <a:pt x="25350823" y="2398221"/>
                  <a:pt x="27749043" y="0"/>
                  <a:pt x="30707399" y="0"/>
                </a:cubicBezTo>
                <a:close/>
              </a:path>
            </a:pathLst>
          </a:custGeom>
          <a:gradFill>
            <a:gsLst>
              <a:gs pos="17000">
                <a:schemeClr val="accent5">
                  <a:lumMod val="40000"/>
                  <a:lumOff val="60000"/>
                </a:schemeClr>
              </a:gs>
              <a:gs pos="83000">
                <a:srgbClr val="B2FF8B"/>
              </a:gs>
              <a:gs pos="0">
                <a:schemeClr val="accent5"/>
              </a:gs>
              <a:gs pos="33000">
                <a:srgbClr val="99FF66"/>
              </a:gs>
              <a:gs pos="50000">
                <a:srgbClr val="CCFF99"/>
              </a:gs>
              <a:gs pos="68000">
                <a:srgbClr val="D6FFC1"/>
              </a:gs>
              <a:gs pos="100000">
                <a:srgbClr val="66FF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52" name="자유형 651"/>
          <p:cNvSpPr>
            <a:spLocks noChangeAspect="1"/>
          </p:cNvSpPr>
          <p:nvPr/>
        </p:nvSpPr>
        <p:spPr>
          <a:xfrm rot="2753306">
            <a:off x="-37317153" y="37491562"/>
            <a:ext cx="67463684" cy="15943455"/>
          </a:xfrm>
          <a:custGeom>
            <a:avLst/>
            <a:gdLst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563543 w 74090215"/>
              <a:gd name="connsiteY11" fmla="*/ 9111111 h 17509479"/>
              <a:gd name="connsiteX12" fmla="*/ 39417775 w 74090215"/>
              <a:gd name="connsiteY12" fmla="*/ 8958217 h 17509479"/>
              <a:gd name="connsiteX13" fmla="*/ 38026231 w 74090215"/>
              <a:gd name="connsiteY13" fmla="*/ 5356577 h 17509479"/>
              <a:gd name="connsiteX14" fmla="*/ 43382807 w 74090215"/>
              <a:gd name="connsiteY14" fmla="*/ 0 h 17509479"/>
              <a:gd name="connsiteX15" fmla="*/ 48739383 w 74090215"/>
              <a:gd name="connsiteY15" fmla="*/ 5356577 h 17509479"/>
              <a:gd name="connsiteX16" fmla="*/ 47347843 w 74090215"/>
              <a:gd name="connsiteY16" fmla="*/ 8958217 h 17509479"/>
              <a:gd name="connsiteX17" fmla="*/ 47202075 w 74090215"/>
              <a:gd name="connsiteY17" fmla="*/ 9111111 h 17509479"/>
              <a:gd name="connsiteX18" fmla="*/ 47199427 w 74090215"/>
              <a:gd name="connsiteY18" fmla="*/ 9109699 h 17509479"/>
              <a:gd name="connsiteX19" fmla="*/ 47045799 w 74090215"/>
              <a:gd name="connsiteY19" fmla="*/ 9243579 h 17509479"/>
              <a:gd name="connsiteX20" fmla="*/ 45768539 w 74090215"/>
              <a:gd name="connsiteY20" fmla="*/ 12152903 h 17509479"/>
              <a:gd name="connsiteX21" fmla="*/ 49720515 w 74090215"/>
              <a:gd name="connsiteY21" fmla="*/ 16104879 h 17509479"/>
              <a:gd name="connsiteX22" fmla="*/ 53672487 w 74090215"/>
              <a:gd name="connsiteY22" fmla="*/ 12152903 h 17509479"/>
              <a:gd name="connsiteX23" fmla="*/ 52395227 w 74090215"/>
              <a:gd name="connsiteY23" fmla="*/ 9243579 h 17509479"/>
              <a:gd name="connsiteX24" fmla="*/ 52241603 w 74090215"/>
              <a:gd name="connsiteY24" fmla="*/ 9109701 h 17509479"/>
              <a:gd name="connsiteX25" fmla="*/ 52238955 w 74090215"/>
              <a:gd name="connsiteY25" fmla="*/ 9111111 h 17509479"/>
              <a:gd name="connsiteX26" fmla="*/ 52093187 w 74090215"/>
              <a:gd name="connsiteY26" fmla="*/ 8958217 h 17509479"/>
              <a:gd name="connsiteX27" fmla="*/ 50701643 w 74090215"/>
              <a:gd name="connsiteY27" fmla="*/ 5356577 h 17509479"/>
              <a:gd name="connsiteX28" fmla="*/ 56058219 w 74090215"/>
              <a:gd name="connsiteY28" fmla="*/ 0 h 17509479"/>
              <a:gd name="connsiteX29" fmla="*/ 61414799 w 74090215"/>
              <a:gd name="connsiteY29" fmla="*/ 5356577 h 17509479"/>
              <a:gd name="connsiteX30" fmla="*/ 60023255 w 74090215"/>
              <a:gd name="connsiteY30" fmla="*/ 8958217 h 17509479"/>
              <a:gd name="connsiteX31" fmla="*/ 59877487 w 74090215"/>
              <a:gd name="connsiteY31" fmla="*/ 9111111 h 17509479"/>
              <a:gd name="connsiteX32" fmla="*/ 59874839 w 74090215"/>
              <a:gd name="connsiteY32" fmla="*/ 9109699 h 17509479"/>
              <a:gd name="connsiteX33" fmla="*/ 59721211 w 74090215"/>
              <a:gd name="connsiteY33" fmla="*/ 9243579 h 17509479"/>
              <a:gd name="connsiteX34" fmla="*/ 58443951 w 74090215"/>
              <a:gd name="connsiteY34" fmla="*/ 12152903 h 17509479"/>
              <a:gd name="connsiteX35" fmla="*/ 62395927 w 74090215"/>
              <a:gd name="connsiteY35" fmla="*/ 16104879 h 17509479"/>
              <a:gd name="connsiteX36" fmla="*/ 66347903 w 74090215"/>
              <a:gd name="connsiteY36" fmla="*/ 12152903 h 17509479"/>
              <a:gd name="connsiteX37" fmla="*/ 65070643 w 74090215"/>
              <a:gd name="connsiteY37" fmla="*/ 9243579 h 17509479"/>
              <a:gd name="connsiteX38" fmla="*/ 64917015 w 74090215"/>
              <a:gd name="connsiteY38" fmla="*/ 9109699 h 17509479"/>
              <a:gd name="connsiteX39" fmla="*/ 64914367 w 74090215"/>
              <a:gd name="connsiteY39" fmla="*/ 9111111 h 17509479"/>
              <a:gd name="connsiteX40" fmla="*/ 64768599 w 74090215"/>
              <a:gd name="connsiteY40" fmla="*/ 8958217 h 17509479"/>
              <a:gd name="connsiteX41" fmla="*/ 63377055 w 74090215"/>
              <a:gd name="connsiteY41" fmla="*/ 5356577 h 17509479"/>
              <a:gd name="connsiteX42" fmla="*/ 68733639 w 74090215"/>
              <a:gd name="connsiteY42" fmla="*/ 0 h 17509479"/>
              <a:gd name="connsiteX43" fmla="*/ 74090215 w 74090215"/>
              <a:gd name="connsiteY43" fmla="*/ 5356577 h 17509479"/>
              <a:gd name="connsiteX44" fmla="*/ 72698671 w 74090215"/>
              <a:gd name="connsiteY44" fmla="*/ 8958217 h 17509479"/>
              <a:gd name="connsiteX45" fmla="*/ 72552903 w 74090215"/>
              <a:gd name="connsiteY45" fmla="*/ 9111111 h 17509479"/>
              <a:gd name="connsiteX46" fmla="*/ 71240391 w 74090215"/>
              <a:gd name="connsiteY46" fmla="*/ 8411667 h 17509479"/>
              <a:gd name="connsiteX47" fmla="*/ 71247455 w 74090215"/>
              <a:gd name="connsiteY47" fmla="*/ 8406113 h 17509479"/>
              <a:gd name="connsiteX48" fmla="*/ 72685607 w 74090215"/>
              <a:gd name="connsiteY48" fmla="*/ 5356577 h 17509479"/>
              <a:gd name="connsiteX49" fmla="*/ 68733639 w 74090215"/>
              <a:gd name="connsiteY49" fmla="*/ 1404601 h 17509479"/>
              <a:gd name="connsiteX50" fmla="*/ 64781659 w 74090215"/>
              <a:gd name="connsiteY50" fmla="*/ 5356577 h 17509479"/>
              <a:gd name="connsiteX51" fmla="*/ 66058919 w 74090215"/>
              <a:gd name="connsiteY51" fmla="*/ 8265901 h 17509479"/>
              <a:gd name="connsiteX52" fmla="*/ 66212543 w 74090215"/>
              <a:gd name="connsiteY52" fmla="*/ 8399781 h 17509479"/>
              <a:gd name="connsiteX53" fmla="*/ 66215191 w 74090215"/>
              <a:gd name="connsiteY53" fmla="*/ 8398371 h 17509479"/>
              <a:gd name="connsiteX54" fmla="*/ 66360963 w 74090215"/>
              <a:gd name="connsiteY54" fmla="*/ 8551263 h 17509479"/>
              <a:gd name="connsiteX55" fmla="*/ 67752503 w 74090215"/>
              <a:gd name="connsiteY55" fmla="*/ 12152903 h 17509479"/>
              <a:gd name="connsiteX56" fmla="*/ 62395927 w 74090215"/>
              <a:gd name="connsiteY56" fmla="*/ 17509479 h 17509479"/>
              <a:gd name="connsiteX57" fmla="*/ 57039351 w 74090215"/>
              <a:gd name="connsiteY57" fmla="*/ 12152903 h 17509479"/>
              <a:gd name="connsiteX58" fmla="*/ 58430891 w 74090215"/>
              <a:gd name="connsiteY58" fmla="*/ 8551263 h 17509479"/>
              <a:gd name="connsiteX59" fmla="*/ 58576659 w 74090215"/>
              <a:gd name="connsiteY59" fmla="*/ 8398371 h 17509479"/>
              <a:gd name="connsiteX60" fmla="*/ 58579307 w 74090215"/>
              <a:gd name="connsiteY60" fmla="*/ 8399783 h 17509479"/>
              <a:gd name="connsiteX61" fmla="*/ 58732935 w 74090215"/>
              <a:gd name="connsiteY61" fmla="*/ 8265901 h 17509479"/>
              <a:gd name="connsiteX62" fmla="*/ 60010195 w 74090215"/>
              <a:gd name="connsiteY62" fmla="*/ 5356577 h 17509479"/>
              <a:gd name="connsiteX63" fmla="*/ 56058219 w 74090215"/>
              <a:gd name="connsiteY63" fmla="*/ 1404601 h 17509479"/>
              <a:gd name="connsiteX64" fmla="*/ 52106247 w 74090215"/>
              <a:gd name="connsiteY64" fmla="*/ 5356577 h 17509479"/>
              <a:gd name="connsiteX65" fmla="*/ 53383507 w 74090215"/>
              <a:gd name="connsiteY65" fmla="*/ 8265901 h 17509479"/>
              <a:gd name="connsiteX66" fmla="*/ 53537131 w 74090215"/>
              <a:gd name="connsiteY66" fmla="*/ 8399781 h 17509479"/>
              <a:gd name="connsiteX67" fmla="*/ 53539779 w 74090215"/>
              <a:gd name="connsiteY67" fmla="*/ 8398371 h 17509479"/>
              <a:gd name="connsiteX68" fmla="*/ 53685547 w 74090215"/>
              <a:gd name="connsiteY68" fmla="*/ 8551263 h 17509479"/>
              <a:gd name="connsiteX69" fmla="*/ 55077091 w 74090215"/>
              <a:gd name="connsiteY69" fmla="*/ 12152903 h 17509479"/>
              <a:gd name="connsiteX70" fmla="*/ 49720515 w 74090215"/>
              <a:gd name="connsiteY70" fmla="*/ 17509479 h 17509479"/>
              <a:gd name="connsiteX71" fmla="*/ 44363935 w 74090215"/>
              <a:gd name="connsiteY71" fmla="*/ 12152903 h 17509479"/>
              <a:gd name="connsiteX72" fmla="*/ 45755479 w 74090215"/>
              <a:gd name="connsiteY72" fmla="*/ 8551263 h 17509479"/>
              <a:gd name="connsiteX73" fmla="*/ 45901247 w 74090215"/>
              <a:gd name="connsiteY73" fmla="*/ 8398371 h 17509479"/>
              <a:gd name="connsiteX74" fmla="*/ 45903895 w 74090215"/>
              <a:gd name="connsiteY74" fmla="*/ 8399783 h 17509479"/>
              <a:gd name="connsiteX75" fmla="*/ 46057527 w 74090215"/>
              <a:gd name="connsiteY75" fmla="*/ 8265901 h 17509479"/>
              <a:gd name="connsiteX76" fmla="*/ 47334783 w 74090215"/>
              <a:gd name="connsiteY76" fmla="*/ 5356577 h 17509479"/>
              <a:gd name="connsiteX77" fmla="*/ 43382807 w 74090215"/>
              <a:gd name="connsiteY77" fmla="*/ 1404601 h 17509479"/>
              <a:gd name="connsiteX78" fmla="*/ 39430831 w 74090215"/>
              <a:gd name="connsiteY78" fmla="*/ 5356577 h 17509479"/>
              <a:gd name="connsiteX79" fmla="*/ 40708095 w 74090215"/>
              <a:gd name="connsiteY79" fmla="*/ 8265901 h 17509479"/>
              <a:gd name="connsiteX80" fmla="*/ 40861719 w 74090215"/>
              <a:gd name="connsiteY80" fmla="*/ 8399783 h 17509479"/>
              <a:gd name="connsiteX81" fmla="*/ 40864367 w 74090215"/>
              <a:gd name="connsiteY81" fmla="*/ 8398371 h 17509479"/>
              <a:gd name="connsiteX82" fmla="*/ 41010135 w 74090215"/>
              <a:gd name="connsiteY82" fmla="*/ 8551263 h 17509479"/>
              <a:gd name="connsiteX83" fmla="*/ 42401679 w 74090215"/>
              <a:gd name="connsiteY83" fmla="*/ 12152903 h 17509479"/>
              <a:gd name="connsiteX84" fmla="*/ 37045103 w 74090215"/>
              <a:gd name="connsiteY84" fmla="*/ 17509479 h 17509479"/>
              <a:gd name="connsiteX85" fmla="*/ 31688529 w 74090215"/>
              <a:gd name="connsiteY85" fmla="*/ 12152903 h 17509479"/>
              <a:gd name="connsiteX86" fmla="*/ 33080067 w 74090215"/>
              <a:gd name="connsiteY86" fmla="*/ 8551263 h 17509479"/>
              <a:gd name="connsiteX87" fmla="*/ 33225839 w 74090215"/>
              <a:gd name="connsiteY87" fmla="*/ 8398371 h 17509479"/>
              <a:gd name="connsiteX88" fmla="*/ 33228483 w 74090215"/>
              <a:gd name="connsiteY88" fmla="*/ 8399783 h 17509479"/>
              <a:gd name="connsiteX89" fmla="*/ 33382111 w 74090215"/>
              <a:gd name="connsiteY89" fmla="*/ 8265901 h 17509479"/>
              <a:gd name="connsiteX90" fmla="*/ 34659375 w 74090215"/>
              <a:gd name="connsiteY90" fmla="*/ 5356577 h 17509479"/>
              <a:gd name="connsiteX91" fmla="*/ 30707399 w 74090215"/>
              <a:gd name="connsiteY91" fmla="*/ 1404601 h 17509479"/>
              <a:gd name="connsiteX92" fmla="*/ 26755425 w 74090215"/>
              <a:gd name="connsiteY92" fmla="*/ 5356577 h 17509479"/>
              <a:gd name="connsiteX93" fmla="*/ 28032683 w 74090215"/>
              <a:gd name="connsiteY93" fmla="*/ 8265901 h 17509479"/>
              <a:gd name="connsiteX94" fmla="*/ 28186311 w 74090215"/>
              <a:gd name="connsiteY94" fmla="*/ 8399783 h 17509479"/>
              <a:gd name="connsiteX95" fmla="*/ 28188957 w 74090215"/>
              <a:gd name="connsiteY95" fmla="*/ 8398371 h 17509479"/>
              <a:gd name="connsiteX96" fmla="*/ 28334727 w 74090215"/>
              <a:gd name="connsiteY96" fmla="*/ 8551263 h 17509479"/>
              <a:gd name="connsiteX97" fmla="*/ 29726271 w 74090215"/>
              <a:gd name="connsiteY97" fmla="*/ 12152903 h 17509479"/>
              <a:gd name="connsiteX98" fmla="*/ 24369693 w 74090215"/>
              <a:gd name="connsiteY98" fmla="*/ 17509479 h 17509479"/>
              <a:gd name="connsiteX99" fmla="*/ 19013117 w 74090215"/>
              <a:gd name="connsiteY99" fmla="*/ 12152903 h 17509479"/>
              <a:gd name="connsiteX100" fmla="*/ 20404659 w 74090215"/>
              <a:gd name="connsiteY100" fmla="*/ 8551263 h 17509479"/>
              <a:gd name="connsiteX101" fmla="*/ 20550427 w 74090215"/>
              <a:gd name="connsiteY101" fmla="*/ 8398371 h 17509479"/>
              <a:gd name="connsiteX102" fmla="*/ 20553075 w 74090215"/>
              <a:gd name="connsiteY102" fmla="*/ 8399783 h 17509479"/>
              <a:gd name="connsiteX103" fmla="*/ 20706703 w 74090215"/>
              <a:gd name="connsiteY103" fmla="*/ 8265903 h 17509479"/>
              <a:gd name="connsiteX104" fmla="*/ 21983965 w 74090215"/>
              <a:gd name="connsiteY104" fmla="*/ 5356577 h 17509479"/>
              <a:gd name="connsiteX105" fmla="*/ 18031987 w 74090215"/>
              <a:gd name="connsiteY105" fmla="*/ 1404603 h 17509479"/>
              <a:gd name="connsiteX106" fmla="*/ 14080013 w 74090215"/>
              <a:gd name="connsiteY106" fmla="*/ 5356577 h 17509479"/>
              <a:gd name="connsiteX107" fmla="*/ 15357271 w 74090215"/>
              <a:gd name="connsiteY107" fmla="*/ 8265903 h 17509479"/>
              <a:gd name="connsiteX108" fmla="*/ 15510897 w 74090215"/>
              <a:gd name="connsiteY108" fmla="*/ 8399783 h 17509479"/>
              <a:gd name="connsiteX109" fmla="*/ 15513547 w 74090215"/>
              <a:gd name="connsiteY109" fmla="*/ 8398371 h 17509479"/>
              <a:gd name="connsiteX110" fmla="*/ 15659315 w 74090215"/>
              <a:gd name="connsiteY110" fmla="*/ 8551263 h 17509479"/>
              <a:gd name="connsiteX111" fmla="*/ 17050857 w 74090215"/>
              <a:gd name="connsiteY111" fmla="*/ 12152903 h 17509479"/>
              <a:gd name="connsiteX112" fmla="*/ 11694282 w 74090215"/>
              <a:gd name="connsiteY112" fmla="*/ 17509479 h 17509479"/>
              <a:gd name="connsiteX113" fmla="*/ 6337705 w 74090215"/>
              <a:gd name="connsiteY113" fmla="*/ 12152903 h 17509479"/>
              <a:gd name="connsiteX114" fmla="*/ 7729247 w 74090215"/>
              <a:gd name="connsiteY114" fmla="*/ 8551263 h 17509479"/>
              <a:gd name="connsiteX115" fmla="*/ 7875014 w 74090215"/>
              <a:gd name="connsiteY115" fmla="*/ 8398371 h 17509479"/>
              <a:gd name="connsiteX116" fmla="*/ 7877664 w 74090215"/>
              <a:gd name="connsiteY116" fmla="*/ 8399783 h 17509479"/>
              <a:gd name="connsiteX117" fmla="*/ 8031291 w 74090215"/>
              <a:gd name="connsiteY117" fmla="*/ 8265903 h 17509479"/>
              <a:gd name="connsiteX118" fmla="*/ 9308549 w 74090215"/>
              <a:gd name="connsiteY118" fmla="*/ 5356577 h 17509479"/>
              <a:gd name="connsiteX119" fmla="*/ 5356576 w 74090215"/>
              <a:gd name="connsiteY119" fmla="*/ 1404603 h 17509479"/>
              <a:gd name="connsiteX120" fmla="*/ 1404600 w 74090215"/>
              <a:gd name="connsiteY120" fmla="*/ 5356577 h 17509479"/>
              <a:gd name="connsiteX121" fmla="*/ 2842750 w 74090215"/>
              <a:gd name="connsiteY121" fmla="*/ 8406115 h 17509479"/>
              <a:gd name="connsiteX122" fmla="*/ 2849823 w 74090215"/>
              <a:gd name="connsiteY122" fmla="*/ 8411669 h 17509479"/>
              <a:gd name="connsiteX123" fmla="*/ 1537309 w 74090215"/>
              <a:gd name="connsiteY123" fmla="*/ 9111111 h 17509479"/>
              <a:gd name="connsiteX124" fmla="*/ 1391538 w 74090215"/>
              <a:gd name="connsiteY124" fmla="*/ 8958219 h 17509479"/>
              <a:gd name="connsiteX125" fmla="*/ 0 w 74090215"/>
              <a:gd name="connsiteY125" fmla="*/ 5356577 h 17509479"/>
              <a:gd name="connsiteX126" fmla="*/ 5356576 w 74090215"/>
              <a:gd name="connsiteY126" fmla="*/ 1 h 17509479"/>
              <a:gd name="connsiteX127" fmla="*/ 10713152 w 74090215"/>
              <a:gd name="connsiteY127" fmla="*/ 5356577 h 17509479"/>
              <a:gd name="connsiteX128" fmla="*/ 9321610 w 74090215"/>
              <a:gd name="connsiteY128" fmla="*/ 8958219 h 17509479"/>
              <a:gd name="connsiteX129" fmla="*/ 9175842 w 74090215"/>
              <a:gd name="connsiteY129" fmla="*/ 9111111 h 17509479"/>
              <a:gd name="connsiteX130" fmla="*/ 9173193 w 74090215"/>
              <a:gd name="connsiteY130" fmla="*/ 9109699 h 17509479"/>
              <a:gd name="connsiteX131" fmla="*/ 9019565 w 74090215"/>
              <a:gd name="connsiteY131" fmla="*/ 9243579 h 17509479"/>
              <a:gd name="connsiteX132" fmla="*/ 7742306 w 74090215"/>
              <a:gd name="connsiteY132" fmla="*/ 12152903 h 17509479"/>
              <a:gd name="connsiteX133" fmla="*/ 11694282 w 74090215"/>
              <a:gd name="connsiteY133" fmla="*/ 16104879 h 17509479"/>
              <a:gd name="connsiteX134" fmla="*/ 15646256 w 74090215"/>
              <a:gd name="connsiteY134" fmla="*/ 12152903 h 17509479"/>
              <a:gd name="connsiteX135" fmla="*/ 14368998 w 74090215"/>
              <a:gd name="connsiteY135" fmla="*/ 9243579 h 17509479"/>
              <a:gd name="connsiteX136" fmla="*/ 14215370 w 74090215"/>
              <a:gd name="connsiteY136" fmla="*/ 9109699 h 17509479"/>
              <a:gd name="connsiteX137" fmla="*/ 14212721 w 74090215"/>
              <a:gd name="connsiteY137" fmla="*/ 9111111 h 17509479"/>
              <a:gd name="connsiteX138" fmla="*/ 14066953 w 74090215"/>
              <a:gd name="connsiteY138" fmla="*/ 8958219 h 17509479"/>
              <a:gd name="connsiteX139" fmla="*/ 12675411 w 74090215"/>
              <a:gd name="connsiteY139" fmla="*/ 5356577 h 17509479"/>
              <a:gd name="connsiteX140" fmla="*/ 18031987 w 74090215"/>
              <a:gd name="connsiteY140" fmla="*/ 1 h 17509479"/>
              <a:gd name="connsiteX141" fmla="*/ 23388563 w 74090215"/>
              <a:gd name="connsiteY141" fmla="*/ 5356577 h 17509479"/>
              <a:gd name="connsiteX142" fmla="*/ 21997023 w 74090215"/>
              <a:gd name="connsiteY142" fmla="*/ 8958219 h 17509479"/>
              <a:gd name="connsiteX143" fmla="*/ 21851255 w 74090215"/>
              <a:gd name="connsiteY143" fmla="*/ 9111111 h 17509479"/>
              <a:gd name="connsiteX144" fmla="*/ 21848603 w 74090215"/>
              <a:gd name="connsiteY144" fmla="*/ 9109699 h 17509479"/>
              <a:gd name="connsiteX145" fmla="*/ 21694979 w 74090215"/>
              <a:gd name="connsiteY145" fmla="*/ 9243579 h 17509479"/>
              <a:gd name="connsiteX146" fmla="*/ 20417719 w 74090215"/>
              <a:gd name="connsiteY146" fmla="*/ 12152903 h 17509479"/>
              <a:gd name="connsiteX147" fmla="*/ 24369693 w 74090215"/>
              <a:gd name="connsiteY147" fmla="*/ 16104879 h 17509479"/>
              <a:gd name="connsiteX148" fmla="*/ 28321667 w 74090215"/>
              <a:gd name="connsiteY148" fmla="*/ 12152903 h 17509479"/>
              <a:gd name="connsiteX149" fmla="*/ 27044411 w 74090215"/>
              <a:gd name="connsiteY149" fmla="*/ 9243579 h 17509479"/>
              <a:gd name="connsiteX150" fmla="*/ 26890783 w 74090215"/>
              <a:gd name="connsiteY150" fmla="*/ 9109699 h 17509479"/>
              <a:gd name="connsiteX151" fmla="*/ 26888133 w 74090215"/>
              <a:gd name="connsiteY151" fmla="*/ 9111111 h 17509479"/>
              <a:gd name="connsiteX152" fmla="*/ 26742365 w 74090215"/>
              <a:gd name="connsiteY152" fmla="*/ 8958217 h 17509479"/>
              <a:gd name="connsiteX153" fmla="*/ 25350823 w 74090215"/>
              <a:gd name="connsiteY153" fmla="*/ 5356577 h 17509479"/>
              <a:gd name="connsiteX154" fmla="*/ 30707399 w 74090215"/>
              <a:gd name="connsiteY15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417775 w 74090215"/>
              <a:gd name="connsiteY11" fmla="*/ 8958217 h 17509479"/>
              <a:gd name="connsiteX12" fmla="*/ 38026231 w 74090215"/>
              <a:gd name="connsiteY12" fmla="*/ 5356577 h 17509479"/>
              <a:gd name="connsiteX13" fmla="*/ 43382807 w 74090215"/>
              <a:gd name="connsiteY13" fmla="*/ 0 h 17509479"/>
              <a:gd name="connsiteX14" fmla="*/ 48739383 w 74090215"/>
              <a:gd name="connsiteY14" fmla="*/ 5356577 h 17509479"/>
              <a:gd name="connsiteX15" fmla="*/ 47347843 w 74090215"/>
              <a:gd name="connsiteY15" fmla="*/ 8958217 h 17509479"/>
              <a:gd name="connsiteX16" fmla="*/ 47202075 w 74090215"/>
              <a:gd name="connsiteY16" fmla="*/ 9111111 h 17509479"/>
              <a:gd name="connsiteX17" fmla="*/ 47199427 w 74090215"/>
              <a:gd name="connsiteY17" fmla="*/ 9109699 h 17509479"/>
              <a:gd name="connsiteX18" fmla="*/ 47045799 w 74090215"/>
              <a:gd name="connsiteY18" fmla="*/ 9243579 h 17509479"/>
              <a:gd name="connsiteX19" fmla="*/ 45768539 w 74090215"/>
              <a:gd name="connsiteY19" fmla="*/ 12152903 h 17509479"/>
              <a:gd name="connsiteX20" fmla="*/ 49720515 w 74090215"/>
              <a:gd name="connsiteY20" fmla="*/ 16104879 h 17509479"/>
              <a:gd name="connsiteX21" fmla="*/ 53672487 w 74090215"/>
              <a:gd name="connsiteY21" fmla="*/ 12152903 h 17509479"/>
              <a:gd name="connsiteX22" fmla="*/ 52395227 w 74090215"/>
              <a:gd name="connsiteY22" fmla="*/ 9243579 h 17509479"/>
              <a:gd name="connsiteX23" fmla="*/ 52241603 w 74090215"/>
              <a:gd name="connsiteY23" fmla="*/ 9109701 h 17509479"/>
              <a:gd name="connsiteX24" fmla="*/ 52238955 w 74090215"/>
              <a:gd name="connsiteY24" fmla="*/ 9111111 h 17509479"/>
              <a:gd name="connsiteX25" fmla="*/ 52093187 w 74090215"/>
              <a:gd name="connsiteY25" fmla="*/ 8958217 h 17509479"/>
              <a:gd name="connsiteX26" fmla="*/ 50701643 w 74090215"/>
              <a:gd name="connsiteY26" fmla="*/ 5356577 h 17509479"/>
              <a:gd name="connsiteX27" fmla="*/ 56058219 w 74090215"/>
              <a:gd name="connsiteY27" fmla="*/ 0 h 17509479"/>
              <a:gd name="connsiteX28" fmla="*/ 61414799 w 74090215"/>
              <a:gd name="connsiteY28" fmla="*/ 5356577 h 17509479"/>
              <a:gd name="connsiteX29" fmla="*/ 60023255 w 74090215"/>
              <a:gd name="connsiteY29" fmla="*/ 8958217 h 17509479"/>
              <a:gd name="connsiteX30" fmla="*/ 59877487 w 74090215"/>
              <a:gd name="connsiteY30" fmla="*/ 9111111 h 17509479"/>
              <a:gd name="connsiteX31" fmla="*/ 59874839 w 74090215"/>
              <a:gd name="connsiteY31" fmla="*/ 9109699 h 17509479"/>
              <a:gd name="connsiteX32" fmla="*/ 59721211 w 74090215"/>
              <a:gd name="connsiteY32" fmla="*/ 9243579 h 17509479"/>
              <a:gd name="connsiteX33" fmla="*/ 58443951 w 74090215"/>
              <a:gd name="connsiteY33" fmla="*/ 12152903 h 17509479"/>
              <a:gd name="connsiteX34" fmla="*/ 62395927 w 74090215"/>
              <a:gd name="connsiteY34" fmla="*/ 16104879 h 17509479"/>
              <a:gd name="connsiteX35" fmla="*/ 66347903 w 74090215"/>
              <a:gd name="connsiteY35" fmla="*/ 12152903 h 17509479"/>
              <a:gd name="connsiteX36" fmla="*/ 65070643 w 74090215"/>
              <a:gd name="connsiteY36" fmla="*/ 9243579 h 17509479"/>
              <a:gd name="connsiteX37" fmla="*/ 64917015 w 74090215"/>
              <a:gd name="connsiteY37" fmla="*/ 9109699 h 17509479"/>
              <a:gd name="connsiteX38" fmla="*/ 64914367 w 74090215"/>
              <a:gd name="connsiteY38" fmla="*/ 9111111 h 17509479"/>
              <a:gd name="connsiteX39" fmla="*/ 64768599 w 74090215"/>
              <a:gd name="connsiteY39" fmla="*/ 8958217 h 17509479"/>
              <a:gd name="connsiteX40" fmla="*/ 63377055 w 74090215"/>
              <a:gd name="connsiteY40" fmla="*/ 5356577 h 17509479"/>
              <a:gd name="connsiteX41" fmla="*/ 68733639 w 74090215"/>
              <a:gd name="connsiteY41" fmla="*/ 0 h 17509479"/>
              <a:gd name="connsiteX42" fmla="*/ 74090215 w 74090215"/>
              <a:gd name="connsiteY42" fmla="*/ 5356577 h 17509479"/>
              <a:gd name="connsiteX43" fmla="*/ 72698671 w 74090215"/>
              <a:gd name="connsiteY43" fmla="*/ 8958217 h 17509479"/>
              <a:gd name="connsiteX44" fmla="*/ 72552903 w 74090215"/>
              <a:gd name="connsiteY44" fmla="*/ 9111111 h 17509479"/>
              <a:gd name="connsiteX45" fmla="*/ 71240391 w 74090215"/>
              <a:gd name="connsiteY45" fmla="*/ 8411667 h 17509479"/>
              <a:gd name="connsiteX46" fmla="*/ 71247455 w 74090215"/>
              <a:gd name="connsiteY46" fmla="*/ 8406113 h 17509479"/>
              <a:gd name="connsiteX47" fmla="*/ 72685607 w 74090215"/>
              <a:gd name="connsiteY47" fmla="*/ 5356577 h 17509479"/>
              <a:gd name="connsiteX48" fmla="*/ 68733639 w 74090215"/>
              <a:gd name="connsiteY48" fmla="*/ 1404601 h 17509479"/>
              <a:gd name="connsiteX49" fmla="*/ 64781659 w 74090215"/>
              <a:gd name="connsiteY49" fmla="*/ 5356577 h 17509479"/>
              <a:gd name="connsiteX50" fmla="*/ 66058919 w 74090215"/>
              <a:gd name="connsiteY50" fmla="*/ 8265901 h 17509479"/>
              <a:gd name="connsiteX51" fmla="*/ 66212543 w 74090215"/>
              <a:gd name="connsiteY51" fmla="*/ 8399781 h 17509479"/>
              <a:gd name="connsiteX52" fmla="*/ 66215191 w 74090215"/>
              <a:gd name="connsiteY52" fmla="*/ 8398371 h 17509479"/>
              <a:gd name="connsiteX53" fmla="*/ 66360963 w 74090215"/>
              <a:gd name="connsiteY53" fmla="*/ 8551263 h 17509479"/>
              <a:gd name="connsiteX54" fmla="*/ 67752503 w 74090215"/>
              <a:gd name="connsiteY54" fmla="*/ 12152903 h 17509479"/>
              <a:gd name="connsiteX55" fmla="*/ 62395927 w 74090215"/>
              <a:gd name="connsiteY55" fmla="*/ 17509479 h 17509479"/>
              <a:gd name="connsiteX56" fmla="*/ 57039351 w 74090215"/>
              <a:gd name="connsiteY56" fmla="*/ 12152903 h 17509479"/>
              <a:gd name="connsiteX57" fmla="*/ 58430891 w 74090215"/>
              <a:gd name="connsiteY57" fmla="*/ 8551263 h 17509479"/>
              <a:gd name="connsiteX58" fmla="*/ 58576659 w 74090215"/>
              <a:gd name="connsiteY58" fmla="*/ 8398371 h 17509479"/>
              <a:gd name="connsiteX59" fmla="*/ 58579307 w 74090215"/>
              <a:gd name="connsiteY59" fmla="*/ 8399783 h 17509479"/>
              <a:gd name="connsiteX60" fmla="*/ 58732935 w 74090215"/>
              <a:gd name="connsiteY60" fmla="*/ 8265901 h 17509479"/>
              <a:gd name="connsiteX61" fmla="*/ 60010195 w 74090215"/>
              <a:gd name="connsiteY61" fmla="*/ 5356577 h 17509479"/>
              <a:gd name="connsiteX62" fmla="*/ 56058219 w 74090215"/>
              <a:gd name="connsiteY62" fmla="*/ 1404601 h 17509479"/>
              <a:gd name="connsiteX63" fmla="*/ 52106247 w 74090215"/>
              <a:gd name="connsiteY63" fmla="*/ 5356577 h 17509479"/>
              <a:gd name="connsiteX64" fmla="*/ 53383507 w 74090215"/>
              <a:gd name="connsiteY64" fmla="*/ 8265901 h 17509479"/>
              <a:gd name="connsiteX65" fmla="*/ 53537131 w 74090215"/>
              <a:gd name="connsiteY65" fmla="*/ 8399781 h 17509479"/>
              <a:gd name="connsiteX66" fmla="*/ 53539779 w 74090215"/>
              <a:gd name="connsiteY66" fmla="*/ 8398371 h 17509479"/>
              <a:gd name="connsiteX67" fmla="*/ 53685547 w 74090215"/>
              <a:gd name="connsiteY67" fmla="*/ 8551263 h 17509479"/>
              <a:gd name="connsiteX68" fmla="*/ 55077091 w 74090215"/>
              <a:gd name="connsiteY68" fmla="*/ 12152903 h 17509479"/>
              <a:gd name="connsiteX69" fmla="*/ 49720515 w 74090215"/>
              <a:gd name="connsiteY69" fmla="*/ 17509479 h 17509479"/>
              <a:gd name="connsiteX70" fmla="*/ 44363935 w 74090215"/>
              <a:gd name="connsiteY70" fmla="*/ 12152903 h 17509479"/>
              <a:gd name="connsiteX71" fmla="*/ 45755479 w 74090215"/>
              <a:gd name="connsiteY71" fmla="*/ 8551263 h 17509479"/>
              <a:gd name="connsiteX72" fmla="*/ 45901247 w 74090215"/>
              <a:gd name="connsiteY72" fmla="*/ 8398371 h 17509479"/>
              <a:gd name="connsiteX73" fmla="*/ 45903895 w 74090215"/>
              <a:gd name="connsiteY73" fmla="*/ 8399783 h 17509479"/>
              <a:gd name="connsiteX74" fmla="*/ 46057527 w 74090215"/>
              <a:gd name="connsiteY74" fmla="*/ 8265901 h 17509479"/>
              <a:gd name="connsiteX75" fmla="*/ 47334783 w 74090215"/>
              <a:gd name="connsiteY75" fmla="*/ 5356577 h 17509479"/>
              <a:gd name="connsiteX76" fmla="*/ 43382807 w 74090215"/>
              <a:gd name="connsiteY76" fmla="*/ 1404601 h 17509479"/>
              <a:gd name="connsiteX77" fmla="*/ 39430831 w 74090215"/>
              <a:gd name="connsiteY77" fmla="*/ 5356577 h 17509479"/>
              <a:gd name="connsiteX78" fmla="*/ 40708095 w 74090215"/>
              <a:gd name="connsiteY78" fmla="*/ 8265901 h 17509479"/>
              <a:gd name="connsiteX79" fmla="*/ 40861719 w 74090215"/>
              <a:gd name="connsiteY79" fmla="*/ 8399783 h 17509479"/>
              <a:gd name="connsiteX80" fmla="*/ 40864367 w 74090215"/>
              <a:gd name="connsiteY80" fmla="*/ 8398371 h 17509479"/>
              <a:gd name="connsiteX81" fmla="*/ 41010135 w 74090215"/>
              <a:gd name="connsiteY81" fmla="*/ 8551263 h 17509479"/>
              <a:gd name="connsiteX82" fmla="*/ 42401679 w 74090215"/>
              <a:gd name="connsiteY82" fmla="*/ 12152903 h 17509479"/>
              <a:gd name="connsiteX83" fmla="*/ 37045103 w 74090215"/>
              <a:gd name="connsiteY83" fmla="*/ 17509479 h 17509479"/>
              <a:gd name="connsiteX84" fmla="*/ 31688529 w 74090215"/>
              <a:gd name="connsiteY84" fmla="*/ 12152903 h 17509479"/>
              <a:gd name="connsiteX85" fmla="*/ 33080067 w 74090215"/>
              <a:gd name="connsiteY85" fmla="*/ 8551263 h 17509479"/>
              <a:gd name="connsiteX86" fmla="*/ 33225839 w 74090215"/>
              <a:gd name="connsiteY86" fmla="*/ 8398371 h 17509479"/>
              <a:gd name="connsiteX87" fmla="*/ 33228483 w 74090215"/>
              <a:gd name="connsiteY87" fmla="*/ 8399783 h 17509479"/>
              <a:gd name="connsiteX88" fmla="*/ 33382111 w 74090215"/>
              <a:gd name="connsiteY88" fmla="*/ 8265901 h 17509479"/>
              <a:gd name="connsiteX89" fmla="*/ 34659375 w 74090215"/>
              <a:gd name="connsiteY89" fmla="*/ 5356577 h 17509479"/>
              <a:gd name="connsiteX90" fmla="*/ 30707399 w 74090215"/>
              <a:gd name="connsiteY90" fmla="*/ 1404601 h 17509479"/>
              <a:gd name="connsiteX91" fmla="*/ 26755425 w 74090215"/>
              <a:gd name="connsiteY91" fmla="*/ 5356577 h 17509479"/>
              <a:gd name="connsiteX92" fmla="*/ 28032683 w 74090215"/>
              <a:gd name="connsiteY92" fmla="*/ 8265901 h 17509479"/>
              <a:gd name="connsiteX93" fmla="*/ 28186311 w 74090215"/>
              <a:gd name="connsiteY93" fmla="*/ 8399783 h 17509479"/>
              <a:gd name="connsiteX94" fmla="*/ 28188957 w 74090215"/>
              <a:gd name="connsiteY94" fmla="*/ 8398371 h 17509479"/>
              <a:gd name="connsiteX95" fmla="*/ 28334727 w 74090215"/>
              <a:gd name="connsiteY95" fmla="*/ 8551263 h 17509479"/>
              <a:gd name="connsiteX96" fmla="*/ 29726271 w 74090215"/>
              <a:gd name="connsiteY96" fmla="*/ 12152903 h 17509479"/>
              <a:gd name="connsiteX97" fmla="*/ 24369693 w 74090215"/>
              <a:gd name="connsiteY97" fmla="*/ 17509479 h 17509479"/>
              <a:gd name="connsiteX98" fmla="*/ 19013117 w 74090215"/>
              <a:gd name="connsiteY98" fmla="*/ 12152903 h 17509479"/>
              <a:gd name="connsiteX99" fmla="*/ 20404659 w 74090215"/>
              <a:gd name="connsiteY99" fmla="*/ 8551263 h 17509479"/>
              <a:gd name="connsiteX100" fmla="*/ 20550427 w 74090215"/>
              <a:gd name="connsiteY100" fmla="*/ 8398371 h 17509479"/>
              <a:gd name="connsiteX101" fmla="*/ 20553075 w 74090215"/>
              <a:gd name="connsiteY101" fmla="*/ 8399783 h 17509479"/>
              <a:gd name="connsiteX102" fmla="*/ 20706703 w 74090215"/>
              <a:gd name="connsiteY102" fmla="*/ 8265903 h 17509479"/>
              <a:gd name="connsiteX103" fmla="*/ 21983965 w 74090215"/>
              <a:gd name="connsiteY103" fmla="*/ 5356577 h 17509479"/>
              <a:gd name="connsiteX104" fmla="*/ 18031987 w 74090215"/>
              <a:gd name="connsiteY104" fmla="*/ 1404603 h 17509479"/>
              <a:gd name="connsiteX105" fmla="*/ 14080013 w 74090215"/>
              <a:gd name="connsiteY105" fmla="*/ 5356577 h 17509479"/>
              <a:gd name="connsiteX106" fmla="*/ 15357271 w 74090215"/>
              <a:gd name="connsiteY106" fmla="*/ 8265903 h 17509479"/>
              <a:gd name="connsiteX107" fmla="*/ 15510897 w 74090215"/>
              <a:gd name="connsiteY107" fmla="*/ 8399783 h 17509479"/>
              <a:gd name="connsiteX108" fmla="*/ 15513547 w 74090215"/>
              <a:gd name="connsiteY108" fmla="*/ 8398371 h 17509479"/>
              <a:gd name="connsiteX109" fmla="*/ 15659315 w 74090215"/>
              <a:gd name="connsiteY109" fmla="*/ 8551263 h 17509479"/>
              <a:gd name="connsiteX110" fmla="*/ 17050857 w 74090215"/>
              <a:gd name="connsiteY110" fmla="*/ 12152903 h 17509479"/>
              <a:gd name="connsiteX111" fmla="*/ 11694282 w 74090215"/>
              <a:gd name="connsiteY111" fmla="*/ 17509479 h 17509479"/>
              <a:gd name="connsiteX112" fmla="*/ 6337705 w 74090215"/>
              <a:gd name="connsiteY112" fmla="*/ 12152903 h 17509479"/>
              <a:gd name="connsiteX113" fmla="*/ 7729247 w 74090215"/>
              <a:gd name="connsiteY113" fmla="*/ 8551263 h 17509479"/>
              <a:gd name="connsiteX114" fmla="*/ 7875014 w 74090215"/>
              <a:gd name="connsiteY114" fmla="*/ 8398371 h 17509479"/>
              <a:gd name="connsiteX115" fmla="*/ 7877664 w 74090215"/>
              <a:gd name="connsiteY115" fmla="*/ 8399783 h 17509479"/>
              <a:gd name="connsiteX116" fmla="*/ 8031291 w 74090215"/>
              <a:gd name="connsiteY116" fmla="*/ 8265903 h 17509479"/>
              <a:gd name="connsiteX117" fmla="*/ 9308549 w 74090215"/>
              <a:gd name="connsiteY117" fmla="*/ 5356577 h 17509479"/>
              <a:gd name="connsiteX118" fmla="*/ 5356576 w 74090215"/>
              <a:gd name="connsiteY118" fmla="*/ 1404603 h 17509479"/>
              <a:gd name="connsiteX119" fmla="*/ 1404600 w 74090215"/>
              <a:gd name="connsiteY119" fmla="*/ 5356577 h 17509479"/>
              <a:gd name="connsiteX120" fmla="*/ 2842750 w 74090215"/>
              <a:gd name="connsiteY120" fmla="*/ 8406115 h 17509479"/>
              <a:gd name="connsiteX121" fmla="*/ 2849823 w 74090215"/>
              <a:gd name="connsiteY121" fmla="*/ 8411669 h 17509479"/>
              <a:gd name="connsiteX122" fmla="*/ 1537309 w 74090215"/>
              <a:gd name="connsiteY122" fmla="*/ 9111111 h 17509479"/>
              <a:gd name="connsiteX123" fmla="*/ 1391538 w 74090215"/>
              <a:gd name="connsiteY123" fmla="*/ 8958219 h 17509479"/>
              <a:gd name="connsiteX124" fmla="*/ 0 w 74090215"/>
              <a:gd name="connsiteY124" fmla="*/ 5356577 h 17509479"/>
              <a:gd name="connsiteX125" fmla="*/ 5356576 w 74090215"/>
              <a:gd name="connsiteY125" fmla="*/ 1 h 17509479"/>
              <a:gd name="connsiteX126" fmla="*/ 10713152 w 74090215"/>
              <a:gd name="connsiteY126" fmla="*/ 5356577 h 17509479"/>
              <a:gd name="connsiteX127" fmla="*/ 9321610 w 74090215"/>
              <a:gd name="connsiteY127" fmla="*/ 8958219 h 17509479"/>
              <a:gd name="connsiteX128" fmla="*/ 9175842 w 74090215"/>
              <a:gd name="connsiteY128" fmla="*/ 9111111 h 17509479"/>
              <a:gd name="connsiteX129" fmla="*/ 9173193 w 74090215"/>
              <a:gd name="connsiteY129" fmla="*/ 9109699 h 17509479"/>
              <a:gd name="connsiteX130" fmla="*/ 9019565 w 74090215"/>
              <a:gd name="connsiteY130" fmla="*/ 9243579 h 17509479"/>
              <a:gd name="connsiteX131" fmla="*/ 7742306 w 74090215"/>
              <a:gd name="connsiteY131" fmla="*/ 12152903 h 17509479"/>
              <a:gd name="connsiteX132" fmla="*/ 11694282 w 74090215"/>
              <a:gd name="connsiteY132" fmla="*/ 16104879 h 17509479"/>
              <a:gd name="connsiteX133" fmla="*/ 15646256 w 74090215"/>
              <a:gd name="connsiteY133" fmla="*/ 12152903 h 17509479"/>
              <a:gd name="connsiteX134" fmla="*/ 14368998 w 74090215"/>
              <a:gd name="connsiteY134" fmla="*/ 9243579 h 17509479"/>
              <a:gd name="connsiteX135" fmla="*/ 14215370 w 74090215"/>
              <a:gd name="connsiteY135" fmla="*/ 9109699 h 17509479"/>
              <a:gd name="connsiteX136" fmla="*/ 14212721 w 74090215"/>
              <a:gd name="connsiteY136" fmla="*/ 9111111 h 17509479"/>
              <a:gd name="connsiteX137" fmla="*/ 14066953 w 74090215"/>
              <a:gd name="connsiteY137" fmla="*/ 8958219 h 17509479"/>
              <a:gd name="connsiteX138" fmla="*/ 12675411 w 74090215"/>
              <a:gd name="connsiteY138" fmla="*/ 5356577 h 17509479"/>
              <a:gd name="connsiteX139" fmla="*/ 18031987 w 74090215"/>
              <a:gd name="connsiteY139" fmla="*/ 1 h 17509479"/>
              <a:gd name="connsiteX140" fmla="*/ 23388563 w 74090215"/>
              <a:gd name="connsiteY140" fmla="*/ 5356577 h 17509479"/>
              <a:gd name="connsiteX141" fmla="*/ 21997023 w 74090215"/>
              <a:gd name="connsiteY141" fmla="*/ 8958219 h 17509479"/>
              <a:gd name="connsiteX142" fmla="*/ 21851255 w 74090215"/>
              <a:gd name="connsiteY142" fmla="*/ 9111111 h 17509479"/>
              <a:gd name="connsiteX143" fmla="*/ 21848603 w 74090215"/>
              <a:gd name="connsiteY143" fmla="*/ 9109699 h 17509479"/>
              <a:gd name="connsiteX144" fmla="*/ 21694979 w 74090215"/>
              <a:gd name="connsiteY144" fmla="*/ 9243579 h 17509479"/>
              <a:gd name="connsiteX145" fmla="*/ 20417719 w 74090215"/>
              <a:gd name="connsiteY145" fmla="*/ 12152903 h 17509479"/>
              <a:gd name="connsiteX146" fmla="*/ 24369693 w 74090215"/>
              <a:gd name="connsiteY146" fmla="*/ 16104879 h 17509479"/>
              <a:gd name="connsiteX147" fmla="*/ 28321667 w 74090215"/>
              <a:gd name="connsiteY147" fmla="*/ 12152903 h 17509479"/>
              <a:gd name="connsiteX148" fmla="*/ 27044411 w 74090215"/>
              <a:gd name="connsiteY148" fmla="*/ 9243579 h 17509479"/>
              <a:gd name="connsiteX149" fmla="*/ 26890783 w 74090215"/>
              <a:gd name="connsiteY149" fmla="*/ 9109699 h 17509479"/>
              <a:gd name="connsiteX150" fmla="*/ 26888133 w 74090215"/>
              <a:gd name="connsiteY150" fmla="*/ 9111111 h 17509479"/>
              <a:gd name="connsiteX151" fmla="*/ 26742365 w 74090215"/>
              <a:gd name="connsiteY151" fmla="*/ 8958217 h 17509479"/>
              <a:gd name="connsiteX152" fmla="*/ 25350823 w 74090215"/>
              <a:gd name="connsiteY152" fmla="*/ 5356577 h 17509479"/>
              <a:gd name="connsiteX153" fmla="*/ 30707399 w 74090215"/>
              <a:gd name="connsiteY15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0864367 w 74090215"/>
              <a:gd name="connsiteY79" fmla="*/ 8398371 h 17509479"/>
              <a:gd name="connsiteX80" fmla="*/ 41010135 w 74090215"/>
              <a:gd name="connsiteY80" fmla="*/ 8551263 h 17509479"/>
              <a:gd name="connsiteX81" fmla="*/ 42401679 w 74090215"/>
              <a:gd name="connsiteY81" fmla="*/ 12152903 h 17509479"/>
              <a:gd name="connsiteX82" fmla="*/ 37045103 w 74090215"/>
              <a:gd name="connsiteY82" fmla="*/ 17509479 h 17509479"/>
              <a:gd name="connsiteX83" fmla="*/ 31688529 w 74090215"/>
              <a:gd name="connsiteY83" fmla="*/ 12152903 h 17509479"/>
              <a:gd name="connsiteX84" fmla="*/ 33080067 w 74090215"/>
              <a:gd name="connsiteY84" fmla="*/ 8551263 h 17509479"/>
              <a:gd name="connsiteX85" fmla="*/ 33225839 w 74090215"/>
              <a:gd name="connsiteY85" fmla="*/ 8398371 h 17509479"/>
              <a:gd name="connsiteX86" fmla="*/ 33228483 w 74090215"/>
              <a:gd name="connsiteY86" fmla="*/ 8399783 h 17509479"/>
              <a:gd name="connsiteX87" fmla="*/ 33382111 w 74090215"/>
              <a:gd name="connsiteY87" fmla="*/ 8265901 h 17509479"/>
              <a:gd name="connsiteX88" fmla="*/ 34659375 w 74090215"/>
              <a:gd name="connsiteY88" fmla="*/ 5356577 h 17509479"/>
              <a:gd name="connsiteX89" fmla="*/ 30707399 w 74090215"/>
              <a:gd name="connsiteY89" fmla="*/ 1404601 h 17509479"/>
              <a:gd name="connsiteX90" fmla="*/ 26755425 w 74090215"/>
              <a:gd name="connsiteY90" fmla="*/ 5356577 h 17509479"/>
              <a:gd name="connsiteX91" fmla="*/ 28032683 w 74090215"/>
              <a:gd name="connsiteY91" fmla="*/ 8265901 h 17509479"/>
              <a:gd name="connsiteX92" fmla="*/ 28186311 w 74090215"/>
              <a:gd name="connsiteY92" fmla="*/ 8399783 h 17509479"/>
              <a:gd name="connsiteX93" fmla="*/ 28188957 w 74090215"/>
              <a:gd name="connsiteY93" fmla="*/ 8398371 h 17509479"/>
              <a:gd name="connsiteX94" fmla="*/ 28334727 w 74090215"/>
              <a:gd name="connsiteY94" fmla="*/ 8551263 h 17509479"/>
              <a:gd name="connsiteX95" fmla="*/ 29726271 w 74090215"/>
              <a:gd name="connsiteY95" fmla="*/ 12152903 h 17509479"/>
              <a:gd name="connsiteX96" fmla="*/ 24369693 w 74090215"/>
              <a:gd name="connsiteY96" fmla="*/ 17509479 h 17509479"/>
              <a:gd name="connsiteX97" fmla="*/ 19013117 w 74090215"/>
              <a:gd name="connsiteY97" fmla="*/ 12152903 h 17509479"/>
              <a:gd name="connsiteX98" fmla="*/ 20404659 w 74090215"/>
              <a:gd name="connsiteY98" fmla="*/ 8551263 h 17509479"/>
              <a:gd name="connsiteX99" fmla="*/ 20550427 w 74090215"/>
              <a:gd name="connsiteY99" fmla="*/ 8398371 h 17509479"/>
              <a:gd name="connsiteX100" fmla="*/ 20553075 w 74090215"/>
              <a:gd name="connsiteY100" fmla="*/ 8399783 h 17509479"/>
              <a:gd name="connsiteX101" fmla="*/ 20706703 w 74090215"/>
              <a:gd name="connsiteY101" fmla="*/ 8265903 h 17509479"/>
              <a:gd name="connsiteX102" fmla="*/ 21983965 w 74090215"/>
              <a:gd name="connsiteY102" fmla="*/ 5356577 h 17509479"/>
              <a:gd name="connsiteX103" fmla="*/ 18031987 w 74090215"/>
              <a:gd name="connsiteY103" fmla="*/ 1404603 h 17509479"/>
              <a:gd name="connsiteX104" fmla="*/ 14080013 w 74090215"/>
              <a:gd name="connsiteY104" fmla="*/ 5356577 h 17509479"/>
              <a:gd name="connsiteX105" fmla="*/ 15357271 w 74090215"/>
              <a:gd name="connsiteY105" fmla="*/ 8265903 h 17509479"/>
              <a:gd name="connsiteX106" fmla="*/ 15510897 w 74090215"/>
              <a:gd name="connsiteY106" fmla="*/ 8399783 h 17509479"/>
              <a:gd name="connsiteX107" fmla="*/ 15513547 w 74090215"/>
              <a:gd name="connsiteY107" fmla="*/ 8398371 h 17509479"/>
              <a:gd name="connsiteX108" fmla="*/ 15659315 w 74090215"/>
              <a:gd name="connsiteY108" fmla="*/ 8551263 h 17509479"/>
              <a:gd name="connsiteX109" fmla="*/ 17050857 w 74090215"/>
              <a:gd name="connsiteY109" fmla="*/ 12152903 h 17509479"/>
              <a:gd name="connsiteX110" fmla="*/ 11694282 w 74090215"/>
              <a:gd name="connsiteY110" fmla="*/ 17509479 h 17509479"/>
              <a:gd name="connsiteX111" fmla="*/ 6337705 w 74090215"/>
              <a:gd name="connsiteY111" fmla="*/ 12152903 h 17509479"/>
              <a:gd name="connsiteX112" fmla="*/ 7729247 w 74090215"/>
              <a:gd name="connsiteY112" fmla="*/ 8551263 h 17509479"/>
              <a:gd name="connsiteX113" fmla="*/ 7875014 w 74090215"/>
              <a:gd name="connsiteY113" fmla="*/ 8398371 h 17509479"/>
              <a:gd name="connsiteX114" fmla="*/ 7877664 w 74090215"/>
              <a:gd name="connsiteY114" fmla="*/ 8399783 h 17509479"/>
              <a:gd name="connsiteX115" fmla="*/ 8031291 w 74090215"/>
              <a:gd name="connsiteY115" fmla="*/ 8265903 h 17509479"/>
              <a:gd name="connsiteX116" fmla="*/ 9308549 w 74090215"/>
              <a:gd name="connsiteY116" fmla="*/ 5356577 h 17509479"/>
              <a:gd name="connsiteX117" fmla="*/ 5356576 w 74090215"/>
              <a:gd name="connsiteY117" fmla="*/ 1404603 h 17509479"/>
              <a:gd name="connsiteX118" fmla="*/ 1404600 w 74090215"/>
              <a:gd name="connsiteY118" fmla="*/ 5356577 h 17509479"/>
              <a:gd name="connsiteX119" fmla="*/ 2842750 w 74090215"/>
              <a:gd name="connsiteY119" fmla="*/ 8406115 h 17509479"/>
              <a:gd name="connsiteX120" fmla="*/ 2849823 w 74090215"/>
              <a:gd name="connsiteY120" fmla="*/ 8411669 h 17509479"/>
              <a:gd name="connsiteX121" fmla="*/ 1537309 w 74090215"/>
              <a:gd name="connsiteY121" fmla="*/ 9111111 h 17509479"/>
              <a:gd name="connsiteX122" fmla="*/ 1391538 w 74090215"/>
              <a:gd name="connsiteY122" fmla="*/ 8958219 h 17509479"/>
              <a:gd name="connsiteX123" fmla="*/ 0 w 74090215"/>
              <a:gd name="connsiteY123" fmla="*/ 5356577 h 17509479"/>
              <a:gd name="connsiteX124" fmla="*/ 5356576 w 74090215"/>
              <a:gd name="connsiteY124" fmla="*/ 1 h 17509479"/>
              <a:gd name="connsiteX125" fmla="*/ 10713152 w 74090215"/>
              <a:gd name="connsiteY125" fmla="*/ 5356577 h 17509479"/>
              <a:gd name="connsiteX126" fmla="*/ 9321610 w 74090215"/>
              <a:gd name="connsiteY126" fmla="*/ 8958219 h 17509479"/>
              <a:gd name="connsiteX127" fmla="*/ 9175842 w 74090215"/>
              <a:gd name="connsiteY127" fmla="*/ 9111111 h 17509479"/>
              <a:gd name="connsiteX128" fmla="*/ 9173193 w 74090215"/>
              <a:gd name="connsiteY128" fmla="*/ 9109699 h 17509479"/>
              <a:gd name="connsiteX129" fmla="*/ 9019565 w 74090215"/>
              <a:gd name="connsiteY129" fmla="*/ 9243579 h 17509479"/>
              <a:gd name="connsiteX130" fmla="*/ 7742306 w 74090215"/>
              <a:gd name="connsiteY130" fmla="*/ 12152903 h 17509479"/>
              <a:gd name="connsiteX131" fmla="*/ 11694282 w 74090215"/>
              <a:gd name="connsiteY131" fmla="*/ 16104879 h 17509479"/>
              <a:gd name="connsiteX132" fmla="*/ 15646256 w 74090215"/>
              <a:gd name="connsiteY132" fmla="*/ 12152903 h 17509479"/>
              <a:gd name="connsiteX133" fmla="*/ 14368998 w 74090215"/>
              <a:gd name="connsiteY133" fmla="*/ 9243579 h 17509479"/>
              <a:gd name="connsiteX134" fmla="*/ 14215370 w 74090215"/>
              <a:gd name="connsiteY134" fmla="*/ 9109699 h 17509479"/>
              <a:gd name="connsiteX135" fmla="*/ 14212721 w 74090215"/>
              <a:gd name="connsiteY135" fmla="*/ 9111111 h 17509479"/>
              <a:gd name="connsiteX136" fmla="*/ 14066953 w 74090215"/>
              <a:gd name="connsiteY136" fmla="*/ 8958219 h 17509479"/>
              <a:gd name="connsiteX137" fmla="*/ 12675411 w 74090215"/>
              <a:gd name="connsiteY137" fmla="*/ 5356577 h 17509479"/>
              <a:gd name="connsiteX138" fmla="*/ 18031987 w 74090215"/>
              <a:gd name="connsiteY138" fmla="*/ 1 h 17509479"/>
              <a:gd name="connsiteX139" fmla="*/ 23388563 w 74090215"/>
              <a:gd name="connsiteY139" fmla="*/ 5356577 h 17509479"/>
              <a:gd name="connsiteX140" fmla="*/ 21997023 w 74090215"/>
              <a:gd name="connsiteY140" fmla="*/ 8958219 h 17509479"/>
              <a:gd name="connsiteX141" fmla="*/ 21851255 w 74090215"/>
              <a:gd name="connsiteY141" fmla="*/ 9111111 h 17509479"/>
              <a:gd name="connsiteX142" fmla="*/ 21848603 w 74090215"/>
              <a:gd name="connsiteY142" fmla="*/ 9109699 h 17509479"/>
              <a:gd name="connsiteX143" fmla="*/ 21694979 w 74090215"/>
              <a:gd name="connsiteY143" fmla="*/ 9243579 h 17509479"/>
              <a:gd name="connsiteX144" fmla="*/ 20417719 w 74090215"/>
              <a:gd name="connsiteY144" fmla="*/ 12152903 h 17509479"/>
              <a:gd name="connsiteX145" fmla="*/ 24369693 w 74090215"/>
              <a:gd name="connsiteY145" fmla="*/ 16104879 h 17509479"/>
              <a:gd name="connsiteX146" fmla="*/ 28321667 w 74090215"/>
              <a:gd name="connsiteY146" fmla="*/ 12152903 h 17509479"/>
              <a:gd name="connsiteX147" fmla="*/ 27044411 w 74090215"/>
              <a:gd name="connsiteY147" fmla="*/ 9243579 h 17509479"/>
              <a:gd name="connsiteX148" fmla="*/ 26890783 w 74090215"/>
              <a:gd name="connsiteY148" fmla="*/ 9109699 h 17509479"/>
              <a:gd name="connsiteX149" fmla="*/ 26888133 w 74090215"/>
              <a:gd name="connsiteY149" fmla="*/ 9111111 h 17509479"/>
              <a:gd name="connsiteX150" fmla="*/ 26742365 w 74090215"/>
              <a:gd name="connsiteY150" fmla="*/ 8958217 h 17509479"/>
              <a:gd name="connsiteX151" fmla="*/ 25350823 w 74090215"/>
              <a:gd name="connsiteY151" fmla="*/ 5356577 h 17509479"/>
              <a:gd name="connsiteX152" fmla="*/ 30707399 w 74090215"/>
              <a:gd name="connsiteY15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1010135 w 74090215"/>
              <a:gd name="connsiteY79" fmla="*/ 8551263 h 17509479"/>
              <a:gd name="connsiteX80" fmla="*/ 42401679 w 74090215"/>
              <a:gd name="connsiteY80" fmla="*/ 12152903 h 17509479"/>
              <a:gd name="connsiteX81" fmla="*/ 37045103 w 74090215"/>
              <a:gd name="connsiteY81" fmla="*/ 17509479 h 17509479"/>
              <a:gd name="connsiteX82" fmla="*/ 31688529 w 74090215"/>
              <a:gd name="connsiteY82" fmla="*/ 12152903 h 17509479"/>
              <a:gd name="connsiteX83" fmla="*/ 33080067 w 74090215"/>
              <a:gd name="connsiteY83" fmla="*/ 8551263 h 17509479"/>
              <a:gd name="connsiteX84" fmla="*/ 33225839 w 74090215"/>
              <a:gd name="connsiteY84" fmla="*/ 8398371 h 17509479"/>
              <a:gd name="connsiteX85" fmla="*/ 33228483 w 74090215"/>
              <a:gd name="connsiteY85" fmla="*/ 8399783 h 17509479"/>
              <a:gd name="connsiteX86" fmla="*/ 33382111 w 74090215"/>
              <a:gd name="connsiteY86" fmla="*/ 8265901 h 17509479"/>
              <a:gd name="connsiteX87" fmla="*/ 34659375 w 74090215"/>
              <a:gd name="connsiteY87" fmla="*/ 5356577 h 17509479"/>
              <a:gd name="connsiteX88" fmla="*/ 30707399 w 74090215"/>
              <a:gd name="connsiteY88" fmla="*/ 1404601 h 17509479"/>
              <a:gd name="connsiteX89" fmla="*/ 26755425 w 74090215"/>
              <a:gd name="connsiteY89" fmla="*/ 5356577 h 17509479"/>
              <a:gd name="connsiteX90" fmla="*/ 28032683 w 74090215"/>
              <a:gd name="connsiteY90" fmla="*/ 8265901 h 17509479"/>
              <a:gd name="connsiteX91" fmla="*/ 28186311 w 74090215"/>
              <a:gd name="connsiteY91" fmla="*/ 8399783 h 17509479"/>
              <a:gd name="connsiteX92" fmla="*/ 28188957 w 74090215"/>
              <a:gd name="connsiteY92" fmla="*/ 8398371 h 17509479"/>
              <a:gd name="connsiteX93" fmla="*/ 28334727 w 74090215"/>
              <a:gd name="connsiteY93" fmla="*/ 8551263 h 17509479"/>
              <a:gd name="connsiteX94" fmla="*/ 29726271 w 74090215"/>
              <a:gd name="connsiteY94" fmla="*/ 12152903 h 17509479"/>
              <a:gd name="connsiteX95" fmla="*/ 24369693 w 74090215"/>
              <a:gd name="connsiteY95" fmla="*/ 17509479 h 17509479"/>
              <a:gd name="connsiteX96" fmla="*/ 19013117 w 74090215"/>
              <a:gd name="connsiteY96" fmla="*/ 12152903 h 17509479"/>
              <a:gd name="connsiteX97" fmla="*/ 20404659 w 74090215"/>
              <a:gd name="connsiteY97" fmla="*/ 8551263 h 17509479"/>
              <a:gd name="connsiteX98" fmla="*/ 20550427 w 74090215"/>
              <a:gd name="connsiteY98" fmla="*/ 8398371 h 17509479"/>
              <a:gd name="connsiteX99" fmla="*/ 20553075 w 74090215"/>
              <a:gd name="connsiteY99" fmla="*/ 8399783 h 17509479"/>
              <a:gd name="connsiteX100" fmla="*/ 20706703 w 74090215"/>
              <a:gd name="connsiteY100" fmla="*/ 8265903 h 17509479"/>
              <a:gd name="connsiteX101" fmla="*/ 21983965 w 74090215"/>
              <a:gd name="connsiteY101" fmla="*/ 5356577 h 17509479"/>
              <a:gd name="connsiteX102" fmla="*/ 18031987 w 74090215"/>
              <a:gd name="connsiteY102" fmla="*/ 1404603 h 17509479"/>
              <a:gd name="connsiteX103" fmla="*/ 14080013 w 74090215"/>
              <a:gd name="connsiteY103" fmla="*/ 5356577 h 17509479"/>
              <a:gd name="connsiteX104" fmla="*/ 15357271 w 74090215"/>
              <a:gd name="connsiteY104" fmla="*/ 8265903 h 17509479"/>
              <a:gd name="connsiteX105" fmla="*/ 15510897 w 74090215"/>
              <a:gd name="connsiteY105" fmla="*/ 8399783 h 17509479"/>
              <a:gd name="connsiteX106" fmla="*/ 15513547 w 74090215"/>
              <a:gd name="connsiteY106" fmla="*/ 8398371 h 17509479"/>
              <a:gd name="connsiteX107" fmla="*/ 15659315 w 74090215"/>
              <a:gd name="connsiteY107" fmla="*/ 8551263 h 17509479"/>
              <a:gd name="connsiteX108" fmla="*/ 17050857 w 74090215"/>
              <a:gd name="connsiteY108" fmla="*/ 12152903 h 17509479"/>
              <a:gd name="connsiteX109" fmla="*/ 11694282 w 74090215"/>
              <a:gd name="connsiteY109" fmla="*/ 17509479 h 17509479"/>
              <a:gd name="connsiteX110" fmla="*/ 6337705 w 74090215"/>
              <a:gd name="connsiteY110" fmla="*/ 12152903 h 17509479"/>
              <a:gd name="connsiteX111" fmla="*/ 7729247 w 74090215"/>
              <a:gd name="connsiteY111" fmla="*/ 8551263 h 17509479"/>
              <a:gd name="connsiteX112" fmla="*/ 7875014 w 74090215"/>
              <a:gd name="connsiteY112" fmla="*/ 8398371 h 17509479"/>
              <a:gd name="connsiteX113" fmla="*/ 7877664 w 74090215"/>
              <a:gd name="connsiteY113" fmla="*/ 8399783 h 17509479"/>
              <a:gd name="connsiteX114" fmla="*/ 8031291 w 74090215"/>
              <a:gd name="connsiteY114" fmla="*/ 8265903 h 17509479"/>
              <a:gd name="connsiteX115" fmla="*/ 9308549 w 74090215"/>
              <a:gd name="connsiteY115" fmla="*/ 5356577 h 17509479"/>
              <a:gd name="connsiteX116" fmla="*/ 5356576 w 74090215"/>
              <a:gd name="connsiteY116" fmla="*/ 1404603 h 17509479"/>
              <a:gd name="connsiteX117" fmla="*/ 1404600 w 74090215"/>
              <a:gd name="connsiteY117" fmla="*/ 5356577 h 17509479"/>
              <a:gd name="connsiteX118" fmla="*/ 2842750 w 74090215"/>
              <a:gd name="connsiteY118" fmla="*/ 8406115 h 17509479"/>
              <a:gd name="connsiteX119" fmla="*/ 2849823 w 74090215"/>
              <a:gd name="connsiteY119" fmla="*/ 8411669 h 17509479"/>
              <a:gd name="connsiteX120" fmla="*/ 1537309 w 74090215"/>
              <a:gd name="connsiteY120" fmla="*/ 9111111 h 17509479"/>
              <a:gd name="connsiteX121" fmla="*/ 1391538 w 74090215"/>
              <a:gd name="connsiteY121" fmla="*/ 8958219 h 17509479"/>
              <a:gd name="connsiteX122" fmla="*/ 0 w 74090215"/>
              <a:gd name="connsiteY122" fmla="*/ 5356577 h 17509479"/>
              <a:gd name="connsiteX123" fmla="*/ 5356576 w 74090215"/>
              <a:gd name="connsiteY123" fmla="*/ 1 h 17509479"/>
              <a:gd name="connsiteX124" fmla="*/ 10713152 w 74090215"/>
              <a:gd name="connsiteY124" fmla="*/ 5356577 h 17509479"/>
              <a:gd name="connsiteX125" fmla="*/ 9321610 w 74090215"/>
              <a:gd name="connsiteY125" fmla="*/ 8958219 h 17509479"/>
              <a:gd name="connsiteX126" fmla="*/ 9175842 w 74090215"/>
              <a:gd name="connsiteY126" fmla="*/ 9111111 h 17509479"/>
              <a:gd name="connsiteX127" fmla="*/ 9173193 w 74090215"/>
              <a:gd name="connsiteY127" fmla="*/ 9109699 h 17509479"/>
              <a:gd name="connsiteX128" fmla="*/ 9019565 w 74090215"/>
              <a:gd name="connsiteY128" fmla="*/ 9243579 h 17509479"/>
              <a:gd name="connsiteX129" fmla="*/ 7742306 w 74090215"/>
              <a:gd name="connsiteY129" fmla="*/ 12152903 h 17509479"/>
              <a:gd name="connsiteX130" fmla="*/ 11694282 w 74090215"/>
              <a:gd name="connsiteY130" fmla="*/ 16104879 h 17509479"/>
              <a:gd name="connsiteX131" fmla="*/ 15646256 w 74090215"/>
              <a:gd name="connsiteY131" fmla="*/ 12152903 h 17509479"/>
              <a:gd name="connsiteX132" fmla="*/ 14368998 w 74090215"/>
              <a:gd name="connsiteY132" fmla="*/ 9243579 h 17509479"/>
              <a:gd name="connsiteX133" fmla="*/ 14215370 w 74090215"/>
              <a:gd name="connsiteY133" fmla="*/ 9109699 h 17509479"/>
              <a:gd name="connsiteX134" fmla="*/ 14212721 w 74090215"/>
              <a:gd name="connsiteY134" fmla="*/ 9111111 h 17509479"/>
              <a:gd name="connsiteX135" fmla="*/ 14066953 w 74090215"/>
              <a:gd name="connsiteY135" fmla="*/ 8958219 h 17509479"/>
              <a:gd name="connsiteX136" fmla="*/ 12675411 w 74090215"/>
              <a:gd name="connsiteY136" fmla="*/ 5356577 h 17509479"/>
              <a:gd name="connsiteX137" fmla="*/ 18031987 w 74090215"/>
              <a:gd name="connsiteY137" fmla="*/ 1 h 17509479"/>
              <a:gd name="connsiteX138" fmla="*/ 23388563 w 74090215"/>
              <a:gd name="connsiteY138" fmla="*/ 5356577 h 17509479"/>
              <a:gd name="connsiteX139" fmla="*/ 21997023 w 74090215"/>
              <a:gd name="connsiteY139" fmla="*/ 8958219 h 17509479"/>
              <a:gd name="connsiteX140" fmla="*/ 21851255 w 74090215"/>
              <a:gd name="connsiteY140" fmla="*/ 9111111 h 17509479"/>
              <a:gd name="connsiteX141" fmla="*/ 21848603 w 74090215"/>
              <a:gd name="connsiteY141" fmla="*/ 9109699 h 17509479"/>
              <a:gd name="connsiteX142" fmla="*/ 21694979 w 74090215"/>
              <a:gd name="connsiteY142" fmla="*/ 9243579 h 17509479"/>
              <a:gd name="connsiteX143" fmla="*/ 20417719 w 74090215"/>
              <a:gd name="connsiteY143" fmla="*/ 12152903 h 17509479"/>
              <a:gd name="connsiteX144" fmla="*/ 24369693 w 74090215"/>
              <a:gd name="connsiteY144" fmla="*/ 16104879 h 17509479"/>
              <a:gd name="connsiteX145" fmla="*/ 28321667 w 74090215"/>
              <a:gd name="connsiteY145" fmla="*/ 12152903 h 17509479"/>
              <a:gd name="connsiteX146" fmla="*/ 27044411 w 74090215"/>
              <a:gd name="connsiteY146" fmla="*/ 9243579 h 17509479"/>
              <a:gd name="connsiteX147" fmla="*/ 26890783 w 74090215"/>
              <a:gd name="connsiteY147" fmla="*/ 9109699 h 17509479"/>
              <a:gd name="connsiteX148" fmla="*/ 26888133 w 74090215"/>
              <a:gd name="connsiteY148" fmla="*/ 9111111 h 17509479"/>
              <a:gd name="connsiteX149" fmla="*/ 26742365 w 74090215"/>
              <a:gd name="connsiteY149" fmla="*/ 8958217 h 17509479"/>
              <a:gd name="connsiteX150" fmla="*/ 25350823 w 74090215"/>
              <a:gd name="connsiteY150" fmla="*/ 5356577 h 17509479"/>
              <a:gd name="connsiteX151" fmla="*/ 30707399 w 74090215"/>
              <a:gd name="connsiteY15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1010135 w 74090215"/>
              <a:gd name="connsiteY78" fmla="*/ 8551263 h 17509479"/>
              <a:gd name="connsiteX79" fmla="*/ 42401679 w 74090215"/>
              <a:gd name="connsiteY79" fmla="*/ 12152903 h 17509479"/>
              <a:gd name="connsiteX80" fmla="*/ 37045103 w 74090215"/>
              <a:gd name="connsiteY80" fmla="*/ 17509479 h 17509479"/>
              <a:gd name="connsiteX81" fmla="*/ 31688529 w 74090215"/>
              <a:gd name="connsiteY81" fmla="*/ 12152903 h 17509479"/>
              <a:gd name="connsiteX82" fmla="*/ 33080067 w 74090215"/>
              <a:gd name="connsiteY82" fmla="*/ 8551263 h 17509479"/>
              <a:gd name="connsiteX83" fmla="*/ 33225839 w 74090215"/>
              <a:gd name="connsiteY83" fmla="*/ 8398371 h 17509479"/>
              <a:gd name="connsiteX84" fmla="*/ 33228483 w 74090215"/>
              <a:gd name="connsiteY84" fmla="*/ 8399783 h 17509479"/>
              <a:gd name="connsiteX85" fmla="*/ 33382111 w 74090215"/>
              <a:gd name="connsiteY85" fmla="*/ 8265901 h 17509479"/>
              <a:gd name="connsiteX86" fmla="*/ 34659375 w 74090215"/>
              <a:gd name="connsiteY86" fmla="*/ 5356577 h 17509479"/>
              <a:gd name="connsiteX87" fmla="*/ 30707399 w 74090215"/>
              <a:gd name="connsiteY87" fmla="*/ 1404601 h 17509479"/>
              <a:gd name="connsiteX88" fmla="*/ 26755425 w 74090215"/>
              <a:gd name="connsiteY88" fmla="*/ 5356577 h 17509479"/>
              <a:gd name="connsiteX89" fmla="*/ 28032683 w 74090215"/>
              <a:gd name="connsiteY89" fmla="*/ 8265901 h 17509479"/>
              <a:gd name="connsiteX90" fmla="*/ 28186311 w 74090215"/>
              <a:gd name="connsiteY90" fmla="*/ 8399783 h 17509479"/>
              <a:gd name="connsiteX91" fmla="*/ 28188957 w 74090215"/>
              <a:gd name="connsiteY91" fmla="*/ 8398371 h 17509479"/>
              <a:gd name="connsiteX92" fmla="*/ 28334727 w 74090215"/>
              <a:gd name="connsiteY92" fmla="*/ 8551263 h 17509479"/>
              <a:gd name="connsiteX93" fmla="*/ 29726271 w 74090215"/>
              <a:gd name="connsiteY93" fmla="*/ 12152903 h 17509479"/>
              <a:gd name="connsiteX94" fmla="*/ 24369693 w 74090215"/>
              <a:gd name="connsiteY94" fmla="*/ 17509479 h 17509479"/>
              <a:gd name="connsiteX95" fmla="*/ 19013117 w 74090215"/>
              <a:gd name="connsiteY95" fmla="*/ 12152903 h 17509479"/>
              <a:gd name="connsiteX96" fmla="*/ 20404659 w 74090215"/>
              <a:gd name="connsiteY96" fmla="*/ 8551263 h 17509479"/>
              <a:gd name="connsiteX97" fmla="*/ 20550427 w 74090215"/>
              <a:gd name="connsiteY97" fmla="*/ 8398371 h 17509479"/>
              <a:gd name="connsiteX98" fmla="*/ 20553075 w 74090215"/>
              <a:gd name="connsiteY98" fmla="*/ 8399783 h 17509479"/>
              <a:gd name="connsiteX99" fmla="*/ 20706703 w 74090215"/>
              <a:gd name="connsiteY99" fmla="*/ 8265903 h 17509479"/>
              <a:gd name="connsiteX100" fmla="*/ 21983965 w 74090215"/>
              <a:gd name="connsiteY100" fmla="*/ 5356577 h 17509479"/>
              <a:gd name="connsiteX101" fmla="*/ 18031987 w 74090215"/>
              <a:gd name="connsiteY101" fmla="*/ 1404603 h 17509479"/>
              <a:gd name="connsiteX102" fmla="*/ 14080013 w 74090215"/>
              <a:gd name="connsiteY102" fmla="*/ 5356577 h 17509479"/>
              <a:gd name="connsiteX103" fmla="*/ 15357271 w 74090215"/>
              <a:gd name="connsiteY103" fmla="*/ 8265903 h 17509479"/>
              <a:gd name="connsiteX104" fmla="*/ 15510897 w 74090215"/>
              <a:gd name="connsiteY104" fmla="*/ 8399783 h 17509479"/>
              <a:gd name="connsiteX105" fmla="*/ 15513547 w 74090215"/>
              <a:gd name="connsiteY105" fmla="*/ 8398371 h 17509479"/>
              <a:gd name="connsiteX106" fmla="*/ 15659315 w 74090215"/>
              <a:gd name="connsiteY106" fmla="*/ 8551263 h 17509479"/>
              <a:gd name="connsiteX107" fmla="*/ 17050857 w 74090215"/>
              <a:gd name="connsiteY107" fmla="*/ 12152903 h 17509479"/>
              <a:gd name="connsiteX108" fmla="*/ 11694282 w 74090215"/>
              <a:gd name="connsiteY108" fmla="*/ 17509479 h 17509479"/>
              <a:gd name="connsiteX109" fmla="*/ 6337705 w 74090215"/>
              <a:gd name="connsiteY109" fmla="*/ 12152903 h 17509479"/>
              <a:gd name="connsiteX110" fmla="*/ 7729247 w 74090215"/>
              <a:gd name="connsiteY110" fmla="*/ 8551263 h 17509479"/>
              <a:gd name="connsiteX111" fmla="*/ 7875014 w 74090215"/>
              <a:gd name="connsiteY111" fmla="*/ 8398371 h 17509479"/>
              <a:gd name="connsiteX112" fmla="*/ 7877664 w 74090215"/>
              <a:gd name="connsiteY112" fmla="*/ 8399783 h 17509479"/>
              <a:gd name="connsiteX113" fmla="*/ 8031291 w 74090215"/>
              <a:gd name="connsiteY113" fmla="*/ 8265903 h 17509479"/>
              <a:gd name="connsiteX114" fmla="*/ 9308549 w 74090215"/>
              <a:gd name="connsiteY114" fmla="*/ 5356577 h 17509479"/>
              <a:gd name="connsiteX115" fmla="*/ 5356576 w 74090215"/>
              <a:gd name="connsiteY115" fmla="*/ 1404603 h 17509479"/>
              <a:gd name="connsiteX116" fmla="*/ 1404600 w 74090215"/>
              <a:gd name="connsiteY116" fmla="*/ 5356577 h 17509479"/>
              <a:gd name="connsiteX117" fmla="*/ 2842750 w 74090215"/>
              <a:gd name="connsiteY117" fmla="*/ 8406115 h 17509479"/>
              <a:gd name="connsiteX118" fmla="*/ 2849823 w 74090215"/>
              <a:gd name="connsiteY118" fmla="*/ 8411669 h 17509479"/>
              <a:gd name="connsiteX119" fmla="*/ 1537309 w 74090215"/>
              <a:gd name="connsiteY119" fmla="*/ 9111111 h 17509479"/>
              <a:gd name="connsiteX120" fmla="*/ 1391538 w 74090215"/>
              <a:gd name="connsiteY120" fmla="*/ 8958219 h 17509479"/>
              <a:gd name="connsiteX121" fmla="*/ 0 w 74090215"/>
              <a:gd name="connsiteY121" fmla="*/ 5356577 h 17509479"/>
              <a:gd name="connsiteX122" fmla="*/ 5356576 w 74090215"/>
              <a:gd name="connsiteY122" fmla="*/ 1 h 17509479"/>
              <a:gd name="connsiteX123" fmla="*/ 10713152 w 74090215"/>
              <a:gd name="connsiteY123" fmla="*/ 5356577 h 17509479"/>
              <a:gd name="connsiteX124" fmla="*/ 9321610 w 74090215"/>
              <a:gd name="connsiteY124" fmla="*/ 8958219 h 17509479"/>
              <a:gd name="connsiteX125" fmla="*/ 9175842 w 74090215"/>
              <a:gd name="connsiteY125" fmla="*/ 9111111 h 17509479"/>
              <a:gd name="connsiteX126" fmla="*/ 9173193 w 74090215"/>
              <a:gd name="connsiteY126" fmla="*/ 9109699 h 17509479"/>
              <a:gd name="connsiteX127" fmla="*/ 9019565 w 74090215"/>
              <a:gd name="connsiteY127" fmla="*/ 9243579 h 17509479"/>
              <a:gd name="connsiteX128" fmla="*/ 7742306 w 74090215"/>
              <a:gd name="connsiteY128" fmla="*/ 12152903 h 17509479"/>
              <a:gd name="connsiteX129" fmla="*/ 11694282 w 74090215"/>
              <a:gd name="connsiteY129" fmla="*/ 16104879 h 17509479"/>
              <a:gd name="connsiteX130" fmla="*/ 15646256 w 74090215"/>
              <a:gd name="connsiteY130" fmla="*/ 12152903 h 17509479"/>
              <a:gd name="connsiteX131" fmla="*/ 14368998 w 74090215"/>
              <a:gd name="connsiteY131" fmla="*/ 9243579 h 17509479"/>
              <a:gd name="connsiteX132" fmla="*/ 14215370 w 74090215"/>
              <a:gd name="connsiteY132" fmla="*/ 9109699 h 17509479"/>
              <a:gd name="connsiteX133" fmla="*/ 14212721 w 74090215"/>
              <a:gd name="connsiteY133" fmla="*/ 9111111 h 17509479"/>
              <a:gd name="connsiteX134" fmla="*/ 14066953 w 74090215"/>
              <a:gd name="connsiteY134" fmla="*/ 8958219 h 17509479"/>
              <a:gd name="connsiteX135" fmla="*/ 12675411 w 74090215"/>
              <a:gd name="connsiteY135" fmla="*/ 5356577 h 17509479"/>
              <a:gd name="connsiteX136" fmla="*/ 18031987 w 74090215"/>
              <a:gd name="connsiteY136" fmla="*/ 1 h 17509479"/>
              <a:gd name="connsiteX137" fmla="*/ 23388563 w 74090215"/>
              <a:gd name="connsiteY137" fmla="*/ 5356577 h 17509479"/>
              <a:gd name="connsiteX138" fmla="*/ 21997023 w 74090215"/>
              <a:gd name="connsiteY138" fmla="*/ 8958219 h 17509479"/>
              <a:gd name="connsiteX139" fmla="*/ 21851255 w 74090215"/>
              <a:gd name="connsiteY139" fmla="*/ 9111111 h 17509479"/>
              <a:gd name="connsiteX140" fmla="*/ 21848603 w 74090215"/>
              <a:gd name="connsiteY140" fmla="*/ 9109699 h 17509479"/>
              <a:gd name="connsiteX141" fmla="*/ 21694979 w 74090215"/>
              <a:gd name="connsiteY141" fmla="*/ 9243579 h 17509479"/>
              <a:gd name="connsiteX142" fmla="*/ 20417719 w 74090215"/>
              <a:gd name="connsiteY142" fmla="*/ 12152903 h 17509479"/>
              <a:gd name="connsiteX143" fmla="*/ 24369693 w 74090215"/>
              <a:gd name="connsiteY143" fmla="*/ 16104879 h 17509479"/>
              <a:gd name="connsiteX144" fmla="*/ 28321667 w 74090215"/>
              <a:gd name="connsiteY144" fmla="*/ 12152903 h 17509479"/>
              <a:gd name="connsiteX145" fmla="*/ 27044411 w 74090215"/>
              <a:gd name="connsiteY145" fmla="*/ 9243579 h 17509479"/>
              <a:gd name="connsiteX146" fmla="*/ 26890783 w 74090215"/>
              <a:gd name="connsiteY146" fmla="*/ 9109699 h 17509479"/>
              <a:gd name="connsiteX147" fmla="*/ 26888133 w 74090215"/>
              <a:gd name="connsiteY147" fmla="*/ 9111111 h 17509479"/>
              <a:gd name="connsiteX148" fmla="*/ 26742365 w 74090215"/>
              <a:gd name="connsiteY148" fmla="*/ 8958217 h 17509479"/>
              <a:gd name="connsiteX149" fmla="*/ 25350823 w 74090215"/>
              <a:gd name="connsiteY149" fmla="*/ 5356577 h 17509479"/>
              <a:gd name="connsiteX150" fmla="*/ 30707399 w 74090215"/>
              <a:gd name="connsiteY15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370391 w 74090215"/>
              <a:gd name="connsiteY4" fmla="*/ 9243579 h 17509479"/>
              <a:gd name="connsiteX5" fmla="*/ 33093131 w 74090215"/>
              <a:gd name="connsiteY5" fmla="*/ 12152903 h 17509479"/>
              <a:gd name="connsiteX6" fmla="*/ 37045103 w 74090215"/>
              <a:gd name="connsiteY6" fmla="*/ 16104879 h 17509479"/>
              <a:gd name="connsiteX7" fmla="*/ 40997079 w 74090215"/>
              <a:gd name="connsiteY7" fmla="*/ 12152903 h 17509479"/>
              <a:gd name="connsiteX8" fmla="*/ 39719815 w 74090215"/>
              <a:gd name="connsiteY8" fmla="*/ 9243579 h 17509479"/>
              <a:gd name="connsiteX9" fmla="*/ 39417775 w 74090215"/>
              <a:gd name="connsiteY9" fmla="*/ 8958217 h 17509479"/>
              <a:gd name="connsiteX10" fmla="*/ 38026231 w 74090215"/>
              <a:gd name="connsiteY10" fmla="*/ 5356577 h 17509479"/>
              <a:gd name="connsiteX11" fmla="*/ 43382807 w 74090215"/>
              <a:gd name="connsiteY11" fmla="*/ 0 h 17509479"/>
              <a:gd name="connsiteX12" fmla="*/ 48739383 w 74090215"/>
              <a:gd name="connsiteY12" fmla="*/ 5356577 h 17509479"/>
              <a:gd name="connsiteX13" fmla="*/ 47347843 w 74090215"/>
              <a:gd name="connsiteY13" fmla="*/ 8958217 h 17509479"/>
              <a:gd name="connsiteX14" fmla="*/ 47202075 w 74090215"/>
              <a:gd name="connsiteY14" fmla="*/ 9111111 h 17509479"/>
              <a:gd name="connsiteX15" fmla="*/ 47199427 w 74090215"/>
              <a:gd name="connsiteY15" fmla="*/ 9109699 h 17509479"/>
              <a:gd name="connsiteX16" fmla="*/ 47045799 w 74090215"/>
              <a:gd name="connsiteY16" fmla="*/ 9243579 h 17509479"/>
              <a:gd name="connsiteX17" fmla="*/ 45768539 w 74090215"/>
              <a:gd name="connsiteY17" fmla="*/ 12152903 h 17509479"/>
              <a:gd name="connsiteX18" fmla="*/ 49720515 w 74090215"/>
              <a:gd name="connsiteY18" fmla="*/ 16104879 h 17509479"/>
              <a:gd name="connsiteX19" fmla="*/ 53672487 w 74090215"/>
              <a:gd name="connsiteY19" fmla="*/ 12152903 h 17509479"/>
              <a:gd name="connsiteX20" fmla="*/ 52395227 w 74090215"/>
              <a:gd name="connsiteY20" fmla="*/ 9243579 h 17509479"/>
              <a:gd name="connsiteX21" fmla="*/ 52241603 w 74090215"/>
              <a:gd name="connsiteY21" fmla="*/ 9109701 h 17509479"/>
              <a:gd name="connsiteX22" fmla="*/ 52238955 w 74090215"/>
              <a:gd name="connsiteY22" fmla="*/ 9111111 h 17509479"/>
              <a:gd name="connsiteX23" fmla="*/ 52093187 w 74090215"/>
              <a:gd name="connsiteY23" fmla="*/ 8958217 h 17509479"/>
              <a:gd name="connsiteX24" fmla="*/ 50701643 w 74090215"/>
              <a:gd name="connsiteY24" fmla="*/ 5356577 h 17509479"/>
              <a:gd name="connsiteX25" fmla="*/ 56058219 w 74090215"/>
              <a:gd name="connsiteY25" fmla="*/ 0 h 17509479"/>
              <a:gd name="connsiteX26" fmla="*/ 61414799 w 74090215"/>
              <a:gd name="connsiteY26" fmla="*/ 5356577 h 17509479"/>
              <a:gd name="connsiteX27" fmla="*/ 60023255 w 74090215"/>
              <a:gd name="connsiteY27" fmla="*/ 8958217 h 17509479"/>
              <a:gd name="connsiteX28" fmla="*/ 59877487 w 74090215"/>
              <a:gd name="connsiteY28" fmla="*/ 9111111 h 17509479"/>
              <a:gd name="connsiteX29" fmla="*/ 59874839 w 74090215"/>
              <a:gd name="connsiteY29" fmla="*/ 9109699 h 17509479"/>
              <a:gd name="connsiteX30" fmla="*/ 59721211 w 74090215"/>
              <a:gd name="connsiteY30" fmla="*/ 9243579 h 17509479"/>
              <a:gd name="connsiteX31" fmla="*/ 58443951 w 74090215"/>
              <a:gd name="connsiteY31" fmla="*/ 12152903 h 17509479"/>
              <a:gd name="connsiteX32" fmla="*/ 62395927 w 74090215"/>
              <a:gd name="connsiteY32" fmla="*/ 16104879 h 17509479"/>
              <a:gd name="connsiteX33" fmla="*/ 66347903 w 74090215"/>
              <a:gd name="connsiteY33" fmla="*/ 12152903 h 17509479"/>
              <a:gd name="connsiteX34" fmla="*/ 65070643 w 74090215"/>
              <a:gd name="connsiteY34" fmla="*/ 9243579 h 17509479"/>
              <a:gd name="connsiteX35" fmla="*/ 64917015 w 74090215"/>
              <a:gd name="connsiteY35" fmla="*/ 9109699 h 17509479"/>
              <a:gd name="connsiteX36" fmla="*/ 64914367 w 74090215"/>
              <a:gd name="connsiteY36" fmla="*/ 9111111 h 17509479"/>
              <a:gd name="connsiteX37" fmla="*/ 64768599 w 74090215"/>
              <a:gd name="connsiteY37" fmla="*/ 8958217 h 17509479"/>
              <a:gd name="connsiteX38" fmla="*/ 63377055 w 74090215"/>
              <a:gd name="connsiteY38" fmla="*/ 5356577 h 17509479"/>
              <a:gd name="connsiteX39" fmla="*/ 68733639 w 74090215"/>
              <a:gd name="connsiteY39" fmla="*/ 0 h 17509479"/>
              <a:gd name="connsiteX40" fmla="*/ 74090215 w 74090215"/>
              <a:gd name="connsiteY40" fmla="*/ 5356577 h 17509479"/>
              <a:gd name="connsiteX41" fmla="*/ 72698671 w 74090215"/>
              <a:gd name="connsiteY41" fmla="*/ 8958217 h 17509479"/>
              <a:gd name="connsiteX42" fmla="*/ 72552903 w 74090215"/>
              <a:gd name="connsiteY42" fmla="*/ 9111111 h 17509479"/>
              <a:gd name="connsiteX43" fmla="*/ 71240391 w 74090215"/>
              <a:gd name="connsiteY43" fmla="*/ 8411667 h 17509479"/>
              <a:gd name="connsiteX44" fmla="*/ 71247455 w 74090215"/>
              <a:gd name="connsiteY44" fmla="*/ 8406113 h 17509479"/>
              <a:gd name="connsiteX45" fmla="*/ 72685607 w 74090215"/>
              <a:gd name="connsiteY45" fmla="*/ 5356577 h 17509479"/>
              <a:gd name="connsiteX46" fmla="*/ 68733639 w 74090215"/>
              <a:gd name="connsiteY46" fmla="*/ 1404601 h 17509479"/>
              <a:gd name="connsiteX47" fmla="*/ 64781659 w 74090215"/>
              <a:gd name="connsiteY47" fmla="*/ 5356577 h 17509479"/>
              <a:gd name="connsiteX48" fmla="*/ 66058919 w 74090215"/>
              <a:gd name="connsiteY48" fmla="*/ 8265901 h 17509479"/>
              <a:gd name="connsiteX49" fmla="*/ 66212543 w 74090215"/>
              <a:gd name="connsiteY49" fmla="*/ 8399781 h 17509479"/>
              <a:gd name="connsiteX50" fmla="*/ 66215191 w 74090215"/>
              <a:gd name="connsiteY50" fmla="*/ 8398371 h 17509479"/>
              <a:gd name="connsiteX51" fmla="*/ 66360963 w 74090215"/>
              <a:gd name="connsiteY51" fmla="*/ 8551263 h 17509479"/>
              <a:gd name="connsiteX52" fmla="*/ 67752503 w 74090215"/>
              <a:gd name="connsiteY52" fmla="*/ 12152903 h 17509479"/>
              <a:gd name="connsiteX53" fmla="*/ 62395927 w 74090215"/>
              <a:gd name="connsiteY53" fmla="*/ 17509479 h 17509479"/>
              <a:gd name="connsiteX54" fmla="*/ 57039351 w 74090215"/>
              <a:gd name="connsiteY54" fmla="*/ 12152903 h 17509479"/>
              <a:gd name="connsiteX55" fmla="*/ 58430891 w 74090215"/>
              <a:gd name="connsiteY55" fmla="*/ 8551263 h 17509479"/>
              <a:gd name="connsiteX56" fmla="*/ 58576659 w 74090215"/>
              <a:gd name="connsiteY56" fmla="*/ 8398371 h 17509479"/>
              <a:gd name="connsiteX57" fmla="*/ 58579307 w 74090215"/>
              <a:gd name="connsiteY57" fmla="*/ 8399783 h 17509479"/>
              <a:gd name="connsiteX58" fmla="*/ 58732935 w 74090215"/>
              <a:gd name="connsiteY58" fmla="*/ 8265901 h 17509479"/>
              <a:gd name="connsiteX59" fmla="*/ 60010195 w 74090215"/>
              <a:gd name="connsiteY59" fmla="*/ 5356577 h 17509479"/>
              <a:gd name="connsiteX60" fmla="*/ 56058219 w 74090215"/>
              <a:gd name="connsiteY60" fmla="*/ 1404601 h 17509479"/>
              <a:gd name="connsiteX61" fmla="*/ 52106247 w 74090215"/>
              <a:gd name="connsiteY61" fmla="*/ 5356577 h 17509479"/>
              <a:gd name="connsiteX62" fmla="*/ 53383507 w 74090215"/>
              <a:gd name="connsiteY62" fmla="*/ 8265901 h 17509479"/>
              <a:gd name="connsiteX63" fmla="*/ 53537131 w 74090215"/>
              <a:gd name="connsiteY63" fmla="*/ 8399781 h 17509479"/>
              <a:gd name="connsiteX64" fmla="*/ 53539779 w 74090215"/>
              <a:gd name="connsiteY64" fmla="*/ 8398371 h 17509479"/>
              <a:gd name="connsiteX65" fmla="*/ 53685547 w 74090215"/>
              <a:gd name="connsiteY65" fmla="*/ 8551263 h 17509479"/>
              <a:gd name="connsiteX66" fmla="*/ 55077091 w 74090215"/>
              <a:gd name="connsiteY66" fmla="*/ 12152903 h 17509479"/>
              <a:gd name="connsiteX67" fmla="*/ 49720515 w 74090215"/>
              <a:gd name="connsiteY67" fmla="*/ 17509479 h 17509479"/>
              <a:gd name="connsiteX68" fmla="*/ 44363935 w 74090215"/>
              <a:gd name="connsiteY68" fmla="*/ 12152903 h 17509479"/>
              <a:gd name="connsiteX69" fmla="*/ 45755479 w 74090215"/>
              <a:gd name="connsiteY69" fmla="*/ 8551263 h 17509479"/>
              <a:gd name="connsiteX70" fmla="*/ 45901247 w 74090215"/>
              <a:gd name="connsiteY70" fmla="*/ 8398371 h 17509479"/>
              <a:gd name="connsiteX71" fmla="*/ 45903895 w 74090215"/>
              <a:gd name="connsiteY71" fmla="*/ 8399783 h 17509479"/>
              <a:gd name="connsiteX72" fmla="*/ 46057527 w 74090215"/>
              <a:gd name="connsiteY72" fmla="*/ 8265901 h 17509479"/>
              <a:gd name="connsiteX73" fmla="*/ 47334783 w 74090215"/>
              <a:gd name="connsiteY73" fmla="*/ 5356577 h 17509479"/>
              <a:gd name="connsiteX74" fmla="*/ 43382807 w 74090215"/>
              <a:gd name="connsiteY74" fmla="*/ 1404601 h 17509479"/>
              <a:gd name="connsiteX75" fmla="*/ 39430831 w 74090215"/>
              <a:gd name="connsiteY75" fmla="*/ 5356577 h 17509479"/>
              <a:gd name="connsiteX76" fmla="*/ 40708095 w 74090215"/>
              <a:gd name="connsiteY76" fmla="*/ 8265901 h 17509479"/>
              <a:gd name="connsiteX77" fmla="*/ 41010135 w 74090215"/>
              <a:gd name="connsiteY77" fmla="*/ 8551263 h 17509479"/>
              <a:gd name="connsiteX78" fmla="*/ 42401679 w 74090215"/>
              <a:gd name="connsiteY78" fmla="*/ 12152903 h 17509479"/>
              <a:gd name="connsiteX79" fmla="*/ 37045103 w 74090215"/>
              <a:gd name="connsiteY79" fmla="*/ 17509479 h 17509479"/>
              <a:gd name="connsiteX80" fmla="*/ 31688529 w 74090215"/>
              <a:gd name="connsiteY80" fmla="*/ 12152903 h 17509479"/>
              <a:gd name="connsiteX81" fmla="*/ 33080067 w 74090215"/>
              <a:gd name="connsiteY81" fmla="*/ 8551263 h 17509479"/>
              <a:gd name="connsiteX82" fmla="*/ 33225839 w 74090215"/>
              <a:gd name="connsiteY82" fmla="*/ 8398371 h 17509479"/>
              <a:gd name="connsiteX83" fmla="*/ 33228483 w 74090215"/>
              <a:gd name="connsiteY83" fmla="*/ 8399783 h 17509479"/>
              <a:gd name="connsiteX84" fmla="*/ 33382111 w 74090215"/>
              <a:gd name="connsiteY84" fmla="*/ 8265901 h 17509479"/>
              <a:gd name="connsiteX85" fmla="*/ 34659375 w 74090215"/>
              <a:gd name="connsiteY85" fmla="*/ 5356577 h 17509479"/>
              <a:gd name="connsiteX86" fmla="*/ 30707399 w 74090215"/>
              <a:gd name="connsiteY86" fmla="*/ 1404601 h 17509479"/>
              <a:gd name="connsiteX87" fmla="*/ 26755425 w 74090215"/>
              <a:gd name="connsiteY87" fmla="*/ 5356577 h 17509479"/>
              <a:gd name="connsiteX88" fmla="*/ 28032683 w 74090215"/>
              <a:gd name="connsiteY88" fmla="*/ 8265901 h 17509479"/>
              <a:gd name="connsiteX89" fmla="*/ 28186311 w 74090215"/>
              <a:gd name="connsiteY89" fmla="*/ 8399783 h 17509479"/>
              <a:gd name="connsiteX90" fmla="*/ 28188957 w 74090215"/>
              <a:gd name="connsiteY90" fmla="*/ 8398371 h 17509479"/>
              <a:gd name="connsiteX91" fmla="*/ 28334727 w 74090215"/>
              <a:gd name="connsiteY91" fmla="*/ 8551263 h 17509479"/>
              <a:gd name="connsiteX92" fmla="*/ 29726271 w 74090215"/>
              <a:gd name="connsiteY92" fmla="*/ 12152903 h 17509479"/>
              <a:gd name="connsiteX93" fmla="*/ 24369693 w 74090215"/>
              <a:gd name="connsiteY93" fmla="*/ 17509479 h 17509479"/>
              <a:gd name="connsiteX94" fmla="*/ 19013117 w 74090215"/>
              <a:gd name="connsiteY94" fmla="*/ 12152903 h 17509479"/>
              <a:gd name="connsiteX95" fmla="*/ 20404659 w 74090215"/>
              <a:gd name="connsiteY95" fmla="*/ 8551263 h 17509479"/>
              <a:gd name="connsiteX96" fmla="*/ 20550427 w 74090215"/>
              <a:gd name="connsiteY96" fmla="*/ 8398371 h 17509479"/>
              <a:gd name="connsiteX97" fmla="*/ 20553075 w 74090215"/>
              <a:gd name="connsiteY97" fmla="*/ 8399783 h 17509479"/>
              <a:gd name="connsiteX98" fmla="*/ 20706703 w 74090215"/>
              <a:gd name="connsiteY98" fmla="*/ 8265903 h 17509479"/>
              <a:gd name="connsiteX99" fmla="*/ 21983965 w 74090215"/>
              <a:gd name="connsiteY99" fmla="*/ 5356577 h 17509479"/>
              <a:gd name="connsiteX100" fmla="*/ 18031987 w 74090215"/>
              <a:gd name="connsiteY100" fmla="*/ 1404603 h 17509479"/>
              <a:gd name="connsiteX101" fmla="*/ 14080013 w 74090215"/>
              <a:gd name="connsiteY101" fmla="*/ 5356577 h 17509479"/>
              <a:gd name="connsiteX102" fmla="*/ 15357271 w 74090215"/>
              <a:gd name="connsiteY102" fmla="*/ 8265903 h 17509479"/>
              <a:gd name="connsiteX103" fmla="*/ 15510897 w 74090215"/>
              <a:gd name="connsiteY103" fmla="*/ 8399783 h 17509479"/>
              <a:gd name="connsiteX104" fmla="*/ 15513547 w 74090215"/>
              <a:gd name="connsiteY104" fmla="*/ 8398371 h 17509479"/>
              <a:gd name="connsiteX105" fmla="*/ 15659315 w 74090215"/>
              <a:gd name="connsiteY105" fmla="*/ 8551263 h 17509479"/>
              <a:gd name="connsiteX106" fmla="*/ 17050857 w 74090215"/>
              <a:gd name="connsiteY106" fmla="*/ 12152903 h 17509479"/>
              <a:gd name="connsiteX107" fmla="*/ 11694282 w 74090215"/>
              <a:gd name="connsiteY107" fmla="*/ 17509479 h 17509479"/>
              <a:gd name="connsiteX108" fmla="*/ 6337705 w 74090215"/>
              <a:gd name="connsiteY108" fmla="*/ 12152903 h 17509479"/>
              <a:gd name="connsiteX109" fmla="*/ 7729247 w 74090215"/>
              <a:gd name="connsiteY109" fmla="*/ 8551263 h 17509479"/>
              <a:gd name="connsiteX110" fmla="*/ 7875014 w 74090215"/>
              <a:gd name="connsiteY110" fmla="*/ 8398371 h 17509479"/>
              <a:gd name="connsiteX111" fmla="*/ 7877664 w 74090215"/>
              <a:gd name="connsiteY111" fmla="*/ 8399783 h 17509479"/>
              <a:gd name="connsiteX112" fmla="*/ 8031291 w 74090215"/>
              <a:gd name="connsiteY112" fmla="*/ 8265903 h 17509479"/>
              <a:gd name="connsiteX113" fmla="*/ 9308549 w 74090215"/>
              <a:gd name="connsiteY113" fmla="*/ 5356577 h 17509479"/>
              <a:gd name="connsiteX114" fmla="*/ 5356576 w 74090215"/>
              <a:gd name="connsiteY114" fmla="*/ 1404603 h 17509479"/>
              <a:gd name="connsiteX115" fmla="*/ 1404600 w 74090215"/>
              <a:gd name="connsiteY115" fmla="*/ 5356577 h 17509479"/>
              <a:gd name="connsiteX116" fmla="*/ 2842750 w 74090215"/>
              <a:gd name="connsiteY116" fmla="*/ 8406115 h 17509479"/>
              <a:gd name="connsiteX117" fmla="*/ 2849823 w 74090215"/>
              <a:gd name="connsiteY117" fmla="*/ 8411669 h 17509479"/>
              <a:gd name="connsiteX118" fmla="*/ 1537309 w 74090215"/>
              <a:gd name="connsiteY118" fmla="*/ 9111111 h 17509479"/>
              <a:gd name="connsiteX119" fmla="*/ 1391538 w 74090215"/>
              <a:gd name="connsiteY119" fmla="*/ 8958219 h 17509479"/>
              <a:gd name="connsiteX120" fmla="*/ 0 w 74090215"/>
              <a:gd name="connsiteY120" fmla="*/ 5356577 h 17509479"/>
              <a:gd name="connsiteX121" fmla="*/ 5356576 w 74090215"/>
              <a:gd name="connsiteY121" fmla="*/ 1 h 17509479"/>
              <a:gd name="connsiteX122" fmla="*/ 10713152 w 74090215"/>
              <a:gd name="connsiteY122" fmla="*/ 5356577 h 17509479"/>
              <a:gd name="connsiteX123" fmla="*/ 9321610 w 74090215"/>
              <a:gd name="connsiteY123" fmla="*/ 8958219 h 17509479"/>
              <a:gd name="connsiteX124" fmla="*/ 9175842 w 74090215"/>
              <a:gd name="connsiteY124" fmla="*/ 9111111 h 17509479"/>
              <a:gd name="connsiteX125" fmla="*/ 9173193 w 74090215"/>
              <a:gd name="connsiteY125" fmla="*/ 9109699 h 17509479"/>
              <a:gd name="connsiteX126" fmla="*/ 9019565 w 74090215"/>
              <a:gd name="connsiteY126" fmla="*/ 9243579 h 17509479"/>
              <a:gd name="connsiteX127" fmla="*/ 7742306 w 74090215"/>
              <a:gd name="connsiteY127" fmla="*/ 12152903 h 17509479"/>
              <a:gd name="connsiteX128" fmla="*/ 11694282 w 74090215"/>
              <a:gd name="connsiteY128" fmla="*/ 16104879 h 17509479"/>
              <a:gd name="connsiteX129" fmla="*/ 15646256 w 74090215"/>
              <a:gd name="connsiteY129" fmla="*/ 12152903 h 17509479"/>
              <a:gd name="connsiteX130" fmla="*/ 14368998 w 74090215"/>
              <a:gd name="connsiteY130" fmla="*/ 9243579 h 17509479"/>
              <a:gd name="connsiteX131" fmla="*/ 14215370 w 74090215"/>
              <a:gd name="connsiteY131" fmla="*/ 9109699 h 17509479"/>
              <a:gd name="connsiteX132" fmla="*/ 14212721 w 74090215"/>
              <a:gd name="connsiteY132" fmla="*/ 9111111 h 17509479"/>
              <a:gd name="connsiteX133" fmla="*/ 14066953 w 74090215"/>
              <a:gd name="connsiteY133" fmla="*/ 8958219 h 17509479"/>
              <a:gd name="connsiteX134" fmla="*/ 12675411 w 74090215"/>
              <a:gd name="connsiteY134" fmla="*/ 5356577 h 17509479"/>
              <a:gd name="connsiteX135" fmla="*/ 18031987 w 74090215"/>
              <a:gd name="connsiteY135" fmla="*/ 1 h 17509479"/>
              <a:gd name="connsiteX136" fmla="*/ 23388563 w 74090215"/>
              <a:gd name="connsiteY136" fmla="*/ 5356577 h 17509479"/>
              <a:gd name="connsiteX137" fmla="*/ 21997023 w 74090215"/>
              <a:gd name="connsiteY137" fmla="*/ 8958219 h 17509479"/>
              <a:gd name="connsiteX138" fmla="*/ 21851255 w 74090215"/>
              <a:gd name="connsiteY138" fmla="*/ 9111111 h 17509479"/>
              <a:gd name="connsiteX139" fmla="*/ 21848603 w 74090215"/>
              <a:gd name="connsiteY139" fmla="*/ 9109699 h 17509479"/>
              <a:gd name="connsiteX140" fmla="*/ 21694979 w 74090215"/>
              <a:gd name="connsiteY140" fmla="*/ 9243579 h 17509479"/>
              <a:gd name="connsiteX141" fmla="*/ 20417719 w 74090215"/>
              <a:gd name="connsiteY141" fmla="*/ 12152903 h 17509479"/>
              <a:gd name="connsiteX142" fmla="*/ 24369693 w 74090215"/>
              <a:gd name="connsiteY142" fmla="*/ 16104879 h 17509479"/>
              <a:gd name="connsiteX143" fmla="*/ 28321667 w 74090215"/>
              <a:gd name="connsiteY143" fmla="*/ 12152903 h 17509479"/>
              <a:gd name="connsiteX144" fmla="*/ 27044411 w 74090215"/>
              <a:gd name="connsiteY144" fmla="*/ 9243579 h 17509479"/>
              <a:gd name="connsiteX145" fmla="*/ 26890783 w 74090215"/>
              <a:gd name="connsiteY145" fmla="*/ 9109699 h 17509479"/>
              <a:gd name="connsiteX146" fmla="*/ 26888133 w 74090215"/>
              <a:gd name="connsiteY146" fmla="*/ 9111111 h 17509479"/>
              <a:gd name="connsiteX147" fmla="*/ 26742365 w 74090215"/>
              <a:gd name="connsiteY147" fmla="*/ 8958217 h 17509479"/>
              <a:gd name="connsiteX148" fmla="*/ 25350823 w 74090215"/>
              <a:gd name="connsiteY148" fmla="*/ 5356577 h 17509479"/>
              <a:gd name="connsiteX149" fmla="*/ 30707399 w 74090215"/>
              <a:gd name="connsiteY14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228483 w 74090215"/>
              <a:gd name="connsiteY82" fmla="*/ 8399783 h 17509479"/>
              <a:gd name="connsiteX83" fmla="*/ 33382111 w 74090215"/>
              <a:gd name="connsiteY83" fmla="*/ 8265901 h 17509479"/>
              <a:gd name="connsiteX84" fmla="*/ 34659375 w 74090215"/>
              <a:gd name="connsiteY84" fmla="*/ 5356577 h 17509479"/>
              <a:gd name="connsiteX85" fmla="*/ 30707399 w 74090215"/>
              <a:gd name="connsiteY85" fmla="*/ 1404601 h 17509479"/>
              <a:gd name="connsiteX86" fmla="*/ 26755425 w 74090215"/>
              <a:gd name="connsiteY86" fmla="*/ 5356577 h 17509479"/>
              <a:gd name="connsiteX87" fmla="*/ 28032683 w 74090215"/>
              <a:gd name="connsiteY87" fmla="*/ 8265901 h 17509479"/>
              <a:gd name="connsiteX88" fmla="*/ 28186311 w 74090215"/>
              <a:gd name="connsiteY88" fmla="*/ 8399783 h 17509479"/>
              <a:gd name="connsiteX89" fmla="*/ 28188957 w 74090215"/>
              <a:gd name="connsiteY89" fmla="*/ 8398371 h 17509479"/>
              <a:gd name="connsiteX90" fmla="*/ 28334727 w 74090215"/>
              <a:gd name="connsiteY90" fmla="*/ 8551263 h 17509479"/>
              <a:gd name="connsiteX91" fmla="*/ 29726271 w 74090215"/>
              <a:gd name="connsiteY91" fmla="*/ 12152903 h 17509479"/>
              <a:gd name="connsiteX92" fmla="*/ 24369693 w 74090215"/>
              <a:gd name="connsiteY92" fmla="*/ 17509479 h 17509479"/>
              <a:gd name="connsiteX93" fmla="*/ 19013117 w 74090215"/>
              <a:gd name="connsiteY93" fmla="*/ 12152903 h 17509479"/>
              <a:gd name="connsiteX94" fmla="*/ 20404659 w 74090215"/>
              <a:gd name="connsiteY94" fmla="*/ 8551263 h 17509479"/>
              <a:gd name="connsiteX95" fmla="*/ 20550427 w 74090215"/>
              <a:gd name="connsiteY95" fmla="*/ 8398371 h 17509479"/>
              <a:gd name="connsiteX96" fmla="*/ 20553075 w 74090215"/>
              <a:gd name="connsiteY96" fmla="*/ 8399783 h 17509479"/>
              <a:gd name="connsiteX97" fmla="*/ 20706703 w 74090215"/>
              <a:gd name="connsiteY97" fmla="*/ 8265903 h 17509479"/>
              <a:gd name="connsiteX98" fmla="*/ 21983965 w 74090215"/>
              <a:gd name="connsiteY98" fmla="*/ 5356577 h 17509479"/>
              <a:gd name="connsiteX99" fmla="*/ 18031987 w 74090215"/>
              <a:gd name="connsiteY99" fmla="*/ 1404603 h 17509479"/>
              <a:gd name="connsiteX100" fmla="*/ 14080013 w 74090215"/>
              <a:gd name="connsiteY100" fmla="*/ 5356577 h 17509479"/>
              <a:gd name="connsiteX101" fmla="*/ 15357271 w 74090215"/>
              <a:gd name="connsiteY101" fmla="*/ 8265903 h 17509479"/>
              <a:gd name="connsiteX102" fmla="*/ 15510897 w 74090215"/>
              <a:gd name="connsiteY102" fmla="*/ 8399783 h 17509479"/>
              <a:gd name="connsiteX103" fmla="*/ 15513547 w 74090215"/>
              <a:gd name="connsiteY103" fmla="*/ 8398371 h 17509479"/>
              <a:gd name="connsiteX104" fmla="*/ 15659315 w 74090215"/>
              <a:gd name="connsiteY104" fmla="*/ 8551263 h 17509479"/>
              <a:gd name="connsiteX105" fmla="*/ 17050857 w 74090215"/>
              <a:gd name="connsiteY105" fmla="*/ 12152903 h 17509479"/>
              <a:gd name="connsiteX106" fmla="*/ 11694282 w 74090215"/>
              <a:gd name="connsiteY106" fmla="*/ 17509479 h 17509479"/>
              <a:gd name="connsiteX107" fmla="*/ 6337705 w 74090215"/>
              <a:gd name="connsiteY107" fmla="*/ 12152903 h 17509479"/>
              <a:gd name="connsiteX108" fmla="*/ 7729247 w 74090215"/>
              <a:gd name="connsiteY108" fmla="*/ 8551263 h 17509479"/>
              <a:gd name="connsiteX109" fmla="*/ 7875014 w 74090215"/>
              <a:gd name="connsiteY109" fmla="*/ 8398371 h 17509479"/>
              <a:gd name="connsiteX110" fmla="*/ 7877664 w 74090215"/>
              <a:gd name="connsiteY110" fmla="*/ 8399783 h 17509479"/>
              <a:gd name="connsiteX111" fmla="*/ 8031291 w 74090215"/>
              <a:gd name="connsiteY111" fmla="*/ 8265903 h 17509479"/>
              <a:gd name="connsiteX112" fmla="*/ 9308549 w 74090215"/>
              <a:gd name="connsiteY112" fmla="*/ 5356577 h 17509479"/>
              <a:gd name="connsiteX113" fmla="*/ 5356576 w 74090215"/>
              <a:gd name="connsiteY113" fmla="*/ 1404603 h 17509479"/>
              <a:gd name="connsiteX114" fmla="*/ 1404600 w 74090215"/>
              <a:gd name="connsiteY114" fmla="*/ 5356577 h 17509479"/>
              <a:gd name="connsiteX115" fmla="*/ 2842750 w 74090215"/>
              <a:gd name="connsiteY115" fmla="*/ 8406115 h 17509479"/>
              <a:gd name="connsiteX116" fmla="*/ 2849823 w 74090215"/>
              <a:gd name="connsiteY116" fmla="*/ 8411669 h 17509479"/>
              <a:gd name="connsiteX117" fmla="*/ 1537309 w 74090215"/>
              <a:gd name="connsiteY117" fmla="*/ 9111111 h 17509479"/>
              <a:gd name="connsiteX118" fmla="*/ 1391538 w 74090215"/>
              <a:gd name="connsiteY118" fmla="*/ 8958219 h 17509479"/>
              <a:gd name="connsiteX119" fmla="*/ 0 w 74090215"/>
              <a:gd name="connsiteY119" fmla="*/ 5356577 h 17509479"/>
              <a:gd name="connsiteX120" fmla="*/ 5356576 w 74090215"/>
              <a:gd name="connsiteY120" fmla="*/ 1 h 17509479"/>
              <a:gd name="connsiteX121" fmla="*/ 10713152 w 74090215"/>
              <a:gd name="connsiteY121" fmla="*/ 5356577 h 17509479"/>
              <a:gd name="connsiteX122" fmla="*/ 9321610 w 74090215"/>
              <a:gd name="connsiteY122" fmla="*/ 8958219 h 17509479"/>
              <a:gd name="connsiteX123" fmla="*/ 9175842 w 74090215"/>
              <a:gd name="connsiteY123" fmla="*/ 9111111 h 17509479"/>
              <a:gd name="connsiteX124" fmla="*/ 9173193 w 74090215"/>
              <a:gd name="connsiteY124" fmla="*/ 9109699 h 17509479"/>
              <a:gd name="connsiteX125" fmla="*/ 9019565 w 74090215"/>
              <a:gd name="connsiteY125" fmla="*/ 9243579 h 17509479"/>
              <a:gd name="connsiteX126" fmla="*/ 7742306 w 74090215"/>
              <a:gd name="connsiteY126" fmla="*/ 12152903 h 17509479"/>
              <a:gd name="connsiteX127" fmla="*/ 11694282 w 74090215"/>
              <a:gd name="connsiteY127" fmla="*/ 16104879 h 17509479"/>
              <a:gd name="connsiteX128" fmla="*/ 15646256 w 74090215"/>
              <a:gd name="connsiteY128" fmla="*/ 12152903 h 17509479"/>
              <a:gd name="connsiteX129" fmla="*/ 14368998 w 74090215"/>
              <a:gd name="connsiteY129" fmla="*/ 9243579 h 17509479"/>
              <a:gd name="connsiteX130" fmla="*/ 14215370 w 74090215"/>
              <a:gd name="connsiteY130" fmla="*/ 9109699 h 17509479"/>
              <a:gd name="connsiteX131" fmla="*/ 14212721 w 74090215"/>
              <a:gd name="connsiteY131" fmla="*/ 9111111 h 17509479"/>
              <a:gd name="connsiteX132" fmla="*/ 14066953 w 74090215"/>
              <a:gd name="connsiteY132" fmla="*/ 8958219 h 17509479"/>
              <a:gd name="connsiteX133" fmla="*/ 12675411 w 74090215"/>
              <a:gd name="connsiteY133" fmla="*/ 5356577 h 17509479"/>
              <a:gd name="connsiteX134" fmla="*/ 18031987 w 74090215"/>
              <a:gd name="connsiteY134" fmla="*/ 1 h 17509479"/>
              <a:gd name="connsiteX135" fmla="*/ 23388563 w 74090215"/>
              <a:gd name="connsiteY135" fmla="*/ 5356577 h 17509479"/>
              <a:gd name="connsiteX136" fmla="*/ 21997023 w 74090215"/>
              <a:gd name="connsiteY136" fmla="*/ 8958219 h 17509479"/>
              <a:gd name="connsiteX137" fmla="*/ 21851255 w 74090215"/>
              <a:gd name="connsiteY137" fmla="*/ 9111111 h 17509479"/>
              <a:gd name="connsiteX138" fmla="*/ 21848603 w 74090215"/>
              <a:gd name="connsiteY138" fmla="*/ 9109699 h 17509479"/>
              <a:gd name="connsiteX139" fmla="*/ 21694979 w 74090215"/>
              <a:gd name="connsiteY139" fmla="*/ 9243579 h 17509479"/>
              <a:gd name="connsiteX140" fmla="*/ 20417719 w 74090215"/>
              <a:gd name="connsiteY140" fmla="*/ 12152903 h 17509479"/>
              <a:gd name="connsiteX141" fmla="*/ 24369693 w 74090215"/>
              <a:gd name="connsiteY141" fmla="*/ 16104879 h 17509479"/>
              <a:gd name="connsiteX142" fmla="*/ 28321667 w 74090215"/>
              <a:gd name="connsiteY142" fmla="*/ 12152903 h 17509479"/>
              <a:gd name="connsiteX143" fmla="*/ 27044411 w 74090215"/>
              <a:gd name="connsiteY143" fmla="*/ 9243579 h 17509479"/>
              <a:gd name="connsiteX144" fmla="*/ 26890783 w 74090215"/>
              <a:gd name="connsiteY144" fmla="*/ 9109699 h 17509479"/>
              <a:gd name="connsiteX145" fmla="*/ 26888133 w 74090215"/>
              <a:gd name="connsiteY145" fmla="*/ 9111111 h 17509479"/>
              <a:gd name="connsiteX146" fmla="*/ 26742365 w 74090215"/>
              <a:gd name="connsiteY146" fmla="*/ 8958217 h 17509479"/>
              <a:gd name="connsiteX147" fmla="*/ 25350823 w 74090215"/>
              <a:gd name="connsiteY147" fmla="*/ 5356577 h 17509479"/>
              <a:gd name="connsiteX148" fmla="*/ 30707399 w 74090215"/>
              <a:gd name="connsiteY14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382111 w 74090215"/>
              <a:gd name="connsiteY82" fmla="*/ 8265901 h 17509479"/>
              <a:gd name="connsiteX83" fmla="*/ 34659375 w 74090215"/>
              <a:gd name="connsiteY83" fmla="*/ 5356577 h 17509479"/>
              <a:gd name="connsiteX84" fmla="*/ 30707399 w 74090215"/>
              <a:gd name="connsiteY84" fmla="*/ 1404601 h 17509479"/>
              <a:gd name="connsiteX85" fmla="*/ 26755425 w 74090215"/>
              <a:gd name="connsiteY85" fmla="*/ 5356577 h 17509479"/>
              <a:gd name="connsiteX86" fmla="*/ 28032683 w 74090215"/>
              <a:gd name="connsiteY86" fmla="*/ 8265901 h 17509479"/>
              <a:gd name="connsiteX87" fmla="*/ 28186311 w 74090215"/>
              <a:gd name="connsiteY87" fmla="*/ 8399783 h 17509479"/>
              <a:gd name="connsiteX88" fmla="*/ 28188957 w 74090215"/>
              <a:gd name="connsiteY88" fmla="*/ 8398371 h 17509479"/>
              <a:gd name="connsiteX89" fmla="*/ 28334727 w 74090215"/>
              <a:gd name="connsiteY89" fmla="*/ 8551263 h 17509479"/>
              <a:gd name="connsiteX90" fmla="*/ 29726271 w 74090215"/>
              <a:gd name="connsiteY90" fmla="*/ 12152903 h 17509479"/>
              <a:gd name="connsiteX91" fmla="*/ 24369693 w 74090215"/>
              <a:gd name="connsiteY91" fmla="*/ 17509479 h 17509479"/>
              <a:gd name="connsiteX92" fmla="*/ 19013117 w 74090215"/>
              <a:gd name="connsiteY92" fmla="*/ 12152903 h 17509479"/>
              <a:gd name="connsiteX93" fmla="*/ 20404659 w 74090215"/>
              <a:gd name="connsiteY93" fmla="*/ 8551263 h 17509479"/>
              <a:gd name="connsiteX94" fmla="*/ 20550427 w 74090215"/>
              <a:gd name="connsiteY94" fmla="*/ 8398371 h 17509479"/>
              <a:gd name="connsiteX95" fmla="*/ 20553075 w 74090215"/>
              <a:gd name="connsiteY95" fmla="*/ 8399783 h 17509479"/>
              <a:gd name="connsiteX96" fmla="*/ 20706703 w 74090215"/>
              <a:gd name="connsiteY96" fmla="*/ 8265903 h 17509479"/>
              <a:gd name="connsiteX97" fmla="*/ 21983965 w 74090215"/>
              <a:gd name="connsiteY97" fmla="*/ 5356577 h 17509479"/>
              <a:gd name="connsiteX98" fmla="*/ 18031987 w 74090215"/>
              <a:gd name="connsiteY98" fmla="*/ 1404603 h 17509479"/>
              <a:gd name="connsiteX99" fmla="*/ 14080013 w 74090215"/>
              <a:gd name="connsiteY99" fmla="*/ 5356577 h 17509479"/>
              <a:gd name="connsiteX100" fmla="*/ 15357271 w 74090215"/>
              <a:gd name="connsiteY100" fmla="*/ 8265903 h 17509479"/>
              <a:gd name="connsiteX101" fmla="*/ 15510897 w 74090215"/>
              <a:gd name="connsiteY101" fmla="*/ 8399783 h 17509479"/>
              <a:gd name="connsiteX102" fmla="*/ 15513547 w 74090215"/>
              <a:gd name="connsiteY102" fmla="*/ 8398371 h 17509479"/>
              <a:gd name="connsiteX103" fmla="*/ 15659315 w 74090215"/>
              <a:gd name="connsiteY103" fmla="*/ 8551263 h 17509479"/>
              <a:gd name="connsiteX104" fmla="*/ 17050857 w 74090215"/>
              <a:gd name="connsiteY104" fmla="*/ 12152903 h 17509479"/>
              <a:gd name="connsiteX105" fmla="*/ 11694282 w 74090215"/>
              <a:gd name="connsiteY105" fmla="*/ 17509479 h 17509479"/>
              <a:gd name="connsiteX106" fmla="*/ 6337705 w 74090215"/>
              <a:gd name="connsiteY106" fmla="*/ 12152903 h 17509479"/>
              <a:gd name="connsiteX107" fmla="*/ 7729247 w 74090215"/>
              <a:gd name="connsiteY107" fmla="*/ 8551263 h 17509479"/>
              <a:gd name="connsiteX108" fmla="*/ 7875014 w 74090215"/>
              <a:gd name="connsiteY108" fmla="*/ 8398371 h 17509479"/>
              <a:gd name="connsiteX109" fmla="*/ 7877664 w 74090215"/>
              <a:gd name="connsiteY109" fmla="*/ 8399783 h 17509479"/>
              <a:gd name="connsiteX110" fmla="*/ 8031291 w 74090215"/>
              <a:gd name="connsiteY110" fmla="*/ 8265903 h 17509479"/>
              <a:gd name="connsiteX111" fmla="*/ 9308549 w 74090215"/>
              <a:gd name="connsiteY111" fmla="*/ 5356577 h 17509479"/>
              <a:gd name="connsiteX112" fmla="*/ 5356576 w 74090215"/>
              <a:gd name="connsiteY112" fmla="*/ 1404603 h 17509479"/>
              <a:gd name="connsiteX113" fmla="*/ 1404600 w 74090215"/>
              <a:gd name="connsiteY113" fmla="*/ 5356577 h 17509479"/>
              <a:gd name="connsiteX114" fmla="*/ 2842750 w 74090215"/>
              <a:gd name="connsiteY114" fmla="*/ 8406115 h 17509479"/>
              <a:gd name="connsiteX115" fmla="*/ 2849823 w 74090215"/>
              <a:gd name="connsiteY115" fmla="*/ 8411669 h 17509479"/>
              <a:gd name="connsiteX116" fmla="*/ 1537309 w 74090215"/>
              <a:gd name="connsiteY116" fmla="*/ 9111111 h 17509479"/>
              <a:gd name="connsiteX117" fmla="*/ 1391538 w 74090215"/>
              <a:gd name="connsiteY117" fmla="*/ 8958219 h 17509479"/>
              <a:gd name="connsiteX118" fmla="*/ 0 w 74090215"/>
              <a:gd name="connsiteY118" fmla="*/ 5356577 h 17509479"/>
              <a:gd name="connsiteX119" fmla="*/ 5356576 w 74090215"/>
              <a:gd name="connsiteY119" fmla="*/ 1 h 17509479"/>
              <a:gd name="connsiteX120" fmla="*/ 10713152 w 74090215"/>
              <a:gd name="connsiteY120" fmla="*/ 5356577 h 17509479"/>
              <a:gd name="connsiteX121" fmla="*/ 9321610 w 74090215"/>
              <a:gd name="connsiteY121" fmla="*/ 8958219 h 17509479"/>
              <a:gd name="connsiteX122" fmla="*/ 9175842 w 74090215"/>
              <a:gd name="connsiteY122" fmla="*/ 9111111 h 17509479"/>
              <a:gd name="connsiteX123" fmla="*/ 9173193 w 74090215"/>
              <a:gd name="connsiteY123" fmla="*/ 9109699 h 17509479"/>
              <a:gd name="connsiteX124" fmla="*/ 9019565 w 74090215"/>
              <a:gd name="connsiteY124" fmla="*/ 9243579 h 17509479"/>
              <a:gd name="connsiteX125" fmla="*/ 7742306 w 74090215"/>
              <a:gd name="connsiteY125" fmla="*/ 12152903 h 17509479"/>
              <a:gd name="connsiteX126" fmla="*/ 11694282 w 74090215"/>
              <a:gd name="connsiteY126" fmla="*/ 16104879 h 17509479"/>
              <a:gd name="connsiteX127" fmla="*/ 15646256 w 74090215"/>
              <a:gd name="connsiteY127" fmla="*/ 12152903 h 17509479"/>
              <a:gd name="connsiteX128" fmla="*/ 14368998 w 74090215"/>
              <a:gd name="connsiteY128" fmla="*/ 9243579 h 17509479"/>
              <a:gd name="connsiteX129" fmla="*/ 14215370 w 74090215"/>
              <a:gd name="connsiteY129" fmla="*/ 9109699 h 17509479"/>
              <a:gd name="connsiteX130" fmla="*/ 14212721 w 74090215"/>
              <a:gd name="connsiteY130" fmla="*/ 9111111 h 17509479"/>
              <a:gd name="connsiteX131" fmla="*/ 14066953 w 74090215"/>
              <a:gd name="connsiteY131" fmla="*/ 8958219 h 17509479"/>
              <a:gd name="connsiteX132" fmla="*/ 12675411 w 74090215"/>
              <a:gd name="connsiteY132" fmla="*/ 5356577 h 17509479"/>
              <a:gd name="connsiteX133" fmla="*/ 18031987 w 74090215"/>
              <a:gd name="connsiteY133" fmla="*/ 1 h 17509479"/>
              <a:gd name="connsiteX134" fmla="*/ 23388563 w 74090215"/>
              <a:gd name="connsiteY134" fmla="*/ 5356577 h 17509479"/>
              <a:gd name="connsiteX135" fmla="*/ 21997023 w 74090215"/>
              <a:gd name="connsiteY135" fmla="*/ 8958219 h 17509479"/>
              <a:gd name="connsiteX136" fmla="*/ 21851255 w 74090215"/>
              <a:gd name="connsiteY136" fmla="*/ 9111111 h 17509479"/>
              <a:gd name="connsiteX137" fmla="*/ 21848603 w 74090215"/>
              <a:gd name="connsiteY137" fmla="*/ 9109699 h 17509479"/>
              <a:gd name="connsiteX138" fmla="*/ 21694979 w 74090215"/>
              <a:gd name="connsiteY138" fmla="*/ 9243579 h 17509479"/>
              <a:gd name="connsiteX139" fmla="*/ 20417719 w 74090215"/>
              <a:gd name="connsiteY139" fmla="*/ 12152903 h 17509479"/>
              <a:gd name="connsiteX140" fmla="*/ 24369693 w 74090215"/>
              <a:gd name="connsiteY140" fmla="*/ 16104879 h 17509479"/>
              <a:gd name="connsiteX141" fmla="*/ 28321667 w 74090215"/>
              <a:gd name="connsiteY141" fmla="*/ 12152903 h 17509479"/>
              <a:gd name="connsiteX142" fmla="*/ 27044411 w 74090215"/>
              <a:gd name="connsiteY142" fmla="*/ 9243579 h 17509479"/>
              <a:gd name="connsiteX143" fmla="*/ 26890783 w 74090215"/>
              <a:gd name="connsiteY143" fmla="*/ 9109699 h 17509479"/>
              <a:gd name="connsiteX144" fmla="*/ 26888133 w 74090215"/>
              <a:gd name="connsiteY144" fmla="*/ 9111111 h 17509479"/>
              <a:gd name="connsiteX145" fmla="*/ 26742365 w 74090215"/>
              <a:gd name="connsiteY145" fmla="*/ 8958217 h 17509479"/>
              <a:gd name="connsiteX146" fmla="*/ 25350823 w 74090215"/>
              <a:gd name="connsiteY146" fmla="*/ 5356577 h 17509479"/>
              <a:gd name="connsiteX147" fmla="*/ 30707399 w 74090215"/>
              <a:gd name="connsiteY14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188957 w 74090215"/>
              <a:gd name="connsiteY87" fmla="*/ 8398371 h 17509479"/>
              <a:gd name="connsiteX88" fmla="*/ 28334727 w 74090215"/>
              <a:gd name="connsiteY88" fmla="*/ 8551263 h 17509479"/>
              <a:gd name="connsiteX89" fmla="*/ 29726271 w 74090215"/>
              <a:gd name="connsiteY89" fmla="*/ 12152903 h 17509479"/>
              <a:gd name="connsiteX90" fmla="*/ 24369693 w 74090215"/>
              <a:gd name="connsiteY90" fmla="*/ 17509479 h 17509479"/>
              <a:gd name="connsiteX91" fmla="*/ 19013117 w 74090215"/>
              <a:gd name="connsiteY91" fmla="*/ 12152903 h 17509479"/>
              <a:gd name="connsiteX92" fmla="*/ 20404659 w 74090215"/>
              <a:gd name="connsiteY92" fmla="*/ 8551263 h 17509479"/>
              <a:gd name="connsiteX93" fmla="*/ 20550427 w 74090215"/>
              <a:gd name="connsiteY93" fmla="*/ 8398371 h 17509479"/>
              <a:gd name="connsiteX94" fmla="*/ 20553075 w 74090215"/>
              <a:gd name="connsiteY94" fmla="*/ 8399783 h 17509479"/>
              <a:gd name="connsiteX95" fmla="*/ 20706703 w 74090215"/>
              <a:gd name="connsiteY95" fmla="*/ 8265903 h 17509479"/>
              <a:gd name="connsiteX96" fmla="*/ 21983965 w 74090215"/>
              <a:gd name="connsiteY96" fmla="*/ 5356577 h 17509479"/>
              <a:gd name="connsiteX97" fmla="*/ 18031987 w 74090215"/>
              <a:gd name="connsiteY97" fmla="*/ 1404603 h 17509479"/>
              <a:gd name="connsiteX98" fmla="*/ 14080013 w 74090215"/>
              <a:gd name="connsiteY98" fmla="*/ 5356577 h 17509479"/>
              <a:gd name="connsiteX99" fmla="*/ 15357271 w 74090215"/>
              <a:gd name="connsiteY99" fmla="*/ 8265903 h 17509479"/>
              <a:gd name="connsiteX100" fmla="*/ 15510897 w 74090215"/>
              <a:gd name="connsiteY100" fmla="*/ 8399783 h 17509479"/>
              <a:gd name="connsiteX101" fmla="*/ 15513547 w 74090215"/>
              <a:gd name="connsiteY101" fmla="*/ 8398371 h 17509479"/>
              <a:gd name="connsiteX102" fmla="*/ 15659315 w 74090215"/>
              <a:gd name="connsiteY102" fmla="*/ 8551263 h 17509479"/>
              <a:gd name="connsiteX103" fmla="*/ 17050857 w 74090215"/>
              <a:gd name="connsiteY103" fmla="*/ 12152903 h 17509479"/>
              <a:gd name="connsiteX104" fmla="*/ 11694282 w 74090215"/>
              <a:gd name="connsiteY104" fmla="*/ 17509479 h 17509479"/>
              <a:gd name="connsiteX105" fmla="*/ 6337705 w 74090215"/>
              <a:gd name="connsiteY105" fmla="*/ 12152903 h 17509479"/>
              <a:gd name="connsiteX106" fmla="*/ 7729247 w 74090215"/>
              <a:gd name="connsiteY106" fmla="*/ 8551263 h 17509479"/>
              <a:gd name="connsiteX107" fmla="*/ 7875014 w 74090215"/>
              <a:gd name="connsiteY107" fmla="*/ 8398371 h 17509479"/>
              <a:gd name="connsiteX108" fmla="*/ 7877664 w 74090215"/>
              <a:gd name="connsiteY108" fmla="*/ 8399783 h 17509479"/>
              <a:gd name="connsiteX109" fmla="*/ 8031291 w 74090215"/>
              <a:gd name="connsiteY109" fmla="*/ 8265903 h 17509479"/>
              <a:gd name="connsiteX110" fmla="*/ 9308549 w 74090215"/>
              <a:gd name="connsiteY110" fmla="*/ 5356577 h 17509479"/>
              <a:gd name="connsiteX111" fmla="*/ 5356576 w 74090215"/>
              <a:gd name="connsiteY111" fmla="*/ 1404603 h 17509479"/>
              <a:gd name="connsiteX112" fmla="*/ 1404600 w 74090215"/>
              <a:gd name="connsiteY112" fmla="*/ 5356577 h 17509479"/>
              <a:gd name="connsiteX113" fmla="*/ 2842750 w 74090215"/>
              <a:gd name="connsiteY113" fmla="*/ 8406115 h 17509479"/>
              <a:gd name="connsiteX114" fmla="*/ 2849823 w 74090215"/>
              <a:gd name="connsiteY114" fmla="*/ 8411669 h 17509479"/>
              <a:gd name="connsiteX115" fmla="*/ 1537309 w 74090215"/>
              <a:gd name="connsiteY115" fmla="*/ 9111111 h 17509479"/>
              <a:gd name="connsiteX116" fmla="*/ 1391538 w 74090215"/>
              <a:gd name="connsiteY116" fmla="*/ 8958219 h 17509479"/>
              <a:gd name="connsiteX117" fmla="*/ 0 w 74090215"/>
              <a:gd name="connsiteY117" fmla="*/ 5356577 h 17509479"/>
              <a:gd name="connsiteX118" fmla="*/ 5356576 w 74090215"/>
              <a:gd name="connsiteY118" fmla="*/ 1 h 17509479"/>
              <a:gd name="connsiteX119" fmla="*/ 10713152 w 74090215"/>
              <a:gd name="connsiteY119" fmla="*/ 5356577 h 17509479"/>
              <a:gd name="connsiteX120" fmla="*/ 9321610 w 74090215"/>
              <a:gd name="connsiteY120" fmla="*/ 8958219 h 17509479"/>
              <a:gd name="connsiteX121" fmla="*/ 9175842 w 74090215"/>
              <a:gd name="connsiteY121" fmla="*/ 9111111 h 17509479"/>
              <a:gd name="connsiteX122" fmla="*/ 9173193 w 74090215"/>
              <a:gd name="connsiteY122" fmla="*/ 9109699 h 17509479"/>
              <a:gd name="connsiteX123" fmla="*/ 9019565 w 74090215"/>
              <a:gd name="connsiteY123" fmla="*/ 9243579 h 17509479"/>
              <a:gd name="connsiteX124" fmla="*/ 7742306 w 74090215"/>
              <a:gd name="connsiteY124" fmla="*/ 12152903 h 17509479"/>
              <a:gd name="connsiteX125" fmla="*/ 11694282 w 74090215"/>
              <a:gd name="connsiteY125" fmla="*/ 16104879 h 17509479"/>
              <a:gd name="connsiteX126" fmla="*/ 15646256 w 74090215"/>
              <a:gd name="connsiteY126" fmla="*/ 12152903 h 17509479"/>
              <a:gd name="connsiteX127" fmla="*/ 14368998 w 74090215"/>
              <a:gd name="connsiteY127" fmla="*/ 9243579 h 17509479"/>
              <a:gd name="connsiteX128" fmla="*/ 14215370 w 74090215"/>
              <a:gd name="connsiteY128" fmla="*/ 9109699 h 17509479"/>
              <a:gd name="connsiteX129" fmla="*/ 14212721 w 74090215"/>
              <a:gd name="connsiteY129" fmla="*/ 9111111 h 17509479"/>
              <a:gd name="connsiteX130" fmla="*/ 14066953 w 74090215"/>
              <a:gd name="connsiteY130" fmla="*/ 8958219 h 17509479"/>
              <a:gd name="connsiteX131" fmla="*/ 12675411 w 74090215"/>
              <a:gd name="connsiteY131" fmla="*/ 5356577 h 17509479"/>
              <a:gd name="connsiteX132" fmla="*/ 18031987 w 74090215"/>
              <a:gd name="connsiteY132" fmla="*/ 1 h 17509479"/>
              <a:gd name="connsiteX133" fmla="*/ 23388563 w 74090215"/>
              <a:gd name="connsiteY133" fmla="*/ 5356577 h 17509479"/>
              <a:gd name="connsiteX134" fmla="*/ 21997023 w 74090215"/>
              <a:gd name="connsiteY134" fmla="*/ 8958219 h 17509479"/>
              <a:gd name="connsiteX135" fmla="*/ 21851255 w 74090215"/>
              <a:gd name="connsiteY135" fmla="*/ 9111111 h 17509479"/>
              <a:gd name="connsiteX136" fmla="*/ 21848603 w 74090215"/>
              <a:gd name="connsiteY136" fmla="*/ 9109699 h 17509479"/>
              <a:gd name="connsiteX137" fmla="*/ 21694979 w 74090215"/>
              <a:gd name="connsiteY137" fmla="*/ 9243579 h 17509479"/>
              <a:gd name="connsiteX138" fmla="*/ 20417719 w 74090215"/>
              <a:gd name="connsiteY138" fmla="*/ 12152903 h 17509479"/>
              <a:gd name="connsiteX139" fmla="*/ 24369693 w 74090215"/>
              <a:gd name="connsiteY139" fmla="*/ 16104879 h 17509479"/>
              <a:gd name="connsiteX140" fmla="*/ 28321667 w 74090215"/>
              <a:gd name="connsiteY140" fmla="*/ 12152903 h 17509479"/>
              <a:gd name="connsiteX141" fmla="*/ 27044411 w 74090215"/>
              <a:gd name="connsiteY141" fmla="*/ 9243579 h 17509479"/>
              <a:gd name="connsiteX142" fmla="*/ 26890783 w 74090215"/>
              <a:gd name="connsiteY142" fmla="*/ 9109699 h 17509479"/>
              <a:gd name="connsiteX143" fmla="*/ 26888133 w 74090215"/>
              <a:gd name="connsiteY143" fmla="*/ 9111111 h 17509479"/>
              <a:gd name="connsiteX144" fmla="*/ 26742365 w 74090215"/>
              <a:gd name="connsiteY144" fmla="*/ 8958217 h 17509479"/>
              <a:gd name="connsiteX145" fmla="*/ 25350823 w 74090215"/>
              <a:gd name="connsiteY145" fmla="*/ 5356577 h 17509479"/>
              <a:gd name="connsiteX146" fmla="*/ 30707399 w 74090215"/>
              <a:gd name="connsiteY14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334727 w 74090215"/>
              <a:gd name="connsiteY87" fmla="*/ 8551263 h 17509479"/>
              <a:gd name="connsiteX88" fmla="*/ 29726271 w 74090215"/>
              <a:gd name="connsiteY88" fmla="*/ 12152903 h 17509479"/>
              <a:gd name="connsiteX89" fmla="*/ 24369693 w 74090215"/>
              <a:gd name="connsiteY89" fmla="*/ 17509479 h 17509479"/>
              <a:gd name="connsiteX90" fmla="*/ 19013117 w 74090215"/>
              <a:gd name="connsiteY90" fmla="*/ 12152903 h 17509479"/>
              <a:gd name="connsiteX91" fmla="*/ 20404659 w 74090215"/>
              <a:gd name="connsiteY91" fmla="*/ 8551263 h 17509479"/>
              <a:gd name="connsiteX92" fmla="*/ 20550427 w 74090215"/>
              <a:gd name="connsiteY92" fmla="*/ 8398371 h 17509479"/>
              <a:gd name="connsiteX93" fmla="*/ 20553075 w 74090215"/>
              <a:gd name="connsiteY93" fmla="*/ 8399783 h 17509479"/>
              <a:gd name="connsiteX94" fmla="*/ 20706703 w 74090215"/>
              <a:gd name="connsiteY94" fmla="*/ 8265903 h 17509479"/>
              <a:gd name="connsiteX95" fmla="*/ 21983965 w 74090215"/>
              <a:gd name="connsiteY95" fmla="*/ 5356577 h 17509479"/>
              <a:gd name="connsiteX96" fmla="*/ 18031987 w 74090215"/>
              <a:gd name="connsiteY96" fmla="*/ 1404603 h 17509479"/>
              <a:gd name="connsiteX97" fmla="*/ 14080013 w 74090215"/>
              <a:gd name="connsiteY97" fmla="*/ 5356577 h 17509479"/>
              <a:gd name="connsiteX98" fmla="*/ 15357271 w 74090215"/>
              <a:gd name="connsiteY98" fmla="*/ 8265903 h 17509479"/>
              <a:gd name="connsiteX99" fmla="*/ 15510897 w 74090215"/>
              <a:gd name="connsiteY99" fmla="*/ 8399783 h 17509479"/>
              <a:gd name="connsiteX100" fmla="*/ 15513547 w 74090215"/>
              <a:gd name="connsiteY100" fmla="*/ 8398371 h 17509479"/>
              <a:gd name="connsiteX101" fmla="*/ 15659315 w 74090215"/>
              <a:gd name="connsiteY101" fmla="*/ 8551263 h 17509479"/>
              <a:gd name="connsiteX102" fmla="*/ 17050857 w 74090215"/>
              <a:gd name="connsiteY102" fmla="*/ 12152903 h 17509479"/>
              <a:gd name="connsiteX103" fmla="*/ 11694282 w 74090215"/>
              <a:gd name="connsiteY103" fmla="*/ 17509479 h 17509479"/>
              <a:gd name="connsiteX104" fmla="*/ 6337705 w 74090215"/>
              <a:gd name="connsiteY104" fmla="*/ 12152903 h 17509479"/>
              <a:gd name="connsiteX105" fmla="*/ 7729247 w 74090215"/>
              <a:gd name="connsiteY105" fmla="*/ 8551263 h 17509479"/>
              <a:gd name="connsiteX106" fmla="*/ 7875014 w 74090215"/>
              <a:gd name="connsiteY106" fmla="*/ 8398371 h 17509479"/>
              <a:gd name="connsiteX107" fmla="*/ 7877664 w 74090215"/>
              <a:gd name="connsiteY107" fmla="*/ 8399783 h 17509479"/>
              <a:gd name="connsiteX108" fmla="*/ 8031291 w 74090215"/>
              <a:gd name="connsiteY108" fmla="*/ 8265903 h 17509479"/>
              <a:gd name="connsiteX109" fmla="*/ 9308549 w 74090215"/>
              <a:gd name="connsiteY109" fmla="*/ 5356577 h 17509479"/>
              <a:gd name="connsiteX110" fmla="*/ 5356576 w 74090215"/>
              <a:gd name="connsiteY110" fmla="*/ 1404603 h 17509479"/>
              <a:gd name="connsiteX111" fmla="*/ 1404600 w 74090215"/>
              <a:gd name="connsiteY111" fmla="*/ 5356577 h 17509479"/>
              <a:gd name="connsiteX112" fmla="*/ 2842750 w 74090215"/>
              <a:gd name="connsiteY112" fmla="*/ 8406115 h 17509479"/>
              <a:gd name="connsiteX113" fmla="*/ 2849823 w 74090215"/>
              <a:gd name="connsiteY113" fmla="*/ 8411669 h 17509479"/>
              <a:gd name="connsiteX114" fmla="*/ 1537309 w 74090215"/>
              <a:gd name="connsiteY114" fmla="*/ 9111111 h 17509479"/>
              <a:gd name="connsiteX115" fmla="*/ 1391538 w 74090215"/>
              <a:gd name="connsiteY115" fmla="*/ 8958219 h 17509479"/>
              <a:gd name="connsiteX116" fmla="*/ 0 w 74090215"/>
              <a:gd name="connsiteY116" fmla="*/ 5356577 h 17509479"/>
              <a:gd name="connsiteX117" fmla="*/ 5356576 w 74090215"/>
              <a:gd name="connsiteY117" fmla="*/ 1 h 17509479"/>
              <a:gd name="connsiteX118" fmla="*/ 10713152 w 74090215"/>
              <a:gd name="connsiteY118" fmla="*/ 5356577 h 17509479"/>
              <a:gd name="connsiteX119" fmla="*/ 9321610 w 74090215"/>
              <a:gd name="connsiteY119" fmla="*/ 8958219 h 17509479"/>
              <a:gd name="connsiteX120" fmla="*/ 9175842 w 74090215"/>
              <a:gd name="connsiteY120" fmla="*/ 9111111 h 17509479"/>
              <a:gd name="connsiteX121" fmla="*/ 9173193 w 74090215"/>
              <a:gd name="connsiteY121" fmla="*/ 9109699 h 17509479"/>
              <a:gd name="connsiteX122" fmla="*/ 9019565 w 74090215"/>
              <a:gd name="connsiteY122" fmla="*/ 9243579 h 17509479"/>
              <a:gd name="connsiteX123" fmla="*/ 7742306 w 74090215"/>
              <a:gd name="connsiteY123" fmla="*/ 12152903 h 17509479"/>
              <a:gd name="connsiteX124" fmla="*/ 11694282 w 74090215"/>
              <a:gd name="connsiteY124" fmla="*/ 16104879 h 17509479"/>
              <a:gd name="connsiteX125" fmla="*/ 15646256 w 74090215"/>
              <a:gd name="connsiteY125" fmla="*/ 12152903 h 17509479"/>
              <a:gd name="connsiteX126" fmla="*/ 14368998 w 74090215"/>
              <a:gd name="connsiteY126" fmla="*/ 9243579 h 17509479"/>
              <a:gd name="connsiteX127" fmla="*/ 14215370 w 74090215"/>
              <a:gd name="connsiteY127" fmla="*/ 9109699 h 17509479"/>
              <a:gd name="connsiteX128" fmla="*/ 14212721 w 74090215"/>
              <a:gd name="connsiteY128" fmla="*/ 9111111 h 17509479"/>
              <a:gd name="connsiteX129" fmla="*/ 14066953 w 74090215"/>
              <a:gd name="connsiteY129" fmla="*/ 8958219 h 17509479"/>
              <a:gd name="connsiteX130" fmla="*/ 12675411 w 74090215"/>
              <a:gd name="connsiteY130" fmla="*/ 5356577 h 17509479"/>
              <a:gd name="connsiteX131" fmla="*/ 18031987 w 74090215"/>
              <a:gd name="connsiteY131" fmla="*/ 1 h 17509479"/>
              <a:gd name="connsiteX132" fmla="*/ 23388563 w 74090215"/>
              <a:gd name="connsiteY132" fmla="*/ 5356577 h 17509479"/>
              <a:gd name="connsiteX133" fmla="*/ 21997023 w 74090215"/>
              <a:gd name="connsiteY133" fmla="*/ 8958219 h 17509479"/>
              <a:gd name="connsiteX134" fmla="*/ 21851255 w 74090215"/>
              <a:gd name="connsiteY134" fmla="*/ 9111111 h 17509479"/>
              <a:gd name="connsiteX135" fmla="*/ 21848603 w 74090215"/>
              <a:gd name="connsiteY135" fmla="*/ 9109699 h 17509479"/>
              <a:gd name="connsiteX136" fmla="*/ 21694979 w 74090215"/>
              <a:gd name="connsiteY136" fmla="*/ 9243579 h 17509479"/>
              <a:gd name="connsiteX137" fmla="*/ 20417719 w 74090215"/>
              <a:gd name="connsiteY137" fmla="*/ 12152903 h 17509479"/>
              <a:gd name="connsiteX138" fmla="*/ 24369693 w 74090215"/>
              <a:gd name="connsiteY138" fmla="*/ 16104879 h 17509479"/>
              <a:gd name="connsiteX139" fmla="*/ 28321667 w 74090215"/>
              <a:gd name="connsiteY139" fmla="*/ 12152903 h 17509479"/>
              <a:gd name="connsiteX140" fmla="*/ 27044411 w 74090215"/>
              <a:gd name="connsiteY140" fmla="*/ 9243579 h 17509479"/>
              <a:gd name="connsiteX141" fmla="*/ 26890783 w 74090215"/>
              <a:gd name="connsiteY141" fmla="*/ 9109699 h 17509479"/>
              <a:gd name="connsiteX142" fmla="*/ 26888133 w 74090215"/>
              <a:gd name="connsiteY142" fmla="*/ 9111111 h 17509479"/>
              <a:gd name="connsiteX143" fmla="*/ 26742365 w 74090215"/>
              <a:gd name="connsiteY143" fmla="*/ 8958217 h 17509479"/>
              <a:gd name="connsiteX144" fmla="*/ 25350823 w 74090215"/>
              <a:gd name="connsiteY144" fmla="*/ 5356577 h 17509479"/>
              <a:gd name="connsiteX145" fmla="*/ 30707399 w 74090215"/>
              <a:gd name="connsiteY14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513547 w 74090215"/>
              <a:gd name="connsiteY99" fmla="*/ 8398371 h 17509479"/>
              <a:gd name="connsiteX100" fmla="*/ 15659315 w 74090215"/>
              <a:gd name="connsiteY100" fmla="*/ 8551263 h 17509479"/>
              <a:gd name="connsiteX101" fmla="*/ 17050857 w 74090215"/>
              <a:gd name="connsiteY101" fmla="*/ 12152903 h 17509479"/>
              <a:gd name="connsiteX102" fmla="*/ 11694282 w 74090215"/>
              <a:gd name="connsiteY102" fmla="*/ 17509479 h 17509479"/>
              <a:gd name="connsiteX103" fmla="*/ 6337705 w 74090215"/>
              <a:gd name="connsiteY103" fmla="*/ 12152903 h 17509479"/>
              <a:gd name="connsiteX104" fmla="*/ 7729247 w 74090215"/>
              <a:gd name="connsiteY104" fmla="*/ 8551263 h 17509479"/>
              <a:gd name="connsiteX105" fmla="*/ 7875014 w 74090215"/>
              <a:gd name="connsiteY105" fmla="*/ 8398371 h 17509479"/>
              <a:gd name="connsiteX106" fmla="*/ 7877664 w 74090215"/>
              <a:gd name="connsiteY106" fmla="*/ 8399783 h 17509479"/>
              <a:gd name="connsiteX107" fmla="*/ 8031291 w 74090215"/>
              <a:gd name="connsiteY107" fmla="*/ 8265903 h 17509479"/>
              <a:gd name="connsiteX108" fmla="*/ 9308549 w 74090215"/>
              <a:gd name="connsiteY108" fmla="*/ 5356577 h 17509479"/>
              <a:gd name="connsiteX109" fmla="*/ 5356576 w 74090215"/>
              <a:gd name="connsiteY109" fmla="*/ 1404603 h 17509479"/>
              <a:gd name="connsiteX110" fmla="*/ 1404600 w 74090215"/>
              <a:gd name="connsiteY110" fmla="*/ 5356577 h 17509479"/>
              <a:gd name="connsiteX111" fmla="*/ 2842750 w 74090215"/>
              <a:gd name="connsiteY111" fmla="*/ 8406115 h 17509479"/>
              <a:gd name="connsiteX112" fmla="*/ 2849823 w 74090215"/>
              <a:gd name="connsiteY112" fmla="*/ 8411669 h 17509479"/>
              <a:gd name="connsiteX113" fmla="*/ 1537309 w 74090215"/>
              <a:gd name="connsiteY113" fmla="*/ 9111111 h 17509479"/>
              <a:gd name="connsiteX114" fmla="*/ 1391538 w 74090215"/>
              <a:gd name="connsiteY114" fmla="*/ 8958219 h 17509479"/>
              <a:gd name="connsiteX115" fmla="*/ 0 w 74090215"/>
              <a:gd name="connsiteY115" fmla="*/ 5356577 h 17509479"/>
              <a:gd name="connsiteX116" fmla="*/ 5356576 w 74090215"/>
              <a:gd name="connsiteY116" fmla="*/ 1 h 17509479"/>
              <a:gd name="connsiteX117" fmla="*/ 10713152 w 74090215"/>
              <a:gd name="connsiteY117" fmla="*/ 5356577 h 17509479"/>
              <a:gd name="connsiteX118" fmla="*/ 9321610 w 74090215"/>
              <a:gd name="connsiteY118" fmla="*/ 8958219 h 17509479"/>
              <a:gd name="connsiteX119" fmla="*/ 9175842 w 74090215"/>
              <a:gd name="connsiteY119" fmla="*/ 9111111 h 17509479"/>
              <a:gd name="connsiteX120" fmla="*/ 9173193 w 74090215"/>
              <a:gd name="connsiteY120" fmla="*/ 9109699 h 17509479"/>
              <a:gd name="connsiteX121" fmla="*/ 9019565 w 74090215"/>
              <a:gd name="connsiteY121" fmla="*/ 9243579 h 17509479"/>
              <a:gd name="connsiteX122" fmla="*/ 7742306 w 74090215"/>
              <a:gd name="connsiteY122" fmla="*/ 12152903 h 17509479"/>
              <a:gd name="connsiteX123" fmla="*/ 11694282 w 74090215"/>
              <a:gd name="connsiteY123" fmla="*/ 16104879 h 17509479"/>
              <a:gd name="connsiteX124" fmla="*/ 15646256 w 74090215"/>
              <a:gd name="connsiteY124" fmla="*/ 12152903 h 17509479"/>
              <a:gd name="connsiteX125" fmla="*/ 14368998 w 74090215"/>
              <a:gd name="connsiteY125" fmla="*/ 9243579 h 17509479"/>
              <a:gd name="connsiteX126" fmla="*/ 14215370 w 74090215"/>
              <a:gd name="connsiteY126" fmla="*/ 9109699 h 17509479"/>
              <a:gd name="connsiteX127" fmla="*/ 14212721 w 74090215"/>
              <a:gd name="connsiteY127" fmla="*/ 9111111 h 17509479"/>
              <a:gd name="connsiteX128" fmla="*/ 14066953 w 74090215"/>
              <a:gd name="connsiteY128" fmla="*/ 8958219 h 17509479"/>
              <a:gd name="connsiteX129" fmla="*/ 12675411 w 74090215"/>
              <a:gd name="connsiteY129" fmla="*/ 5356577 h 17509479"/>
              <a:gd name="connsiteX130" fmla="*/ 18031987 w 74090215"/>
              <a:gd name="connsiteY130" fmla="*/ 1 h 17509479"/>
              <a:gd name="connsiteX131" fmla="*/ 23388563 w 74090215"/>
              <a:gd name="connsiteY131" fmla="*/ 5356577 h 17509479"/>
              <a:gd name="connsiteX132" fmla="*/ 21997023 w 74090215"/>
              <a:gd name="connsiteY132" fmla="*/ 8958219 h 17509479"/>
              <a:gd name="connsiteX133" fmla="*/ 21851255 w 74090215"/>
              <a:gd name="connsiteY133" fmla="*/ 9111111 h 17509479"/>
              <a:gd name="connsiteX134" fmla="*/ 21848603 w 74090215"/>
              <a:gd name="connsiteY134" fmla="*/ 9109699 h 17509479"/>
              <a:gd name="connsiteX135" fmla="*/ 21694979 w 74090215"/>
              <a:gd name="connsiteY135" fmla="*/ 9243579 h 17509479"/>
              <a:gd name="connsiteX136" fmla="*/ 20417719 w 74090215"/>
              <a:gd name="connsiteY136" fmla="*/ 12152903 h 17509479"/>
              <a:gd name="connsiteX137" fmla="*/ 24369693 w 74090215"/>
              <a:gd name="connsiteY137" fmla="*/ 16104879 h 17509479"/>
              <a:gd name="connsiteX138" fmla="*/ 28321667 w 74090215"/>
              <a:gd name="connsiteY138" fmla="*/ 12152903 h 17509479"/>
              <a:gd name="connsiteX139" fmla="*/ 27044411 w 74090215"/>
              <a:gd name="connsiteY139" fmla="*/ 9243579 h 17509479"/>
              <a:gd name="connsiteX140" fmla="*/ 26890783 w 74090215"/>
              <a:gd name="connsiteY140" fmla="*/ 9109699 h 17509479"/>
              <a:gd name="connsiteX141" fmla="*/ 26888133 w 74090215"/>
              <a:gd name="connsiteY141" fmla="*/ 9111111 h 17509479"/>
              <a:gd name="connsiteX142" fmla="*/ 26742365 w 74090215"/>
              <a:gd name="connsiteY142" fmla="*/ 8958217 h 17509479"/>
              <a:gd name="connsiteX143" fmla="*/ 25350823 w 74090215"/>
              <a:gd name="connsiteY143" fmla="*/ 5356577 h 17509479"/>
              <a:gd name="connsiteX144" fmla="*/ 30707399 w 74090215"/>
              <a:gd name="connsiteY14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659315 w 74090215"/>
              <a:gd name="connsiteY99" fmla="*/ 8551263 h 17509479"/>
              <a:gd name="connsiteX100" fmla="*/ 17050857 w 74090215"/>
              <a:gd name="connsiteY100" fmla="*/ 12152903 h 17509479"/>
              <a:gd name="connsiteX101" fmla="*/ 11694282 w 74090215"/>
              <a:gd name="connsiteY101" fmla="*/ 17509479 h 17509479"/>
              <a:gd name="connsiteX102" fmla="*/ 6337705 w 74090215"/>
              <a:gd name="connsiteY102" fmla="*/ 12152903 h 17509479"/>
              <a:gd name="connsiteX103" fmla="*/ 7729247 w 74090215"/>
              <a:gd name="connsiteY103" fmla="*/ 8551263 h 17509479"/>
              <a:gd name="connsiteX104" fmla="*/ 7875014 w 74090215"/>
              <a:gd name="connsiteY104" fmla="*/ 8398371 h 17509479"/>
              <a:gd name="connsiteX105" fmla="*/ 7877664 w 74090215"/>
              <a:gd name="connsiteY105" fmla="*/ 8399783 h 17509479"/>
              <a:gd name="connsiteX106" fmla="*/ 8031291 w 74090215"/>
              <a:gd name="connsiteY106" fmla="*/ 8265903 h 17509479"/>
              <a:gd name="connsiteX107" fmla="*/ 9308549 w 74090215"/>
              <a:gd name="connsiteY107" fmla="*/ 5356577 h 17509479"/>
              <a:gd name="connsiteX108" fmla="*/ 5356576 w 74090215"/>
              <a:gd name="connsiteY108" fmla="*/ 1404603 h 17509479"/>
              <a:gd name="connsiteX109" fmla="*/ 1404600 w 74090215"/>
              <a:gd name="connsiteY109" fmla="*/ 5356577 h 17509479"/>
              <a:gd name="connsiteX110" fmla="*/ 2842750 w 74090215"/>
              <a:gd name="connsiteY110" fmla="*/ 8406115 h 17509479"/>
              <a:gd name="connsiteX111" fmla="*/ 2849823 w 74090215"/>
              <a:gd name="connsiteY111" fmla="*/ 8411669 h 17509479"/>
              <a:gd name="connsiteX112" fmla="*/ 1537309 w 74090215"/>
              <a:gd name="connsiteY112" fmla="*/ 9111111 h 17509479"/>
              <a:gd name="connsiteX113" fmla="*/ 1391538 w 74090215"/>
              <a:gd name="connsiteY113" fmla="*/ 8958219 h 17509479"/>
              <a:gd name="connsiteX114" fmla="*/ 0 w 74090215"/>
              <a:gd name="connsiteY114" fmla="*/ 5356577 h 17509479"/>
              <a:gd name="connsiteX115" fmla="*/ 5356576 w 74090215"/>
              <a:gd name="connsiteY115" fmla="*/ 1 h 17509479"/>
              <a:gd name="connsiteX116" fmla="*/ 10713152 w 74090215"/>
              <a:gd name="connsiteY116" fmla="*/ 5356577 h 17509479"/>
              <a:gd name="connsiteX117" fmla="*/ 9321610 w 74090215"/>
              <a:gd name="connsiteY117" fmla="*/ 8958219 h 17509479"/>
              <a:gd name="connsiteX118" fmla="*/ 9175842 w 74090215"/>
              <a:gd name="connsiteY118" fmla="*/ 9111111 h 17509479"/>
              <a:gd name="connsiteX119" fmla="*/ 9173193 w 74090215"/>
              <a:gd name="connsiteY119" fmla="*/ 9109699 h 17509479"/>
              <a:gd name="connsiteX120" fmla="*/ 9019565 w 74090215"/>
              <a:gd name="connsiteY120" fmla="*/ 9243579 h 17509479"/>
              <a:gd name="connsiteX121" fmla="*/ 7742306 w 74090215"/>
              <a:gd name="connsiteY121" fmla="*/ 12152903 h 17509479"/>
              <a:gd name="connsiteX122" fmla="*/ 11694282 w 74090215"/>
              <a:gd name="connsiteY122" fmla="*/ 16104879 h 17509479"/>
              <a:gd name="connsiteX123" fmla="*/ 15646256 w 74090215"/>
              <a:gd name="connsiteY123" fmla="*/ 12152903 h 17509479"/>
              <a:gd name="connsiteX124" fmla="*/ 14368998 w 74090215"/>
              <a:gd name="connsiteY124" fmla="*/ 9243579 h 17509479"/>
              <a:gd name="connsiteX125" fmla="*/ 14215370 w 74090215"/>
              <a:gd name="connsiteY125" fmla="*/ 9109699 h 17509479"/>
              <a:gd name="connsiteX126" fmla="*/ 14212721 w 74090215"/>
              <a:gd name="connsiteY126" fmla="*/ 9111111 h 17509479"/>
              <a:gd name="connsiteX127" fmla="*/ 14066953 w 74090215"/>
              <a:gd name="connsiteY127" fmla="*/ 8958219 h 17509479"/>
              <a:gd name="connsiteX128" fmla="*/ 12675411 w 74090215"/>
              <a:gd name="connsiteY128" fmla="*/ 5356577 h 17509479"/>
              <a:gd name="connsiteX129" fmla="*/ 18031987 w 74090215"/>
              <a:gd name="connsiteY129" fmla="*/ 1 h 17509479"/>
              <a:gd name="connsiteX130" fmla="*/ 23388563 w 74090215"/>
              <a:gd name="connsiteY130" fmla="*/ 5356577 h 17509479"/>
              <a:gd name="connsiteX131" fmla="*/ 21997023 w 74090215"/>
              <a:gd name="connsiteY131" fmla="*/ 8958219 h 17509479"/>
              <a:gd name="connsiteX132" fmla="*/ 21851255 w 74090215"/>
              <a:gd name="connsiteY132" fmla="*/ 9111111 h 17509479"/>
              <a:gd name="connsiteX133" fmla="*/ 21848603 w 74090215"/>
              <a:gd name="connsiteY133" fmla="*/ 9109699 h 17509479"/>
              <a:gd name="connsiteX134" fmla="*/ 21694979 w 74090215"/>
              <a:gd name="connsiteY134" fmla="*/ 9243579 h 17509479"/>
              <a:gd name="connsiteX135" fmla="*/ 20417719 w 74090215"/>
              <a:gd name="connsiteY135" fmla="*/ 12152903 h 17509479"/>
              <a:gd name="connsiteX136" fmla="*/ 24369693 w 74090215"/>
              <a:gd name="connsiteY136" fmla="*/ 16104879 h 17509479"/>
              <a:gd name="connsiteX137" fmla="*/ 28321667 w 74090215"/>
              <a:gd name="connsiteY137" fmla="*/ 12152903 h 17509479"/>
              <a:gd name="connsiteX138" fmla="*/ 27044411 w 74090215"/>
              <a:gd name="connsiteY138" fmla="*/ 9243579 h 17509479"/>
              <a:gd name="connsiteX139" fmla="*/ 26890783 w 74090215"/>
              <a:gd name="connsiteY139" fmla="*/ 9109699 h 17509479"/>
              <a:gd name="connsiteX140" fmla="*/ 26888133 w 74090215"/>
              <a:gd name="connsiteY140" fmla="*/ 9111111 h 17509479"/>
              <a:gd name="connsiteX141" fmla="*/ 26742365 w 74090215"/>
              <a:gd name="connsiteY141" fmla="*/ 8958217 h 17509479"/>
              <a:gd name="connsiteX142" fmla="*/ 25350823 w 74090215"/>
              <a:gd name="connsiteY142" fmla="*/ 5356577 h 17509479"/>
              <a:gd name="connsiteX143" fmla="*/ 30707399 w 74090215"/>
              <a:gd name="connsiteY14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212721 w 74090215"/>
              <a:gd name="connsiteY125" fmla="*/ 9111111 h 17509479"/>
              <a:gd name="connsiteX126" fmla="*/ 14066953 w 74090215"/>
              <a:gd name="connsiteY126" fmla="*/ 8958219 h 17509479"/>
              <a:gd name="connsiteX127" fmla="*/ 12675411 w 74090215"/>
              <a:gd name="connsiteY127" fmla="*/ 5356577 h 17509479"/>
              <a:gd name="connsiteX128" fmla="*/ 18031987 w 74090215"/>
              <a:gd name="connsiteY128" fmla="*/ 1 h 17509479"/>
              <a:gd name="connsiteX129" fmla="*/ 23388563 w 74090215"/>
              <a:gd name="connsiteY129" fmla="*/ 5356577 h 17509479"/>
              <a:gd name="connsiteX130" fmla="*/ 21997023 w 74090215"/>
              <a:gd name="connsiteY130" fmla="*/ 8958219 h 17509479"/>
              <a:gd name="connsiteX131" fmla="*/ 21851255 w 74090215"/>
              <a:gd name="connsiteY131" fmla="*/ 9111111 h 17509479"/>
              <a:gd name="connsiteX132" fmla="*/ 21848603 w 74090215"/>
              <a:gd name="connsiteY132" fmla="*/ 9109699 h 17509479"/>
              <a:gd name="connsiteX133" fmla="*/ 21694979 w 74090215"/>
              <a:gd name="connsiteY133" fmla="*/ 9243579 h 17509479"/>
              <a:gd name="connsiteX134" fmla="*/ 20417719 w 74090215"/>
              <a:gd name="connsiteY134" fmla="*/ 12152903 h 17509479"/>
              <a:gd name="connsiteX135" fmla="*/ 24369693 w 74090215"/>
              <a:gd name="connsiteY135" fmla="*/ 16104879 h 17509479"/>
              <a:gd name="connsiteX136" fmla="*/ 28321667 w 74090215"/>
              <a:gd name="connsiteY136" fmla="*/ 12152903 h 17509479"/>
              <a:gd name="connsiteX137" fmla="*/ 27044411 w 74090215"/>
              <a:gd name="connsiteY137" fmla="*/ 9243579 h 17509479"/>
              <a:gd name="connsiteX138" fmla="*/ 26890783 w 74090215"/>
              <a:gd name="connsiteY138" fmla="*/ 9109699 h 17509479"/>
              <a:gd name="connsiteX139" fmla="*/ 26888133 w 74090215"/>
              <a:gd name="connsiteY139" fmla="*/ 9111111 h 17509479"/>
              <a:gd name="connsiteX140" fmla="*/ 26742365 w 74090215"/>
              <a:gd name="connsiteY140" fmla="*/ 8958217 h 17509479"/>
              <a:gd name="connsiteX141" fmla="*/ 25350823 w 74090215"/>
              <a:gd name="connsiteY141" fmla="*/ 5356577 h 17509479"/>
              <a:gd name="connsiteX142" fmla="*/ 30707399 w 74090215"/>
              <a:gd name="connsiteY14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066953 w 74090215"/>
              <a:gd name="connsiteY125" fmla="*/ 8958219 h 17509479"/>
              <a:gd name="connsiteX126" fmla="*/ 12675411 w 74090215"/>
              <a:gd name="connsiteY126" fmla="*/ 5356577 h 17509479"/>
              <a:gd name="connsiteX127" fmla="*/ 18031987 w 74090215"/>
              <a:gd name="connsiteY127" fmla="*/ 1 h 17509479"/>
              <a:gd name="connsiteX128" fmla="*/ 23388563 w 74090215"/>
              <a:gd name="connsiteY128" fmla="*/ 5356577 h 17509479"/>
              <a:gd name="connsiteX129" fmla="*/ 21997023 w 74090215"/>
              <a:gd name="connsiteY129" fmla="*/ 8958219 h 17509479"/>
              <a:gd name="connsiteX130" fmla="*/ 21851255 w 74090215"/>
              <a:gd name="connsiteY130" fmla="*/ 9111111 h 17509479"/>
              <a:gd name="connsiteX131" fmla="*/ 21848603 w 74090215"/>
              <a:gd name="connsiteY131" fmla="*/ 9109699 h 17509479"/>
              <a:gd name="connsiteX132" fmla="*/ 21694979 w 74090215"/>
              <a:gd name="connsiteY132" fmla="*/ 9243579 h 17509479"/>
              <a:gd name="connsiteX133" fmla="*/ 20417719 w 74090215"/>
              <a:gd name="connsiteY133" fmla="*/ 12152903 h 17509479"/>
              <a:gd name="connsiteX134" fmla="*/ 24369693 w 74090215"/>
              <a:gd name="connsiteY134" fmla="*/ 16104879 h 17509479"/>
              <a:gd name="connsiteX135" fmla="*/ 28321667 w 74090215"/>
              <a:gd name="connsiteY135" fmla="*/ 12152903 h 17509479"/>
              <a:gd name="connsiteX136" fmla="*/ 27044411 w 74090215"/>
              <a:gd name="connsiteY136" fmla="*/ 9243579 h 17509479"/>
              <a:gd name="connsiteX137" fmla="*/ 26890783 w 74090215"/>
              <a:gd name="connsiteY137" fmla="*/ 9109699 h 17509479"/>
              <a:gd name="connsiteX138" fmla="*/ 26888133 w 74090215"/>
              <a:gd name="connsiteY138" fmla="*/ 9111111 h 17509479"/>
              <a:gd name="connsiteX139" fmla="*/ 26742365 w 74090215"/>
              <a:gd name="connsiteY139" fmla="*/ 8958217 h 17509479"/>
              <a:gd name="connsiteX140" fmla="*/ 25350823 w 74090215"/>
              <a:gd name="connsiteY140" fmla="*/ 5356577 h 17509479"/>
              <a:gd name="connsiteX141" fmla="*/ 30707399 w 74090215"/>
              <a:gd name="connsiteY14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066953 w 74090215"/>
              <a:gd name="connsiteY124" fmla="*/ 8958219 h 17509479"/>
              <a:gd name="connsiteX125" fmla="*/ 12675411 w 74090215"/>
              <a:gd name="connsiteY125" fmla="*/ 5356577 h 17509479"/>
              <a:gd name="connsiteX126" fmla="*/ 18031987 w 74090215"/>
              <a:gd name="connsiteY126" fmla="*/ 1 h 17509479"/>
              <a:gd name="connsiteX127" fmla="*/ 23388563 w 74090215"/>
              <a:gd name="connsiteY127" fmla="*/ 5356577 h 17509479"/>
              <a:gd name="connsiteX128" fmla="*/ 21997023 w 74090215"/>
              <a:gd name="connsiteY128" fmla="*/ 8958219 h 17509479"/>
              <a:gd name="connsiteX129" fmla="*/ 21851255 w 74090215"/>
              <a:gd name="connsiteY129" fmla="*/ 9111111 h 17509479"/>
              <a:gd name="connsiteX130" fmla="*/ 21848603 w 74090215"/>
              <a:gd name="connsiteY130" fmla="*/ 9109699 h 17509479"/>
              <a:gd name="connsiteX131" fmla="*/ 21694979 w 74090215"/>
              <a:gd name="connsiteY131" fmla="*/ 9243579 h 17509479"/>
              <a:gd name="connsiteX132" fmla="*/ 20417719 w 74090215"/>
              <a:gd name="connsiteY132" fmla="*/ 12152903 h 17509479"/>
              <a:gd name="connsiteX133" fmla="*/ 24369693 w 74090215"/>
              <a:gd name="connsiteY133" fmla="*/ 16104879 h 17509479"/>
              <a:gd name="connsiteX134" fmla="*/ 28321667 w 74090215"/>
              <a:gd name="connsiteY134" fmla="*/ 12152903 h 17509479"/>
              <a:gd name="connsiteX135" fmla="*/ 27044411 w 74090215"/>
              <a:gd name="connsiteY135" fmla="*/ 9243579 h 17509479"/>
              <a:gd name="connsiteX136" fmla="*/ 26890783 w 74090215"/>
              <a:gd name="connsiteY136" fmla="*/ 9109699 h 17509479"/>
              <a:gd name="connsiteX137" fmla="*/ 26888133 w 74090215"/>
              <a:gd name="connsiteY137" fmla="*/ 9111111 h 17509479"/>
              <a:gd name="connsiteX138" fmla="*/ 26742365 w 74090215"/>
              <a:gd name="connsiteY138" fmla="*/ 8958217 h 17509479"/>
              <a:gd name="connsiteX139" fmla="*/ 25350823 w 74090215"/>
              <a:gd name="connsiteY139" fmla="*/ 5356577 h 17509479"/>
              <a:gd name="connsiteX140" fmla="*/ 30707399 w 74090215"/>
              <a:gd name="connsiteY14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019565 w 74090215"/>
              <a:gd name="connsiteY118" fmla="*/ 9243579 h 17509479"/>
              <a:gd name="connsiteX119" fmla="*/ 7742306 w 74090215"/>
              <a:gd name="connsiteY119" fmla="*/ 12152903 h 17509479"/>
              <a:gd name="connsiteX120" fmla="*/ 11694282 w 74090215"/>
              <a:gd name="connsiteY120" fmla="*/ 16104879 h 17509479"/>
              <a:gd name="connsiteX121" fmla="*/ 15646256 w 74090215"/>
              <a:gd name="connsiteY121" fmla="*/ 12152903 h 17509479"/>
              <a:gd name="connsiteX122" fmla="*/ 14368998 w 74090215"/>
              <a:gd name="connsiteY122" fmla="*/ 9243579 h 17509479"/>
              <a:gd name="connsiteX123" fmla="*/ 14066953 w 74090215"/>
              <a:gd name="connsiteY123" fmla="*/ 8958219 h 17509479"/>
              <a:gd name="connsiteX124" fmla="*/ 12675411 w 74090215"/>
              <a:gd name="connsiteY124" fmla="*/ 5356577 h 17509479"/>
              <a:gd name="connsiteX125" fmla="*/ 18031987 w 74090215"/>
              <a:gd name="connsiteY125" fmla="*/ 1 h 17509479"/>
              <a:gd name="connsiteX126" fmla="*/ 23388563 w 74090215"/>
              <a:gd name="connsiteY126" fmla="*/ 5356577 h 17509479"/>
              <a:gd name="connsiteX127" fmla="*/ 21997023 w 74090215"/>
              <a:gd name="connsiteY127" fmla="*/ 8958219 h 17509479"/>
              <a:gd name="connsiteX128" fmla="*/ 21851255 w 74090215"/>
              <a:gd name="connsiteY128" fmla="*/ 9111111 h 17509479"/>
              <a:gd name="connsiteX129" fmla="*/ 21848603 w 74090215"/>
              <a:gd name="connsiteY129" fmla="*/ 9109699 h 17509479"/>
              <a:gd name="connsiteX130" fmla="*/ 21694979 w 74090215"/>
              <a:gd name="connsiteY130" fmla="*/ 9243579 h 17509479"/>
              <a:gd name="connsiteX131" fmla="*/ 20417719 w 74090215"/>
              <a:gd name="connsiteY131" fmla="*/ 12152903 h 17509479"/>
              <a:gd name="connsiteX132" fmla="*/ 24369693 w 74090215"/>
              <a:gd name="connsiteY132" fmla="*/ 16104879 h 17509479"/>
              <a:gd name="connsiteX133" fmla="*/ 28321667 w 74090215"/>
              <a:gd name="connsiteY133" fmla="*/ 12152903 h 17509479"/>
              <a:gd name="connsiteX134" fmla="*/ 27044411 w 74090215"/>
              <a:gd name="connsiteY134" fmla="*/ 9243579 h 17509479"/>
              <a:gd name="connsiteX135" fmla="*/ 26890783 w 74090215"/>
              <a:gd name="connsiteY135" fmla="*/ 9109699 h 17509479"/>
              <a:gd name="connsiteX136" fmla="*/ 26888133 w 74090215"/>
              <a:gd name="connsiteY136" fmla="*/ 9111111 h 17509479"/>
              <a:gd name="connsiteX137" fmla="*/ 26742365 w 74090215"/>
              <a:gd name="connsiteY137" fmla="*/ 8958217 h 17509479"/>
              <a:gd name="connsiteX138" fmla="*/ 25350823 w 74090215"/>
              <a:gd name="connsiteY138" fmla="*/ 5356577 h 17509479"/>
              <a:gd name="connsiteX139" fmla="*/ 30707399 w 74090215"/>
              <a:gd name="connsiteY13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019565 w 74090215"/>
              <a:gd name="connsiteY117" fmla="*/ 9243579 h 17509479"/>
              <a:gd name="connsiteX118" fmla="*/ 7742306 w 74090215"/>
              <a:gd name="connsiteY118" fmla="*/ 12152903 h 17509479"/>
              <a:gd name="connsiteX119" fmla="*/ 11694282 w 74090215"/>
              <a:gd name="connsiteY119" fmla="*/ 16104879 h 17509479"/>
              <a:gd name="connsiteX120" fmla="*/ 15646256 w 74090215"/>
              <a:gd name="connsiteY120" fmla="*/ 12152903 h 17509479"/>
              <a:gd name="connsiteX121" fmla="*/ 14368998 w 74090215"/>
              <a:gd name="connsiteY121" fmla="*/ 9243579 h 17509479"/>
              <a:gd name="connsiteX122" fmla="*/ 14066953 w 74090215"/>
              <a:gd name="connsiteY122" fmla="*/ 8958219 h 17509479"/>
              <a:gd name="connsiteX123" fmla="*/ 12675411 w 74090215"/>
              <a:gd name="connsiteY123" fmla="*/ 5356577 h 17509479"/>
              <a:gd name="connsiteX124" fmla="*/ 18031987 w 74090215"/>
              <a:gd name="connsiteY124" fmla="*/ 1 h 17509479"/>
              <a:gd name="connsiteX125" fmla="*/ 23388563 w 74090215"/>
              <a:gd name="connsiteY125" fmla="*/ 5356577 h 17509479"/>
              <a:gd name="connsiteX126" fmla="*/ 21997023 w 74090215"/>
              <a:gd name="connsiteY126" fmla="*/ 8958219 h 17509479"/>
              <a:gd name="connsiteX127" fmla="*/ 21851255 w 74090215"/>
              <a:gd name="connsiteY127" fmla="*/ 9111111 h 17509479"/>
              <a:gd name="connsiteX128" fmla="*/ 21848603 w 74090215"/>
              <a:gd name="connsiteY128" fmla="*/ 9109699 h 17509479"/>
              <a:gd name="connsiteX129" fmla="*/ 21694979 w 74090215"/>
              <a:gd name="connsiteY129" fmla="*/ 9243579 h 17509479"/>
              <a:gd name="connsiteX130" fmla="*/ 20417719 w 74090215"/>
              <a:gd name="connsiteY130" fmla="*/ 12152903 h 17509479"/>
              <a:gd name="connsiteX131" fmla="*/ 24369693 w 74090215"/>
              <a:gd name="connsiteY131" fmla="*/ 16104879 h 17509479"/>
              <a:gd name="connsiteX132" fmla="*/ 28321667 w 74090215"/>
              <a:gd name="connsiteY132" fmla="*/ 12152903 h 17509479"/>
              <a:gd name="connsiteX133" fmla="*/ 27044411 w 74090215"/>
              <a:gd name="connsiteY133" fmla="*/ 9243579 h 17509479"/>
              <a:gd name="connsiteX134" fmla="*/ 26890783 w 74090215"/>
              <a:gd name="connsiteY134" fmla="*/ 9109699 h 17509479"/>
              <a:gd name="connsiteX135" fmla="*/ 26888133 w 74090215"/>
              <a:gd name="connsiteY135" fmla="*/ 9111111 h 17509479"/>
              <a:gd name="connsiteX136" fmla="*/ 26742365 w 74090215"/>
              <a:gd name="connsiteY136" fmla="*/ 8958217 h 17509479"/>
              <a:gd name="connsiteX137" fmla="*/ 25350823 w 74090215"/>
              <a:gd name="connsiteY137" fmla="*/ 5356577 h 17509479"/>
              <a:gd name="connsiteX138" fmla="*/ 30707399 w 74090215"/>
              <a:gd name="connsiteY13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8031291 w 74090215"/>
              <a:gd name="connsiteY104" fmla="*/ 8265903 h 17509479"/>
              <a:gd name="connsiteX105" fmla="*/ 9308549 w 74090215"/>
              <a:gd name="connsiteY105" fmla="*/ 5356577 h 17509479"/>
              <a:gd name="connsiteX106" fmla="*/ 5356576 w 74090215"/>
              <a:gd name="connsiteY106" fmla="*/ 1404603 h 17509479"/>
              <a:gd name="connsiteX107" fmla="*/ 1404600 w 74090215"/>
              <a:gd name="connsiteY107" fmla="*/ 5356577 h 17509479"/>
              <a:gd name="connsiteX108" fmla="*/ 2842750 w 74090215"/>
              <a:gd name="connsiteY108" fmla="*/ 8406115 h 17509479"/>
              <a:gd name="connsiteX109" fmla="*/ 2849823 w 74090215"/>
              <a:gd name="connsiteY109" fmla="*/ 8411669 h 17509479"/>
              <a:gd name="connsiteX110" fmla="*/ 1537309 w 74090215"/>
              <a:gd name="connsiteY110" fmla="*/ 9111111 h 17509479"/>
              <a:gd name="connsiteX111" fmla="*/ 1391538 w 74090215"/>
              <a:gd name="connsiteY111" fmla="*/ 8958219 h 17509479"/>
              <a:gd name="connsiteX112" fmla="*/ 0 w 74090215"/>
              <a:gd name="connsiteY112" fmla="*/ 5356577 h 17509479"/>
              <a:gd name="connsiteX113" fmla="*/ 5356576 w 74090215"/>
              <a:gd name="connsiteY113" fmla="*/ 1 h 17509479"/>
              <a:gd name="connsiteX114" fmla="*/ 10713152 w 74090215"/>
              <a:gd name="connsiteY114" fmla="*/ 5356577 h 17509479"/>
              <a:gd name="connsiteX115" fmla="*/ 9321610 w 74090215"/>
              <a:gd name="connsiteY115" fmla="*/ 8958219 h 17509479"/>
              <a:gd name="connsiteX116" fmla="*/ 9019565 w 74090215"/>
              <a:gd name="connsiteY116" fmla="*/ 9243579 h 17509479"/>
              <a:gd name="connsiteX117" fmla="*/ 7742306 w 74090215"/>
              <a:gd name="connsiteY117" fmla="*/ 12152903 h 17509479"/>
              <a:gd name="connsiteX118" fmla="*/ 11694282 w 74090215"/>
              <a:gd name="connsiteY118" fmla="*/ 16104879 h 17509479"/>
              <a:gd name="connsiteX119" fmla="*/ 15646256 w 74090215"/>
              <a:gd name="connsiteY119" fmla="*/ 12152903 h 17509479"/>
              <a:gd name="connsiteX120" fmla="*/ 14368998 w 74090215"/>
              <a:gd name="connsiteY120" fmla="*/ 9243579 h 17509479"/>
              <a:gd name="connsiteX121" fmla="*/ 14066953 w 74090215"/>
              <a:gd name="connsiteY121" fmla="*/ 8958219 h 17509479"/>
              <a:gd name="connsiteX122" fmla="*/ 12675411 w 74090215"/>
              <a:gd name="connsiteY122" fmla="*/ 5356577 h 17509479"/>
              <a:gd name="connsiteX123" fmla="*/ 18031987 w 74090215"/>
              <a:gd name="connsiteY123" fmla="*/ 1 h 17509479"/>
              <a:gd name="connsiteX124" fmla="*/ 23388563 w 74090215"/>
              <a:gd name="connsiteY124" fmla="*/ 5356577 h 17509479"/>
              <a:gd name="connsiteX125" fmla="*/ 21997023 w 74090215"/>
              <a:gd name="connsiteY125" fmla="*/ 8958219 h 17509479"/>
              <a:gd name="connsiteX126" fmla="*/ 21851255 w 74090215"/>
              <a:gd name="connsiteY126" fmla="*/ 9111111 h 17509479"/>
              <a:gd name="connsiteX127" fmla="*/ 21848603 w 74090215"/>
              <a:gd name="connsiteY127" fmla="*/ 9109699 h 17509479"/>
              <a:gd name="connsiteX128" fmla="*/ 21694979 w 74090215"/>
              <a:gd name="connsiteY128" fmla="*/ 9243579 h 17509479"/>
              <a:gd name="connsiteX129" fmla="*/ 20417719 w 74090215"/>
              <a:gd name="connsiteY129" fmla="*/ 12152903 h 17509479"/>
              <a:gd name="connsiteX130" fmla="*/ 24369693 w 74090215"/>
              <a:gd name="connsiteY130" fmla="*/ 16104879 h 17509479"/>
              <a:gd name="connsiteX131" fmla="*/ 28321667 w 74090215"/>
              <a:gd name="connsiteY131" fmla="*/ 12152903 h 17509479"/>
              <a:gd name="connsiteX132" fmla="*/ 27044411 w 74090215"/>
              <a:gd name="connsiteY132" fmla="*/ 9243579 h 17509479"/>
              <a:gd name="connsiteX133" fmla="*/ 26890783 w 74090215"/>
              <a:gd name="connsiteY133" fmla="*/ 9109699 h 17509479"/>
              <a:gd name="connsiteX134" fmla="*/ 26888133 w 74090215"/>
              <a:gd name="connsiteY134" fmla="*/ 9111111 h 17509479"/>
              <a:gd name="connsiteX135" fmla="*/ 26742365 w 74090215"/>
              <a:gd name="connsiteY135" fmla="*/ 8958217 h 17509479"/>
              <a:gd name="connsiteX136" fmla="*/ 25350823 w 74090215"/>
              <a:gd name="connsiteY136" fmla="*/ 5356577 h 17509479"/>
              <a:gd name="connsiteX137" fmla="*/ 30707399 w 74090215"/>
              <a:gd name="connsiteY13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848603 w 74090215"/>
              <a:gd name="connsiteY126" fmla="*/ 9109699 h 17509479"/>
              <a:gd name="connsiteX127" fmla="*/ 21694979 w 74090215"/>
              <a:gd name="connsiteY127" fmla="*/ 9243579 h 17509479"/>
              <a:gd name="connsiteX128" fmla="*/ 20417719 w 74090215"/>
              <a:gd name="connsiteY128" fmla="*/ 12152903 h 17509479"/>
              <a:gd name="connsiteX129" fmla="*/ 24369693 w 74090215"/>
              <a:gd name="connsiteY129" fmla="*/ 16104879 h 17509479"/>
              <a:gd name="connsiteX130" fmla="*/ 28321667 w 74090215"/>
              <a:gd name="connsiteY130" fmla="*/ 12152903 h 17509479"/>
              <a:gd name="connsiteX131" fmla="*/ 27044411 w 74090215"/>
              <a:gd name="connsiteY131" fmla="*/ 9243579 h 17509479"/>
              <a:gd name="connsiteX132" fmla="*/ 26890783 w 74090215"/>
              <a:gd name="connsiteY132" fmla="*/ 9109699 h 17509479"/>
              <a:gd name="connsiteX133" fmla="*/ 26888133 w 74090215"/>
              <a:gd name="connsiteY133" fmla="*/ 9111111 h 17509479"/>
              <a:gd name="connsiteX134" fmla="*/ 26742365 w 74090215"/>
              <a:gd name="connsiteY134" fmla="*/ 8958217 h 17509479"/>
              <a:gd name="connsiteX135" fmla="*/ 25350823 w 74090215"/>
              <a:gd name="connsiteY135" fmla="*/ 5356577 h 17509479"/>
              <a:gd name="connsiteX136" fmla="*/ 30707399 w 74090215"/>
              <a:gd name="connsiteY13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694979 w 74090215"/>
              <a:gd name="connsiteY126" fmla="*/ 9243579 h 17509479"/>
              <a:gd name="connsiteX127" fmla="*/ 20417719 w 74090215"/>
              <a:gd name="connsiteY127" fmla="*/ 12152903 h 17509479"/>
              <a:gd name="connsiteX128" fmla="*/ 24369693 w 74090215"/>
              <a:gd name="connsiteY128" fmla="*/ 16104879 h 17509479"/>
              <a:gd name="connsiteX129" fmla="*/ 28321667 w 74090215"/>
              <a:gd name="connsiteY129" fmla="*/ 12152903 h 17509479"/>
              <a:gd name="connsiteX130" fmla="*/ 27044411 w 74090215"/>
              <a:gd name="connsiteY130" fmla="*/ 9243579 h 17509479"/>
              <a:gd name="connsiteX131" fmla="*/ 26890783 w 74090215"/>
              <a:gd name="connsiteY131" fmla="*/ 9109699 h 17509479"/>
              <a:gd name="connsiteX132" fmla="*/ 26888133 w 74090215"/>
              <a:gd name="connsiteY132" fmla="*/ 9111111 h 17509479"/>
              <a:gd name="connsiteX133" fmla="*/ 26742365 w 74090215"/>
              <a:gd name="connsiteY133" fmla="*/ 8958217 h 17509479"/>
              <a:gd name="connsiteX134" fmla="*/ 25350823 w 74090215"/>
              <a:gd name="connsiteY134" fmla="*/ 5356577 h 17509479"/>
              <a:gd name="connsiteX135" fmla="*/ 30707399 w 74090215"/>
              <a:gd name="connsiteY13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694979 w 74090215"/>
              <a:gd name="connsiteY125" fmla="*/ 9243579 h 17509479"/>
              <a:gd name="connsiteX126" fmla="*/ 20417719 w 74090215"/>
              <a:gd name="connsiteY126" fmla="*/ 12152903 h 17509479"/>
              <a:gd name="connsiteX127" fmla="*/ 24369693 w 74090215"/>
              <a:gd name="connsiteY127" fmla="*/ 16104879 h 17509479"/>
              <a:gd name="connsiteX128" fmla="*/ 28321667 w 74090215"/>
              <a:gd name="connsiteY128" fmla="*/ 12152903 h 17509479"/>
              <a:gd name="connsiteX129" fmla="*/ 27044411 w 74090215"/>
              <a:gd name="connsiteY129" fmla="*/ 9243579 h 17509479"/>
              <a:gd name="connsiteX130" fmla="*/ 26890783 w 74090215"/>
              <a:gd name="connsiteY130" fmla="*/ 9109699 h 17509479"/>
              <a:gd name="connsiteX131" fmla="*/ 26888133 w 74090215"/>
              <a:gd name="connsiteY131" fmla="*/ 9111111 h 17509479"/>
              <a:gd name="connsiteX132" fmla="*/ 26742365 w 74090215"/>
              <a:gd name="connsiteY132" fmla="*/ 8958217 h 17509479"/>
              <a:gd name="connsiteX133" fmla="*/ 25350823 w 74090215"/>
              <a:gd name="connsiteY133" fmla="*/ 5356577 h 17509479"/>
              <a:gd name="connsiteX134" fmla="*/ 30707399 w 74090215"/>
              <a:gd name="connsiteY13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706703 w 74090215"/>
              <a:gd name="connsiteY92" fmla="*/ 8265903 h 17509479"/>
              <a:gd name="connsiteX93" fmla="*/ 21983965 w 74090215"/>
              <a:gd name="connsiteY93" fmla="*/ 5356577 h 17509479"/>
              <a:gd name="connsiteX94" fmla="*/ 18031987 w 74090215"/>
              <a:gd name="connsiteY94" fmla="*/ 1404603 h 17509479"/>
              <a:gd name="connsiteX95" fmla="*/ 14080013 w 74090215"/>
              <a:gd name="connsiteY95" fmla="*/ 5356577 h 17509479"/>
              <a:gd name="connsiteX96" fmla="*/ 15357271 w 74090215"/>
              <a:gd name="connsiteY96" fmla="*/ 8265903 h 17509479"/>
              <a:gd name="connsiteX97" fmla="*/ 15659315 w 74090215"/>
              <a:gd name="connsiteY97" fmla="*/ 8551263 h 17509479"/>
              <a:gd name="connsiteX98" fmla="*/ 17050857 w 74090215"/>
              <a:gd name="connsiteY98" fmla="*/ 12152903 h 17509479"/>
              <a:gd name="connsiteX99" fmla="*/ 11694282 w 74090215"/>
              <a:gd name="connsiteY99" fmla="*/ 17509479 h 17509479"/>
              <a:gd name="connsiteX100" fmla="*/ 6337705 w 74090215"/>
              <a:gd name="connsiteY100" fmla="*/ 12152903 h 17509479"/>
              <a:gd name="connsiteX101" fmla="*/ 7729247 w 74090215"/>
              <a:gd name="connsiteY101" fmla="*/ 8551263 h 17509479"/>
              <a:gd name="connsiteX102" fmla="*/ 8031291 w 74090215"/>
              <a:gd name="connsiteY102" fmla="*/ 8265903 h 17509479"/>
              <a:gd name="connsiteX103" fmla="*/ 9308549 w 74090215"/>
              <a:gd name="connsiteY103" fmla="*/ 5356577 h 17509479"/>
              <a:gd name="connsiteX104" fmla="*/ 5356576 w 74090215"/>
              <a:gd name="connsiteY104" fmla="*/ 1404603 h 17509479"/>
              <a:gd name="connsiteX105" fmla="*/ 1404600 w 74090215"/>
              <a:gd name="connsiteY105" fmla="*/ 5356577 h 17509479"/>
              <a:gd name="connsiteX106" fmla="*/ 2842750 w 74090215"/>
              <a:gd name="connsiteY106" fmla="*/ 8406115 h 17509479"/>
              <a:gd name="connsiteX107" fmla="*/ 2849823 w 74090215"/>
              <a:gd name="connsiteY107" fmla="*/ 8411669 h 17509479"/>
              <a:gd name="connsiteX108" fmla="*/ 1537309 w 74090215"/>
              <a:gd name="connsiteY108" fmla="*/ 9111111 h 17509479"/>
              <a:gd name="connsiteX109" fmla="*/ 1391538 w 74090215"/>
              <a:gd name="connsiteY109" fmla="*/ 8958219 h 17509479"/>
              <a:gd name="connsiteX110" fmla="*/ 0 w 74090215"/>
              <a:gd name="connsiteY110" fmla="*/ 5356577 h 17509479"/>
              <a:gd name="connsiteX111" fmla="*/ 5356576 w 74090215"/>
              <a:gd name="connsiteY111" fmla="*/ 1 h 17509479"/>
              <a:gd name="connsiteX112" fmla="*/ 10713152 w 74090215"/>
              <a:gd name="connsiteY112" fmla="*/ 5356577 h 17509479"/>
              <a:gd name="connsiteX113" fmla="*/ 9321610 w 74090215"/>
              <a:gd name="connsiteY113" fmla="*/ 8958219 h 17509479"/>
              <a:gd name="connsiteX114" fmla="*/ 9019565 w 74090215"/>
              <a:gd name="connsiteY114" fmla="*/ 9243579 h 17509479"/>
              <a:gd name="connsiteX115" fmla="*/ 7742306 w 74090215"/>
              <a:gd name="connsiteY115" fmla="*/ 12152903 h 17509479"/>
              <a:gd name="connsiteX116" fmla="*/ 11694282 w 74090215"/>
              <a:gd name="connsiteY116" fmla="*/ 16104879 h 17509479"/>
              <a:gd name="connsiteX117" fmla="*/ 15646256 w 74090215"/>
              <a:gd name="connsiteY117" fmla="*/ 12152903 h 17509479"/>
              <a:gd name="connsiteX118" fmla="*/ 14368998 w 74090215"/>
              <a:gd name="connsiteY118" fmla="*/ 9243579 h 17509479"/>
              <a:gd name="connsiteX119" fmla="*/ 14066953 w 74090215"/>
              <a:gd name="connsiteY119" fmla="*/ 8958219 h 17509479"/>
              <a:gd name="connsiteX120" fmla="*/ 12675411 w 74090215"/>
              <a:gd name="connsiteY120" fmla="*/ 5356577 h 17509479"/>
              <a:gd name="connsiteX121" fmla="*/ 18031987 w 74090215"/>
              <a:gd name="connsiteY121" fmla="*/ 1 h 17509479"/>
              <a:gd name="connsiteX122" fmla="*/ 23388563 w 74090215"/>
              <a:gd name="connsiteY122" fmla="*/ 5356577 h 17509479"/>
              <a:gd name="connsiteX123" fmla="*/ 21997023 w 74090215"/>
              <a:gd name="connsiteY123" fmla="*/ 8958219 h 17509479"/>
              <a:gd name="connsiteX124" fmla="*/ 21694979 w 74090215"/>
              <a:gd name="connsiteY124" fmla="*/ 9243579 h 17509479"/>
              <a:gd name="connsiteX125" fmla="*/ 20417719 w 74090215"/>
              <a:gd name="connsiteY125" fmla="*/ 12152903 h 17509479"/>
              <a:gd name="connsiteX126" fmla="*/ 24369693 w 74090215"/>
              <a:gd name="connsiteY126" fmla="*/ 16104879 h 17509479"/>
              <a:gd name="connsiteX127" fmla="*/ 28321667 w 74090215"/>
              <a:gd name="connsiteY127" fmla="*/ 12152903 h 17509479"/>
              <a:gd name="connsiteX128" fmla="*/ 27044411 w 74090215"/>
              <a:gd name="connsiteY128" fmla="*/ 9243579 h 17509479"/>
              <a:gd name="connsiteX129" fmla="*/ 26890783 w 74090215"/>
              <a:gd name="connsiteY129" fmla="*/ 9109699 h 17509479"/>
              <a:gd name="connsiteX130" fmla="*/ 26888133 w 74090215"/>
              <a:gd name="connsiteY130" fmla="*/ 9111111 h 17509479"/>
              <a:gd name="connsiteX131" fmla="*/ 26742365 w 74090215"/>
              <a:gd name="connsiteY131" fmla="*/ 8958217 h 17509479"/>
              <a:gd name="connsiteX132" fmla="*/ 25350823 w 74090215"/>
              <a:gd name="connsiteY132" fmla="*/ 5356577 h 17509479"/>
              <a:gd name="connsiteX133" fmla="*/ 30707399 w 74090215"/>
              <a:gd name="connsiteY13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888133 w 74090215"/>
              <a:gd name="connsiteY129" fmla="*/ 9111111 h 17509479"/>
              <a:gd name="connsiteX130" fmla="*/ 26742365 w 74090215"/>
              <a:gd name="connsiteY130" fmla="*/ 8958217 h 17509479"/>
              <a:gd name="connsiteX131" fmla="*/ 25350823 w 74090215"/>
              <a:gd name="connsiteY131" fmla="*/ 5356577 h 17509479"/>
              <a:gd name="connsiteX132" fmla="*/ 30707399 w 74090215"/>
              <a:gd name="connsiteY13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742365 w 74090215"/>
              <a:gd name="connsiteY129" fmla="*/ 8958217 h 17509479"/>
              <a:gd name="connsiteX130" fmla="*/ 25350823 w 74090215"/>
              <a:gd name="connsiteY130" fmla="*/ 5356577 h 17509479"/>
              <a:gd name="connsiteX131" fmla="*/ 30707399 w 74090215"/>
              <a:gd name="connsiteY13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742365 w 74090215"/>
              <a:gd name="connsiteY128" fmla="*/ 8958217 h 17509479"/>
              <a:gd name="connsiteX129" fmla="*/ 25350823 w 74090215"/>
              <a:gd name="connsiteY129" fmla="*/ 5356577 h 17509479"/>
              <a:gd name="connsiteX130" fmla="*/ 30707399 w 74090215"/>
              <a:gd name="connsiteY13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6057527 w 74090215"/>
              <a:gd name="connsiteY70" fmla="*/ 8265901 h 17509479"/>
              <a:gd name="connsiteX71" fmla="*/ 47334783 w 74090215"/>
              <a:gd name="connsiteY71" fmla="*/ 5356577 h 17509479"/>
              <a:gd name="connsiteX72" fmla="*/ 43382807 w 74090215"/>
              <a:gd name="connsiteY72" fmla="*/ 1404601 h 17509479"/>
              <a:gd name="connsiteX73" fmla="*/ 39430831 w 74090215"/>
              <a:gd name="connsiteY73" fmla="*/ 5356577 h 17509479"/>
              <a:gd name="connsiteX74" fmla="*/ 40708095 w 74090215"/>
              <a:gd name="connsiteY74" fmla="*/ 8265901 h 17509479"/>
              <a:gd name="connsiteX75" fmla="*/ 41010135 w 74090215"/>
              <a:gd name="connsiteY75" fmla="*/ 8551263 h 17509479"/>
              <a:gd name="connsiteX76" fmla="*/ 42401679 w 74090215"/>
              <a:gd name="connsiteY76" fmla="*/ 12152903 h 17509479"/>
              <a:gd name="connsiteX77" fmla="*/ 37045103 w 74090215"/>
              <a:gd name="connsiteY77" fmla="*/ 17509479 h 17509479"/>
              <a:gd name="connsiteX78" fmla="*/ 31688529 w 74090215"/>
              <a:gd name="connsiteY78" fmla="*/ 12152903 h 17509479"/>
              <a:gd name="connsiteX79" fmla="*/ 33080067 w 74090215"/>
              <a:gd name="connsiteY79" fmla="*/ 8551263 h 17509479"/>
              <a:gd name="connsiteX80" fmla="*/ 33382111 w 74090215"/>
              <a:gd name="connsiteY80" fmla="*/ 8265901 h 17509479"/>
              <a:gd name="connsiteX81" fmla="*/ 34659375 w 74090215"/>
              <a:gd name="connsiteY81" fmla="*/ 5356577 h 17509479"/>
              <a:gd name="connsiteX82" fmla="*/ 30707399 w 74090215"/>
              <a:gd name="connsiteY82" fmla="*/ 1404601 h 17509479"/>
              <a:gd name="connsiteX83" fmla="*/ 26755425 w 74090215"/>
              <a:gd name="connsiteY83" fmla="*/ 5356577 h 17509479"/>
              <a:gd name="connsiteX84" fmla="*/ 28032683 w 74090215"/>
              <a:gd name="connsiteY84" fmla="*/ 8265901 h 17509479"/>
              <a:gd name="connsiteX85" fmla="*/ 28334727 w 74090215"/>
              <a:gd name="connsiteY85" fmla="*/ 8551263 h 17509479"/>
              <a:gd name="connsiteX86" fmla="*/ 29726271 w 74090215"/>
              <a:gd name="connsiteY86" fmla="*/ 12152903 h 17509479"/>
              <a:gd name="connsiteX87" fmla="*/ 24369693 w 74090215"/>
              <a:gd name="connsiteY87" fmla="*/ 17509479 h 17509479"/>
              <a:gd name="connsiteX88" fmla="*/ 19013117 w 74090215"/>
              <a:gd name="connsiteY88" fmla="*/ 12152903 h 17509479"/>
              <a:gd name="connsiteX89" fmla="*/ 20404659 w 74090215"/>
              <a:gd name="connsiteY89" fmla="*/ 8551263 h 17509479"/>
              <a:gd name="connsiteX90" fmla="*/ 20706703 w 74090215"/>
              <a:gd name="connsiteY90" fmla="*/ 8265903 h 17509479"/>
              <a:gd name="connsiteX91" fmla="*/ 21983965 w 74090215"/>
              <a:gd name="connsiteY91" fmla="*/ 5356577 h 17509479"/>
              <a:gd name="connsiteX92" fmla="*/ 18031987 w 74090215"/>
              <a:gd name="connsiteY92" fmla="*/ 1404603 h 17509479"/>
              <a:gd name="connsiteX93" fmla="*/ 14080013 w 74090215"/>
              <a:gd name="connsiteY93" fmla="*/ 5356577 h 17509479"/>
              <a:gd name="connsiteX94" fmla="*/ 15357271 w 74090215"/>
              <a:gd name="connsiteY94" fmla="*/ 8265903 h 17509479"/>
              <a:gd name="connsiteX95" fmla="*/ 15659315 w 74090215"/>
              <a:gd name="connsiteY95" fmla="*/ 8551263 h 17509479"/>
              <a:gd name="connsiteX96" fmla="*/ 17050857 w 74090215"/>
              <a:gd name="connsiteY96" fmla="*/ 12152903 h 17509479"/>
              <a:gd name="connsiteX97" fmla="*/ 11694282 w 74090215"/>
              <a:gd name="connsiteY97" fmla="*/ 17509479 h 17509479"/>
              <a:gd name="connsiteX98" fmla="*/ 6337705 w 74090215"/>
              <a:gd name="connsiteY98" fmla="*/ 12152903 h 17509479"/>
              <a:gd name="connsiteX99" fmla="*/ 7729247 w 74090215"/>
              <a:gd name="connsiteY99" fmla="*/ 8551263 h 17509479"/>
              <a:gd name="connsiteX100" fmla="*/ 8031291 w 74090215"/>
              <a:gd name="connsiteY100" fmla="*/ 8265903 h 17509479"/>
              <a:gd name="connsiteX101" fmla="*/ 9308549 w 74090215"/>
              <a:gd name="connsiteY101" fmla="*/ 5356577 h 17509479"/>
              <a:gd name="connsiteX102" fmla="*/ 5356576 w 74090215"/>
              <a:gd name="connsiteY102" fmla="*/ 1404603 h 17509479"/>
              <a:gd name="connsiteX103" fmla="*/ 1404600 w 74090215"/>
              <a:gd name="connsiteY103" fmla="*/ 5356577 h 17509479"/>
              <a:gd name="connsiteX104" fmla="*/ 2842750 w 74090215"/>
              <a:gd name="connsiteY104" fmla="*/ 8406115 h 17509479"/>
              <a:gd name="connsiteX105" fmla="*/ 2849823 w 74090215"/>
              <a:gd name="connsiteY105" fmla="*/ 8411669 h 17509479"/>
              <a:gd name="connsiteX106" fmla="*/ 1537309 w 74090215"/>
              <a:gd name="connsiteY106" fmla="*/ 9111111 h 17509479"/>
              <a:gd name="connsiteX107" fmla="*/ 1391538 w 74090215"/>
              <a:gd name="connsiteY107" fmla="*/ 8958219 h 17509479"/>
              <a:gd name="connsiteX108" fmla="*/ 0 w 74090215"/>
              <a:gd name="connsiteY108" fmla="*/ 5356577 h 17509479"/>
              <a:gd name="connsiteX109" fmla="*/ 5356576 w 74090215"/>
              <a:gd name="connsiteY109" fmla="*/ 1 h 17509479"/>
              <a:gd name="connsiteX110" fmla="*/ 10713152 w 74090215"/>
              <a:gd name="connsiteY110" fmla="*/ 5356577 h 17509479"/>
              <a:gd name="connsiteX111" fmla="*/ 9321610 w 74090215"/>
              <a:gd name="connsiteY111" fmla="*/ 8958219 h 17509479"/>
              <a:gd name="connsiteX112" fmla="*/ 9019565 w 74090215"/>
              <a:gd name="connsiteY112" fmla="*/ 9243579 h 17509479"/>
              <a:gd name="connsiteX113" fmla="*/ 7742306 w 74090215"/>
              <a:gd name="connsiteY113" fmla="*/ 12152903 h 17509479"/>
              <a:gd name="connsiteX114" fmla="*/ 11694282 w 74090215"/>
              <a:gd name="connsiteY114" fmla="*/ 16104879 h 17509479"/>
              <a:gd name="connsiteX115" fmla="*/ 15646256 w 74090215"/>
              <a:gd name="connsiteY115" fmla="*/ 12152903 h 17509479"/>
              <a:gd name="connsiteX116" fmla="*/ 14368998 w 74090215"/>
              <a:gd name="connsiteY116" fmla="*/ 9243579 h 17509479"/>
              <a:gd name="connsiteX117" fmla="*/ 14066953 w 74090215"/>
              <a:gd name="connsiteY117" fmla="*/ 8958219 h 17509479"/>
              <a:gd name="connsiteX118" fmla="*/ 12675411 w 74090215"/>
              <a:gd name="connsiteY118" fmla="*/ 5356577 h 17509479"/>
              <a:gd name="connsiteX119" fmla="*/ 18031987 w 74090215"/>
              <a:gd name="connsiteY119" fmla="*/ 1 h 17509479"/>
              <a:gd name="connsiteX120" fmla="*/ 23388563 w 74090215"/>
              <a:gd name="connsiteY120" fmla="*/ 5356577 h 17509479"/>
              <a:gd name="connsiteX121" fmla="*/ 21997023 w 74090215"/>
              <a:gd name="connsiteY121" fmla="*/ 8958219 h 17509479"/>
              <a:gd name="connsiteX122" fmla="*/ 21694979 w 74090215"/>
              <a:gd name="connsiteY122" fmla="*/ 9243579 h 17509479"/>
              <a:gd name="connsiteX123" fmla="*/ 20417719 w 74090215"/>
              <a:gd name="connsiteY123" fmla="*/ 12152903 h 17509479"/>
              <a:gd name="connsiteX124" fmla="*/ 24369693 w 74090215"/>
              <a:gd name="connsiteY124" fmla="*/ 16104879 h 17509479"/>
              <a:gd name="connsiteX125" fmla="*/ 28321667 w 74090215"/>
              <a:gd name="connsiteY125" fmla="*/ 12152903 h 17509479"/>
              <a:gd name="connsiteX126" fmla="*/ 27044411 w 74090215"/>
              <a:gd name="connsiteY126" fmla="*/ 9243579 h 17509479"/>
              <a:gd name="connsiteX127" fmla="*/ 26742365 w 74090215"/>
              <a:gd name="connsiteY127" fmla="*/ 8958217 h 17509479"/>
              <a:gd name="connsiteX128" fmla="*/ 25350823 w 74090215"/>
              <a:gd name="connsiteY128" fmla="*/ 5356577 h 17509479"/>
              <a:gd name="connsiteX129" fmla="*/ 30707399 w 74090215"/>
              <a:gd name="connsiteY12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6057527 w 74090215"/>
              <a:gd name="connsiteY69" fmla="*/ 8265901 h 17509479"/>
              <a:gd name="connsiteX70" fmla="*/ 47334783 w 74090215"/>
              <a:gd name="connsiteY70" fmla="*/ 5356577 h 17509479"/>
              <a:gd name="connsiteX71" fmla="*/ 43382807 w 74090215"/>
              <a:gd name="connsiteY71" fmla="*/ 1404601 h 17509479"/>
              <a:gd name="connsiteX72" fmla="*/ 39430831 w 74090215"/>
              <a:gd name="connsiteY72" fmla="*/ 5356577 h 17509479"/>
              <a:gd name="connsiteX73" fmla="*/ 40708095 w 74090215"/>
              <a:gd name="connsiteY73" fmla="*/ 8265901 h 17509479"/>
              <a:gd name="connsiteX74" fmla="*/ 41010135 w 74090215"/>
              <a:gd name="connsiteY74" fmla="*/ 8551263 h 17509479"/>
              <a:gd name="connsiteX75" fmla="*/ 42401679 w 74090215"/>
              <a:gd name="connsiteY75" fmla="*/ 12152903 h 17509479"/>
              <a:gd name="connsiteX76" fmla="*/ 37045103 w 74090215"/>
              <a:gd name="connsiteY76" fmla="*/ 17509479 h 17509479"/>
              <a:gd name="connsiteX77" fmla="*/ 31688529 w 74090215"/>
              <a:gd name="connsiteY77" fmla="*/ 12152903 h 17509479"/>
              <a:gd name="connsiteX78" fmla="*/ 33080067 w 74090215"/>
              <a:gd name="connsiteY78" fmla="*/ 8551263 h 17509479"/>
              <a:gd name="connsiteX79" fmla="*/ 33382111 w 74090215"/>
              <a:gd name="connsiteY79" fmla="*/ 8265901 h 17509479"/>
              <a:gd name="connsiteX80" fmla="*/ 34659375 w 74090215"/>
              <a:gd name="connsiteY80" fmla="*/ 5356577 h 17509479"/>
              <a:gd name="connsiteX81" fmla="*/ 30707399 w 74090215"/>
              <a:gd name="connsiteY81" fmla="*/ 1404601 h 17509479"/>
              <a:gd name="connsiteX82" fmla="*/ 26755425 w 74090215"/>
              <a:gd name="connsiteY82" fmla="*/ 5356577 h 17509479"/>
              <a:gd name="connsiteX83" fmla="*/ 28032683 w 74090215"/>
              <a:gd name="connsiteY83" fmla="*/ 8265901 h 17509479"/>
              <a:gd name="connsiteX84" fmla="*/ 28334727 w 74090215"/>
              <a:gd name="connsiteY84" fmla="*/ 8551263 h 17509479"/>
              <a:gd name="connsiteX85" fmla="*/ 29726271 w 74090215"/>
              <a:gd name="connsiteY85" fmla="*/ 12152903 h 17509479"/>
              <a:gd name="connsiteX86" fmla="*/ 24369693 w 74090215"/>
              <a:gd name="connsiteY86" fmla="*/ 17509479 h 17509479"/>
              <a:gd name="connsiteX87" fmla="*/ 19013117 w 74090215"/>
              <a:gd name="connsiteY87" fmla="*/ 12152903 h 17509479"/>
              <a:gd name="connsiteX88" fmla="*/ 20404659 w 74090215"/>
              <a:gd name="connsiteY88" fmla="*/ 8551263 h 17509479"/>
              <a:gd name="connsiteX89" fmla="*/ 20706703 w 74090215"/>
              <a:gd name="connsiteY89" fmla="*/ 8265903 h 17509479"/>
              <a:gd name="connsiteX90" fmla="*/ 21983965 w 74090215"/>
              <a:gd name="connsiteY90" fmla="*/ 5356577 h 17509479"/>
              <a:gd name="connsiteX91" fmla="*/ 18031987 w 74090215"/>
              <a:gd name="connsiteY91" fmla="*/ 1404603 h 17509479"/>
              <a:gd name="connsiteX92" fmla="*/ 14080013 w 74090215"/>
              <a:gd name="connsiteY92" fmla="*/ 5356577 h 17509479"/>
              <a:gd name="connsiteX93" fmla="*/ 15357271 w 74090215"/>
              <a:gd name="connsiteY93" fmla="*/ 8265903 h 17509479"/>
              <a:gd name="connsiteX94" fmla="*/ 15659315 w 74090215"/>
              <a:gd name="connsiteY94" fmla="*/ 8551263 h 17509479"/>
              <a:gd name="connsiteX95" fmla="*/ 17050857 w 74090215"/>
              <a:gd name="connsiteY95" fmla="*/ 12152903 h 17509479"/>
              <a:gd name="connsiteX96" fmla="*/ 11694282 w 74090215"/>
              <a:gd name="connsiteY96" fmla="*/ 17509479 h 17509479"/>
              <a:gd name="connsiteX97" fmla="*/ 6337705 w 74090215"/>
              <a:gd name="connsiteY97" fmla="*/ 12152903 h 17509479"/>
              <a:gd name="connsiteX98" fmla="*/ 7729247 w 74090215"/>
              <a:gd name="connsiteY98" fmla="*/ 8551263 h 17509479"/>
              <a:gd name="connsiteX99" fmla="*/ 8031291 w 74090215"/>
              <a:gd name="connsiteY99" fmla="*/ 8265903 h 17509479"/>
              <a:gd name="connsiteX100" fmla="*/ 9308549 w 74090215"/>
              <a:gd name="connsiteY100" fmla="*/ 5356577 h 17509479"/>
              <a:gd name="connsiteX101" fmla="*/ 5356576 w 74090215"/>
              <a:gd name="connsiteY101" fmla="*/ 1404603 h 17509479"/>
              <a:gd name="connsiteX102" fmla="*/ 1404600 w 74090215"/>
              <a:gd name="connsiteY102" fmla="*/ 5356577 h 17509479"/>
              <a:gd name="connsiteX103" fmla="*/ 2842750 w 74090215"/>
              <a:gd name="connsiteY103" fmla="*/ 8406115 h 17509479"/>
              <a:gd name="connsiteX104" fmla="*/ 2849823 w 74090215"/>
              <a:gd name="connsiteY104" fmla="*/ 8411669 h 17509479"/>
              <a:gd name="connsiteX105" fmla="*/ 1537309 w 74090215"/>
              <a:gd name="connsiteY105" fmla="*/ 9111111 h 17509479"/>
              <a:gd name="connsiteX106" fmla="*/ 1391538 w 74090215"/>
              <a:gd name="connsiteY106" fmla="*/ 8958219 h 17509479"/>
              <a:gd name="connsiteX107" fmla="*/ 0 w 74090215"/>
              <a:gd name="connsiteY107" fmla="*/ 5356577 h 17509479"/>
              <a:gd name="connsiteX108" fmla="*/ 5356576 w 74090215"/>
              <a:gd name="connsiteY108" fmla="*/ 1 h 17509479"/>
              <a:gd name="connsiteX109" fmla="*/ 10713152 w 74090215"/>
              <a:gd name="connsiteY109" fmla="*/ 5356577 h 17509479"/>
              <a:gd name="connsiteX110" fmla="*/ 9321610 w 74090215"/>
              <a:gd name="connsiteY110" fmla="*/ 8958219 h 17509479"/>
              <a:gd name="connsiteX111" fmla="*/ 9019565 w 74090215"/>
              <a:gd name="connsiteY111" fmla="*/ 9243579 h 17509479"/>
              <a:gd name="connsiteX112" fmla="*/ 7742306 w 74090215"/>
              <a:gd name="connsiteY112" fmla="*/ 12152903 h 17509479"/>
              <a:gd name="connsiteX113" fmla="*/ 11694282 w 74090215"/>
              <a:gd name="connsiteY113" fmla="*/ 16104879 h 17509479"/>
              <a:gd name="connsiteX114" fmla="*/ 15646256 w 74090215"/>
              <a:gd name="connsiteY114" fmla="*/ 12152903 h 17509479"/>
              <a:gd name="connsiteX115" fmla="*/ 14368998 w 74090215"/>
              <a:gd name="connsiteY115" fmla="*/ 9243579 h 17509479"/>
              <a:gd name="connsiteX116" fmla="*/ 14066953 w 74090215"/>
              <a:gd name="connsiteY116" fmla="*/ 8958219 h 17509479"/>
              <a:gd name="connsiteX117" fmla="*/ 12675411 w 74090215"/>
              <a:gd name="connsiteY117" fmla="*/ 5356577 h 17509479"/>
              <a:gd name="connsiteX118" fmla="*/ 18031987 w 74090215"/>
              <a:gd name="connsiteY118" fmla="*/ 1 h 17509479"/>
              <a:gd name="connsiteX119" fmla="*/ 23388563 w 74090215"/>
              <a:gd name="connsiteY119" fmla="*/ 5356577 h 17509479"/>
              <a:gd name="connsiteX120" fmla="*/ 21997023 w 74090215"/>
              <a:gd name="connsiteY120" fmla="*/ 8958219 h 17509479"/>
              <a:gd name="connsiteX121" fmla="*/ 21694979 w 74090215"/>
              <a:gd name="connsiteY121" fmla="*/ 9243579 h 17509479"/>
              <a:gd name="connsiteX122" fmla="*/ 20417719 w 74090215"/>
              <a:gd name="connsiteY122" fmla="*/ 12152903 h 17509479"/>
              <a:gd name="connsiteX123" fmla="*/ 24369693 w 74090215"/>
              <a:gd name="connsiteY123" fmla="*/ 16104879 h 17509479"/>
              <a:gd name="connsiteX124" fmla="*/ 28321667 w 74090215"/>
              <a:gd name="connsiteY124" fmla="*/ 12152903 h 17509479"/>
              <a:gd name="connsiteX125" fmla="*/ 27044411 w 74090215"/>
              <a:gd name="connsiteY125" fmla="*/ 9243579 h 17509479"/>
              <a:gd name="connsiteX126" fmla="*/ 26742365 w 74090215"/>
              <a:gd name="connsiteY126" fmla="*/ 8958217 h 17509479"/>
              <a:gd name="connsiteX127" fmla="*/ 25350823 w 74090215"/>
              <a:gd name="connsiteY127" fmla="*/ 5356577 h 17509479"/>
              <a:gd name="connsiteX128" fmla="*/ 30707399 w 74090215"/>
              <a:gd name="connsiteY12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045799 w 74090215"/>
              <a:gd name="connsiteY14" fmla="*/ 9243579 h 17509479"/>
              <a:gd name="connsiteX15" fmla="*/ 45768539 w 74090215"/>
              <a:gd name="connsiteY15" fmla="*/ 12152903 h 17509479"/>
              <a:gd name="connsiteX16" fmla="*/ 49720515 w 74090215"/>
              <a:gd name="connsiteY16" fmla="*/ 16104879 h 17509479"/>
              <a:gd name="connsiteX17" fmla="*/ 53672487 w 74090215"/>
              <a:gd name="connsiteY17" fmla="*/ 12152903 h 17509479"/>
              <a:gd name="connsiteX18" fmla="*/ 52395227 w 74090215"/>
              <a:gd name="connsiteY18" fmla="*/ 9243579 h 17509479"/>
              <a:gd name="connsiteX19" fmla="*/ 52241603 w 74090215"/>
              <a:gd name="connsiteY19" fmla="*/ 9109701 h 17509479"/>
              <a:gd name="connsiteX20" fmla="*/ 52238955 w 74090215"/>
              <a:gd name="connsiteY20" fmla="*/ 9111111 h 17509479"/>
              <a:gd name="connsiteX21" fmla="*/ 52093187 w 74090215"/>
              <a:gd name="connsiteY21" fmla="*/ 8958217 h 17509479"/>
              <a:gd name="connsiteX22" fmla="*/ 50701643 w 74090215"/>
              <a:gd name="connsiteY22" fmla="*/ 5356577 h 17509479"/>
              <a:gd name="connsiteX23" fmla="*/ 56058219 w 74090215"/>
              <a:gd name="connsiteY23" fmla="*/ 0 h 17509479"/>
              <a:gd name="connsiteX24" fmla="*/ 61414799 w 74090215"/>
              <a:gd name="connsiteY24" fmla="*/ 5356577 h 17509479"/>
              <a:gd name="connsiteX25" fmla="*/ 60023255 w 74090215"/>
              <a:gd name="connsiteY25" fmla="*/ 8958217 h 17509479"/>
              <a:gd name="connsiteX26" fmla="*/ 59877487 w 74090215"/>
              <a:gd name="connsiteY26" fmla="*/ 9111111 h 17509479"/>
              <a:gd name="connsiteX27" fmla="*/ 59874839 w 74090215"/>
              <a:gd name="connsiteY27" fmla="*/ 9109699 h 17509479"/>
              <a:gd name="connsiteX28" fmla="*/ 59721211 w 74090215"/>
              <a:gd name="connsiteY28" fmla="*/ 9243579 h 17509479"/>
              <a:gd name="connsiteX29" fmla="*/ 58443951 w 74090215"/>
              <a:gd name="connsiteY29" fmla="*/ 12152903 h 17509479"/>
              <a:gd name="connsiteX30" fmla="*/ 62395927 w 74090215"/>
              <a:gd name="connsiteY30" fmla="*/ 16104879 h 17509479"/>
              <a:gd name="connsiteX31" fmla="*/ 66347903 w 74090215"/>
              <a:gd name="connsiteY31" fmla="*/ 12152903 h 17509479"/>
              <a:gd name="connsiteX32" fmla="*/ 65070643 w 74090215"/>
              <a:gd name="connsiteY32" fmla="*/ 9243579 h 17509479"/>
              <a:gd name="connsiteX33" fmla="*/ 64917015 w 74090215"/>
              <a:gd name="connsiteY33" fmla="*/ 9109699 h 17509479"/>
              <a:gd name="connsiteX34" fmla="*/ 64914367 w 74090215"/>
              <a:gd name="connsiteY34" fmla="*/ 9111111 h 17509479"/>
              <a:gd name="connsiteX35" fmla="*/ 64768599 w 74090215"/>
              <a:gd name="connsiteY35" fmla="*/ 8958217 h 17509479"/>
              <a:gd name="connsiteX36" fmla="*/ 63377055 w 74090215"/>
              <a:gd name="connsiteY36" fmla="*/ 5356577 h 17509479"/>
              <a:gd name="connsiteX37" fmla="*/ 68733639 w 74090215"/>
              <a:gd name="connsiteY37" fmla="*/ 0 h 17509479"/>
              <a:gd name="connsiteX38" fmla="*/ 74090215 w 74090215"/>
              <a:gd name="connsiteY38" fmla="*/ 5356577 h 17509479"/>
              <a:gd name="connsiteX39" fmla="*/ 72698671 w 74090215"/>
              <a:gd name="connsiteY39" fmla="*/ 8958217 h 17509479"/>
              <a:gd name="connsiteX40" fmla="*/ 72552903 w 74090215"/>
              <a:gd name="connsiteY40" fmla="*/ 9111111 h 17509479"/>
              <a:gd name="connsiteX41" fmla="*/ 71240391 w 74090215"/>
              <a:gd name="connsiteY41" fmla="*/ 8411667 h 17509479"/>
              <a:gd name="connsiteX42" fmla="*/ 71247455 w 74090215"/>
              <a:gd name="connsiteY42" fmla="*/ 8406113 h 17509479"/>
              <a:gd name="connsiteX43" fmla="*/ 72685607 w 74090215"/>
              <a:gd name="connsiteY43" fmla="*/ 5356577 h 17509479"/>
              <a:gd name="connsiteX44" fmla="*/ 68733639 w 74090215"/>
              <a:gd name="connsiteY44" fmla="*/ 1404601 h 17509479"/>
              <a:gd name="connsiteX45" fmla="*/ 64781659 w 74090215"/>
              <a:gd name="connsiteY45" fmla="*/ 5356577 h 17509479"/>
              <a:gd name="connsiteX46" fmla="*/ 66058919 w 74090215"/>
              <a:gd name="connsiteY46" fmla="*/ 8265901 h 17509479"/>
              <a:gd name="connsiteX47" fmla="*/ 66212543 w 74090215"/>
              <a:gd name="connsiteY47" fmla="*/ 8399781 h 17509479"/>
              <a:gd name="connsiteX48" fmla="*/ 66215191 w 74090215"/>
              <a:gd name="connsiteY48" fmla="*/ 8398371 h 17509479"/>
              <a:gd name="connsiteX49" fmla="*/ 66360963 w 74090215"/>
              <a:gd name="connsiteY49" fmla="*/ 8551263 h 17509479"/>
              <a:gd name="connsiteX50" fmla="*/ 67752503 w 74090215"/>
              <a:gd name="connsiteY50" fmla="*/ 12152903 h 17509479"/>
              <a:gd name="connsiteX51" fmla="*/ 62395927 w 74090215"/>
              <a:gd name="connsiteY51" fmla="*/ 17509479 h 17509479"/>
              <a:gd name="connsiteX52" fmla="*/ 57039351 w 74090215"/>
              <a:gd name="connsiteY52" fmla="*/ 12152903 h 17509479"/>
              <a:gd name="connsiteX53" fmla="*/ 58430891 w 74090215"/>
              <a:gd name="connsiteY53" fmla="*/ 8551263 h 17509479"/>
              <a:gd name="connsiteX54" fmla="*/ 58576659 w 74090215"/>
              <a:gd name="connsiteY54" fmla="*/ 8398371 h 17509479"/>
              <a:gd name="connsiteX55" fmla="*/ 58579307 w 74090215"/>
              <a:gd name="connsiteY55" fmla="*/ 8399783 h 17509479"/>
              <a:gd name="connsiteX56" fmla="*/ 58732935 w 74090215"/>
              <a:gd name="connsiteY56" fmla="*/ 8265901 h 17509479"/>
              <a:gd name="connsiteX57" fmla="*/ 60010195 w 74090215"/>
              <a:gd name="connsiteY57" fmla="*/ 5356577 h 17509479"/>
              <a:gd name="connsiteX58" fmla="*/ 56058219 w 74090215"/>
              <a:gd name="connsiteY58" fmla="*/ 1404601 h 17509479"/>
              <a:gd name="connsiteX59" fmla="*/ 52106247 w 74090215"/>
              <a:gd name="connsiteY59" fmla="*/ 5356577 h 17509479"/>
              <a:gd name="connsiteX60" fmla="*/ 53383507 w 74090215"/>
              <a:gd name="connsiteY60" fmla="*/ 8265901 h 17509479"/>
              <a:gd name="connsiteX61" fmla="*/ 53537131 w 74090215"/>
              <a:gd name="connsiteY61" fmla="*/ 8399781 h 17509479"/>
              <a:gd name="connsiteX62" fmla="*/ 53539779 w 74090215"/>
              <a:gd name="connsiteY62" fmla="*/ 8398371 h 17509479"/>
              <a:gd name="connsiteX63" fmla="*/ 53685547 w 74090215"/>
              <a:gd name="connsiteY63" fmla="*/ 8551263 h 17509479"/>
              <a:gd name="connsiteX64" fmla="*/ 55077091 w 74090215"/>
              <a:gd name="connsiteY64" fmla="*/ 12152903 h 17509479"/>
              <a:gd name="connsiteX65" fmla="*/ 49720515 w 74090215"/>
              <a:gd name="connsiteY65" fmla="*/ 17509479 h 17509479"/>
              <a:gd name="connsiteX66" fmla="*/ 44363935 w 74090215"/>
              <a:gd name="connsiteY66" fmla="*/ 12152903 h 17509479"/>
              <a:gd name="connsiteX67" fmla="*/ 45755479 w 74090215"/>
              <a:gd name="connsiteY67" fmla="*/ 8551263 h 17509479"/>
              <a:gd name="connsiteX68" fmla="*/ 46057527 w 74090215"/>
              <a:gd name="connsiteY68" fmla="*/ 8265901 h 17509479"/>
              <a:gd name="connsiteX69" fmla="*/ 47334783 w 74090215"/>
              <a:gd name="connsiteY69" fmla="*/ 5356577 h 17509479"/>
              <a:gd name="connsiteX70" fmla="*/ 43382807 w 74090215"/>
              <a:gd name="connsiteY70" fmla="*/ 1404601 h 17509479"/>
              <a:gd name="connsiteX71" fmla="*/ 39430831 w 74090215"/>
              <a:gd name="connsiteY71" fmla="*/ 5356577 h 17509479"/>
              <a:gd name="connsiteX72" fmla="*/ 40708095 w 74090215"/>
              <a:gd name="connsiteY72" fmla="*/ 8265901 h 17509479"/>
              <a:gd name="connsiteX73" fmla="*/ 41010135 w 74090215"/>
              <a:gd name="connsiteY73" fmla="*/ 8551263 h 17509479"/>
              <a:gd name="connsiteX74" fmla="*/ 42401679 w 74090215"/>
              <a:gd name="connsiteY74" fmla="*/ 12152903 h 17509479"/>
              <a:gd name="connsiteX75" fmla="*/ 37045103 w 74090215"/>
              <a:gd name="connsiteY75" fmla="*/ 17509479 h 17509479"/>
              <a:gd name="connsiteX76" fmla="*/ 31688529 w 74090215"/>
              <a:gd name="connsiteY76" fmla="*/ 12152903 h 17509479"/>
              <a:gd name="connsiteX77" fmla="*/ 33080067 w 74090215"/>
              <a:gd name="connsiteY77" fmla="*/ 8551263 h 17509479"/>
              <a:gd name="connsiteX78" fmla="*/ 33382111 w 74090215"/>
              <a:gd name="connsiteY78" fmla="*/ 8265901 h 17509479"/>
              <a:gd name="connsiteX79" fmla="*/ 34659375 w 74090215"/>
              <a:gd name="connsiteY79" fmla="*/ 5356577 h 17509479"/>
              <a:gd name="connsiteX80" fmla="*/ 30707399 w 74090215"/>
              <a:gd name="connsiteY80" fmla="*/ 1404601 h 17509479"/>
              <a:gd name="connsiteX81" fmla="*/ 26755425 w 74090215"/>
              <a:gd name="connsiteY81" fmla="*/ 5356577 h 17509479"/>
              <a:gd name="connsiteX82" fmla="*/ 28032683 w 74090215"/>
              <a:gd name="connsiteY82" fmla="*/ 8265901 h 17509479"/>
              <a:gd name="connsiteX83" fmla="*/ 28334727 w 74090215"/>
              <a:gd name="connsiteY83" fmla="*/ 8551263 h 17509479"/>
              <a:gd name="connsiteX84" fmla="*/ 29726271 w 74090215"/>
              <a:gd name="connsiteY84" fmla="*/ 12152903 h 17509479"/>
              <a:gd name="connsiteX85" fmla="*/ 24369693 w 74090215"/>
              <a:gd name="connsiteY85" fmla="*/ 17509479 h 17509479"/>
              <a:gd name="connsiteX86" fmla="*/ 19013117 w 74090215"/>
              <a:gd name="connsiteY86" fmla="*/ 12152903 h 17509479"/>
              <a:gd name="connsiteX87" fmla="*/ 20404659 w 74090215"/>
              <a:gd name="connsiteY87" fmla="*/ 8551263 h 17509479"/>
              <a:gd name="connsiteX88" fmla="*/ 20706703 w 74090215"/>
              <a:gd name="connsiteY88" fmla="*/ 8265903 h 17509479"/>
              <a:gd name="connsiteX89" fmla="*/ 21983965 w 74090215"/>
              <a:gd name="connsiteY89" fmla="*/ 5356577 h 17509479"/>
              <a:gd name="connsiteX90" fmla="*/ 18031987 w 74090215"/>
              <a:gd name="connsiteY90" fmla="*/ 1404603 h 17509479"/>
              <a:gd name="connsiteX91" fmla="*/ 14080013 w 74090215"/>
              <a:gd name="connsiteY91" fmla="*/ 5356577 h 17509479"/>
              <a:gd name="connsiteX92" fmla="*/ 15357271 w 74090215"/>
              <a:gd name="connsiteY92" fmla="*/ 8265903 h 17509479"/>
              <a:gd name="connsiteX93" fmla="*/ 15659315 w 74090215"/>
              <a:gd name="connsiteY93" fmla="*/ 8551263 h 17509479"/>
              <a:gd name="connsiteX94" fmla="*/ 17050857 w 74090215"/>
              <a:gd name="connsiteY94" fmla="*/ 12152903 h 17509479"/>
              <a:gd name="connsiteX95" fmla="*/ 11694282 w 74090215"/>
              <a:gd name="connsiteY95" fmla="*/ 17509479 h 17509479"/>
              <a:gd name="connsiteX96" fmla="*/ 6337705 w 74090215"/>
              <a:gd name="connsiteY96" fmla="*/ 12152903 h 17509479"/>
              <a:gd name="connsiteX97" fmla="*/ 7729247 w 74090215"/>
              <a:gd name="connsiteY97" fmla="*/ 8551263 h 17509479"/>
              <a:gd name="connsiteX98" fmla="*/ 8031291 w 74090215"/>
              <a:gd name="connsiteY98" fmla="*/ 8265903 h 17509479"/>
              <a:gd name="connsiteX99" fmla="*/ 9308549 w 74090215"/>
              <a:gd name="connsiteY99" fmla="*/ 5356577 h 17509479"/>
              <a:gd name="connsiteX100" fmla="*/ 5356576 w 74090215"/>
              <a:gd name="connsiteY100" fmla="*/ 1404603 h 17509479"/>
              <a:gd name="connsiteX101" fmla="*/ 1404600 w 74090215"/>
              <a:gd name="connsiteY101" fmla="*/ 5356577 h 17509479"/>
              <a:gd name="connsiteX102" fmla="*/ 2842750 w 74090215"/>
              <a:gd name="connsiteY102" fmla="*/ 8406115 h 17509479"/>
              <a:gd name="connsiteX103" fmla="*/ 2849823 w 74090215"/>
              <a:gd name="connsiteY103" fmla="*/ 8411669 h 17509479"/>
              <a:gd name="connsiteX104" fmla="*/ 1537309 w 74090215"/>
              <a:gd name="connsiteY104" fmla="*/ 9111111 h 17509479"/>
              <a:gd name="connsiteX105" fmla="*/ 1391538 w 74090215"/>
              <a:gd name="connsiteY105" fmla="*/ 8958219 h 17509479"/>
              <a:gd name="connsiteX106" fmla="*/ 0 w 74090215"/>
              <a:gd name="connsiteY106" fmla="*/ 5356577 h 17509479"/>
              <a:gd name="connsiteX107" fmla="*/ 5356576 w 74090215"/>
              <a:gd name="connsiteY107" fmla="*/ 1 h 17509479"/>
              <a:gd name="connsiteX108" fmla="*/ 10713152 w 74090215"/>
              <a:gd name="connsiteY108" fmla="*/ 5356577 h 17509479"/>
              <a:gd name="connsiteX109" fmla="*/ 9321610 w 74090215"/>
              <a:gd name="connsiteY109" fmla="*/ 8958219 h 17509479"/>
              <a:gd name="connsiteX110" fmla="*/ 9019565 w 74090215"/>
              <a:gd name="connsiteY110" fmla="*/ 9243579 h 17509479"/>
              <a:gd name="connsiteX111" fmla="*/ 7742306 w 74090215"/>
              <a:gd name="connsiteY111" fmla="*/ 12152903 h 17509479"/>
              <a:gd name="connsiteX112" fmla="*/ 11694282 w 74090215"/>
              <a:gd name="connsiteY112" fmla="*/ 16104879 h 17509479"/>
              <a:gd name="connsiteX113" fmla="*/ 15646256 w 74090215"/>
              <a:gd name="connsiteY113" fmla="*/ 12152903 h 17509479"/>
              <a:gd name="connsiteX114" fmla="*/ 14368998 w 74090215"/>
              <a:gd name="connsiteY114" fmla="*/ 9243579 h 17509479"/>
              <a:gd name="connsiteX115" fmla="*/ 14066953 w 74090215"/>
              <a:gd name="connsiteY115" fmla="*/ 8958219 h 17509479"/>
              <a:gd name="connsiteX116" fmla="*/ 12675411 w 74090215"/>
              <a:gd name="connsiteY116" fmla="*/ 5356577 h 17509479"/>
              <a:gd name="connsiteX117" fmla="*/ 18031987 w 74090215"/>
              <a:gd name="connsiteY117" fmla="*/ 1 h 17509479"/>
              <a:gd name="connsiteX118" fmla="*/ 23388563 w 74090215"/>
              <a:gd name="connsiteY118" fmla="*/ 5356577 h 17509479"/>
              <a:gd name="connsiteX119" fmla="*/ 21997023 w 74090215"/>
              <a:gd name="connsiteY119" fmla="*/ 8958219 h 17509479"/>
              <a:gd name="connsiteX120" fmla="*/ 21694979 w 74090215"/>
              <a:gd name="connsiteY120" fmla="*/ 9243579 h 17509479"/>
              <a:gd name="connsiteX121" fmla="*/ 20417719 w 74090215"/>
              <a:gd name="connsiteY121" fmla="*/ 12152903 h 17509479"/>
              <a:gd name="connsiteX122" fmla="*/ 24369693 w 74090215"/>
              <a:gd name="connsiteY122" fmla="*/ 16104879 h 17509479"/>
              <a:gd name="connsiteX123" fmla="*/ 28321667 w 74090215"/>
              <a:gd name="connsiteY123" fmla="*/ 12152903 h 17509479"/>
              <a:gd name="connsiteX124" fmla="*/ 27044411 w 74090215"/>
              <a:gd name="connsiteY124" fmla="*/ 9243579 h 17509479"/>
              <a:gd name="connsiteX125" fmla="*/ 26742365 w 74090215"/>
              <a:gd name="connsiteY125" fmla="*/ 8958217 h 17509479"/>
              <a:gd name="connsiteX126" fmla="*/ 25350823 w 74090215"/>
              <a:gd name="connsiteY126" fmla="*/ 5356577 h 17509479"/>
              <a:gd name="connsiteX127" fmla="*/ 30707399 w 74090215"/>
              <a:gd name="connsiteY12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238955 w 74090215"/>
              <a:gd name="connsiteY19" fmla="*/ 9111111 h 17509479"/>
              <a:gd name="connsiteX20" fmla="*/ 52093187 w 74090215"/>
              <a:gd name="connsiteY20" fmla="*/ 8958217 h 17509479"/>
              <a:gd name="connsiteX21" fmla="*/ 50701643 w 74090215"/>
              <a:gd name="connsiteY21" fmla="*/ 5356577 h 17509479"/>
              <a:gd name="connsiteX22" fmla="*/ 56058219 w 74090215"/>
              <a:gd name="connsiteY22" fmla="*/ 0 h 17509479"/>
              <a:gd name="connsiteX23" fmla="*/ 61414799 w 74090215"/>
              <a:gd name="connsiteY23" fmla="*/ 5356577 h 17509479"/>
              <a:gd name="connsiteX24" fmla="*/ 60023255 w 74090215"/>
              <a:gd name="connsiteY24" fmla="*/ 8958217 h 17509479"/>
              <a:gd name="connsiteX25" fmla="*/ 59877487 w 74090215"/>
              <a:gd name="connsiteY25" fmla="*/ 9111111 h 17509479"/>
              <a:gd name="connsiteX26" fmla="*/ 59874839 w 74090215"/>
              <a:gd name="connsiteY26" fmla="*/ 9109699 h 17509479"/>
              <a:gd name="connsiteX27" fmla="*/ 59721211 w 74090215"/>
              <a:gd name="connsiteY27" fmla="*/ 9243579 h 17509479"/>
              <a:gd name="connsiteX28" fmla="*/ 58443951 w 74090215"/>
              <a:gd name="connsiteY28" fmla="*/ 12152903 h 17509479"/>
              <a:gd name="connsiteX29" fmla="*/ 62395927 w 74090215"/>
              <a:gd name="connsiteY29" fmla="*/ 16104879 h 17509479"/>
              <a:gd name="connsiteX30" fmla="*/ 66347903 w 74090215"/>
              <a:gd name="connsiteY30" fmla="*/ 12152903 h 17509479"/>
              <a:gd name="connsiteX31" fmla="*/ 65070643 w 74090215"/>
              <a:gd name="connsiteY31" fmla="*/ 9243579 h 17509479"/>
              <a:gd name="connsiteX32" fmla="*/ 64917015 w 74090215"/>
              <a:gd name="connsiteY32" fmla="*/ 9109699 h 17509479"/>
              <a:gd name="connsiteX33" fmla="*/ 64914367 w 74090215"/>
              <a:gd name="connsiteY33" fmla="*/ 9111111 h 17509479"/>
              <a:gd name="connsiteX34" fmla="*/ 64768599 w 74090215"/>
              <a:gd name="connsiteY34" fmla="*/ 8958217 h 17509479"/>
              <a:gd name="connsiteX35" fmla="*/ 63377055 w 74090215"/>
              <a:gd name="connsiteY35" fmla="*/ 5356577 h 17509479"/>
              <a:gd name="connsiteX36" fmla="*/ 68733639 w 74090215"/>
              <a:gd name="connsiteY36" fmla="*/ 0 h 17509479"/>
              <a:gd name="connsiteX37" fmla="*/ 74090215 w 74090215"/>
              <a:gd name="connsiteY37" fmla="*/ 5356577 h 17509479"/>
              <a:gd name="connsiteX38" fmla="*/ 72698671 w 74090215"/>
              <a:gd name="connsiteY38" fmla="*/ 8958217 h 17509479"/>
              <a:gd name="connsiteX39" fmla="*/ 72552903 w 74090215"/>
              <a:gd name="connsiteY39" fmla="*/ 9111111 h 17509479"/>
              <a:gd name="connsiteX40" fmla="*/ 71240391 w 74090215"/>
              <a:gd name="connsiteY40" fmla="*/ 8411667 h 17509479"/>
              <a:gd name="connsiteX41" fmla="*/ 71247455 w 74090215"/>
              <a:gd name="connsiteY41" fmla="*/ 8406113 h 17509479"/>
              <a:gd name="connsiteX42" fmla="*/ 72685607 w 74090215"/>
              <a:gd name="connsiteY42" fmla="*/ 5356577 h 17509479"/>
              <a:gd name="connsiteX43" fmla="*/ 68733639 w 74090215"/>
              <a:gd name="connsiteY43" fmla="*/ 1404601 h 17509479"/>
              <a:gd name="connsiteX44" fmla="*/ 64781659 w 74090215"/>
              <a:gd name="connsiteY44" fmla="*/ 5356577 h 17509479"/>
              <a:gd name="connsiteX45" fmla="*/ 66058919 w 74090215"/>
              <a:gd name="connsiteY45" fmla="*/ 8265901 h 17509479"/>
              <a:gd name="connsiteX46" fmla="*/ 66212543 w 74090215"/>
              <a:gd name="connsiteY46" fmla="*/ 8399781 h 17509479"/>
              <a:gd name="connsiteX47" fmla="*/ 66215191 w 74090215"/>
              <a:gd name="connsiteY47" fmla="*/ 8398371 h 17509479"/>
              <a:gd name="connsiteX48" fmla="*/ 66360963 w 74090215"/>
              <a:gd name="connsiteY48" fmla="*/ 8551263 h 17509479"/>
              <a:gd name="connsiteX49" fmla="*/ 67752503 w 74090215"/>
              <a:gd name="connsiteY49" fmla="*/ 12152903 h 17509479"/>
              <a:gd name="connsiteX50" fmla="*/ 62395927 w 74090215"/>
              <a:gd name="connsiteY50" fmla="*/ 17509479 h 17509479"/>
              <a:gd name="connsiteX51" fmla="*/ 57039351 w 74090215"/>
              <a:gd name="connsiteY51" fmla="*/ 12152903 h 17509479"/>
              <a:gd name="connsiteX52" fmla="*/ 58430891 w 74090215"/>
              <a:gd name="connsiteY52" fmla="*/ 8551263 h 17509479"/>
              <a:gd name="connsiteX53" fmla="*/ 58576659 w 74090215"/>
              <a:gd name="connsiteY53" fmla="*/ 8398371 h 17509479"/>
              <a:gd name="connsiteX54" fmla="*/ 58579307 w 74090215"/>
              <a:gd name="connsiteY54" fmla="*/ 8399783 h 17509479"/>
              <a:gd name="connsiteX55" fmla="*/ 58732935 w 74090215"/>
              <a:gd name="connsiteY55" fmla="*/ 8265901 h 17509479"/>
              <a:gd name="connsiteX56" fmla="*/ 60010195 w 74090215"/>
              <a:gd name="connsiteY56" fmla="*/ 5356577 h 17509479"/>
              <a:gd name="connsiteX57" fmla="*/ 56058219 w 74090215"/>
              <a:gd name="connsiteY57" fmla="*/ 1404601 h 17509479"/>
              <a:gd name="connsiteX58" fmla="*/ 52106247 w 74090215"/>
              <a:gd name="connsiteY58" fmla="*/ 5356577 h 17509479"/>
              <a:gd name="connsiteX59" fmla="*/ 53383507 w 74090215"/>
              <a:gd name="connsiteY59" fmla="*/ 8265901 h 17509479"/>
              <a:gd name="connsiteX60" fmla="*/ 53537131 w 74090215"/>
              <a:gd name="connsiteY60" fmla="*/ 8399781 h 17509479"/>
              <a:gd name="connsiteX61" fmla="*/ 53539779 w 74090215"/>
              <a:gd name="connsiteY61" fmla="*/ 8398371 h 17509479"/>
              <a:gd name="connsiteX62" fmla="*/ 53685547 w 74090215"/>
              <a:gd name="connsiteY62" fmla="*/ 8551263 h 17509479"/>
              <a:gd name="connsiteX63" fmla="*/ 55077091 w 74090215"/>
              <a:gd name="connsiteY63" fmla="*/ 12152903 h 17509479"/>
              <a:gd name="connsiteX64" fmla="*/ 49720515 w 74090215"/>
              <a:gd name="connsiteY64" fmla="*/ 17509479 h 17509479"/>
              <a:gd name="connsiteX65" fmla="*/ 44363935 w 74090215"/>
              <a:gd name="connsiteY65" fmla="*/ 12152903 h 17509479"/>
              <a:gd name="connsiteX66" fmla="*/ 45755479 w 74090215"/>
              <a:gd name="connsiteY66" fmla="*/ 8551263 h 17509479"/>
              <a:gd name="connsiteX67" fmla="*/ 46057527 w 74090215"/>
              <a:gd name="connsiteY67" fmla="*/ 8265901 h 17509479"/>
              <a:gd name="connsiteX68" fmla="*/ 47334783 w 74090215"/>
              <a:gd name="connsiteY68" fmla="*/ 5356577 h 17509479"/>
              <a:gd name="connsiteX69" fmla="*/ 43382807 w 74090215"/>
              <a:gd name="connsiteY69" fmla="*/ 1404601 h 17509479"/>
              <a:gd name="connsiteX70" fmla="*/ 39430831 w 74090215"/>
              <a:gd name="connsiteY70" fmla="*/ 5356577 h 17509479"/>
              <a:gd name="connsiteX71" fmla="*/ 40708095 w 74090215"/>
              <a:gd name="connsiteY71" fmla="*/ 8265901 h 17509479"/>
              <a:gd name="connsiteX72" fmla="*/ 41010135 w 74090215"/>
              <a:gd name="connsiteY72" fmla="*/ 8551263 h 17509479"/>
              <a:gd name="connsiteX73" fmla="*/ 42401679 w 74090215"/>
              <a:gd name="connsiteY73" fmla="*/ 12152903 h 17509479"/>
              <a:gd name="connsiteX74" fmla="*/ 37045103 w 74090215"/>
              <a:gd name="connsiteY74" fmla="*/ 17509479 h 17509479"/>
              <a:gd name="connsiteX75" fmla="*/ 31688529 w 74090215"/>
              <a:gd name="connsiteY75" fmla="*/ 12152903 h 17509479"/>
              <a:gd name="connsiteX76" fmla="*/ 33080067 w 74090215"/>
              <a:gd name="connsiteY76" fmla="*/ 8551263 h 17509479"/>
              <a:gd name="connsiteX77" fmla="*/ 33382111 w 74090215"/>
              <a:gd name="connsiteY77" fmla="*/ 8265901 h 17509479"/>
              <a:gd name="connsiteX78" fmla="*/ 34659375 w 74090215"/>
              <a:gd name="connsiteY78" fmla="*/ 5356577 h 17509479"/>
              <a:gd name="connsiteX79" fmla="*/ 30707399 w 74090215"/>
              <a:gd name="connsiteY79" fmla="*/ 1404601 h 17509479"/>
              <a:gd name="connsiteX80" fmla="*/ 26755425 w 74090215"/>
              <a:gd name="connsiteY80" fmla="*/ 5356577 h 17509479"/>
              <a:gd name="connsiteX81" fmla="*/ 28032683 w 74090215"/>
              <a:gd name="connsiteY81" fmla="*/ 8265901 h 17509479"/>
              <a:gd name="connsiteX82" fmla="*/ 28334727 w 74090215"/>
              <a:gd name="connsiteY82" fmla="*/ 8551263 h 17509479"/>
              <a:gd name="connsiteX83" fmla="*/ 29726271 w 74090215"/>
              <a:gd name="connsiteY83" fmla="*/ 12152903 h 17509479"/>
              <a:gd name="connsiteX84" fmla="*/ 24369693 w 74090215"/>
              <a:gd name="connsiteY84" fmla="*/ 17509479 h 17509479"/>
              <a:gd name="connsiteX85" fmla="*/ 19013117 w 74090215"/>
              <a:gd name="connsiteY85" fmla="*/ 12152903 h 17509479"/>
              <a:gd name="connsiteX86" fmla="*/ 20404659 w 74090215"/>
              <a:gd name="connsiteY86" fmla="*/ 8551263 h 17509479"/>
              <a:gd name="connsiteX87" fmla="*/ 20706703 w 74090215"/>
              <a:gd name="connsiteY87" fmla="*/ 8265903 h 17509479"/>
              <a:gd name="connsiteX88" fmla="*/ 21983965 w 74090215"/>
              <a:gd name="connsiteY88" fmla="*/ 5356577 h 17509479"/>
              <a:gd name="connsiteX89" fmla="*/ 18031987 w 74090215"/>
              <a:gd name="connsiteY89" fmla="*/ 1404603 h 17509479"/>
              <a:gd name="connsiteX90" fmla="*/ 14080013 w 74090215"/>
              <a:gd name="connsiteY90" fmla="*/ 5356577 h 17509479"/>
              <a:gd name="connsiteX91" fmla="*/ 15357271 w 74090215"/>
              <a:gd name="connsiteY91" fmla="*/ 8265903 h 17509479"/>
              <a:gd name="connsiteX92" fmla="*/ 15659315 w 74090215"/>
              <a:gd name="connsiteY92" fmla="*/ 8551263 h 17509479"/>
              <a:gd name="connsiteX93" fmla="*/ 17050857 w 74090215"/>
              <a:gd name="connsiteY93" fmla="*/ 12152903 h 17509479"/>
              <a:gd name="connsiteX94" fmla="*/ 11694282 w 74090215"/>
              <a:gd name="connsiteY94" fmla="*/ 17509479 h 17509479"/>
              <a:gd name="connsiteX95" fmla="*/ 6337705 w 74090215"/>
              <a:gd name="connsiteY95" fmla="*/ 12152903 h 17509479"/>
              <a:gd name="connsiteX96" fmla="*/ 7729247 w 74090215"/>
              <a:gd name="connsiteY96" fmla="*/ 8551263 h 17509479"/>
              <a:gd name="connsiteX97" fmla="*/ 8031291 w 74090215"/>
              <a:gd name="connsiteY97" fmla="*/ 8265903 h 17509479"/>
              <a:gd name="connsiteX98" fmla="*/ 9308549 w 74090215"/>
              <a:gd name="connsiteY98" fmla="*/ 5356577 h 17509479"/>
              <a:gd name="connsiteX99" fmla="*/ 5356576 w 74090215"/>
              <a:gd name="connsiteY99" fmla="*/ 1404603 h 17509479"/>
              <a:gd name="connsiteX100" fmla="*/ 1404600 w 74090215"/>
              <a:gd name="connsiteY100" fmla="*/ 5356577 h 17509479"/>
              <a:gd name="connsiteX101" fmla="*/ 2842750 w 74090215"/>
              <a:gd name="connsiteY101" fmla="*/ 8406115 h 17509479"/>
              <a:gd name="connsiteX102" fmla="*/ 2849823 w 74090215"/>
              <a:gd name="connsiteY102" fmla="*/ 8411669 h 17509479"/>
              <a:gd name="connsiteX103" fmla="*/ 1537309 w 74090215"/>
              <a:gd name="connsiteY103" fmla="*/ 9111111 h 17509479"/>
              <a:gd name="connsiteX104" fmla="*/ 1391538 w 74090215"/>
              <a:gd name="connsiteY104" fmla="*/ 8958219 h 17509479"/>
              <a:gd name="connsiteX105" fmla="*/ 0 w 74090215"/>
              <a:gd name="connsiteY105" fmla="*/ 5356577 h 17509479"/>
              <a:gd name="connsiteX106" fmla="*/ 5356576 w 74090215"/>
              <a:gd name="connsiteY106" fmla="*/ 1 h 17509479"/>
              <a:gd name="connsiteX107" fmla="*/ 10713152 w 74090215"/>
              <a:gd name="connsiteY107" fmla="*/ 5356577 h 17509479"/>
              <a:gd name="connsiteX108" fmla="*/ 9321610 w 74090215"/>
              <a:gd name="connsiteY108" fmla="*/ 8958219 h 17509479"/>
              <a:gd name="connsiteX109" fmla="*/ 9019565 w 74090215"/>
              <a:gd name="connsiteY109" fmla="*/ 9243579 h 17509479"/>
              <a:gd name="connsiteX110" fmla="*/ 7742306 w 74090215"/>
              <a:gd name="connsiteY110" fmla="*/ 12152903 h 17509479"/>
              <a:gd name="connsiteX111" fmla="*/ 11694282 w 74090215"/>
              <a:gd name="connsiteY111" fmla="*/ 16104879 h 17509479"/>
              <a:gd name="connsiteX112" fmla="*/ 15646256 w 74090215"/>
              <a:gd name="connsiteY112" fmla="*/ 12152903 h 17509479"/>
              <a:gd name="connsiteX113" fmla="*/ 14368998 w 74090215"/>
              <a:gd name="connsiteY113" fmla="*/ 9243579 h 17509479"/>
              <a:gd name="connsiteX114" fmla="*/ 14066953 w 74090215"/>
              <a:gd name="connsiteY114" fmla="*/ 8958219 h 17509479"/>
              <a:gd name="connsiteX115" fmla="*/ 12675411 w 74090215"/>
              <a:gd name="connsiteY115" fmla="*/ 5356577 h 17509479"/>
              <a:gd name="connsiteX116" fmla="*/ 18031987 w 74090215"/>
              <a:gd name="connsiteY116" fmla="*/ 1 h 17509479"/>
              <a:gd name="connsiteX117" fmla="*/ 23388563 w 74090215"/>
              <a:gd name="connsiteY117" fmla="*/ 5356577 h 17509479"/>
              <a:gd name="connsiteX118" fmla="*/ 21997023 w 74090215"/>
              <a:gd name="connsiteY118" fmla="*/ 8958219 h 17509479"/>
              <a:gd name="connsiteX119" fmla="*/ 21694979 w 74090215"/>
              <a:gd name="connsiteY119" fmla="*/ 9243579 h 17509479"/>
              <a:gd name="connsiteX120" fmla="*/ 20417719 w 74090215"/>
              <a:gd name="connsiteY120" fmla="*/ 12152903 h 17509479"/>
              <a:gd name="connsiteX121" fmla="*/ 24369693 w 74090215"/>
              <a:gd name="connsiteY121" fmla="*/ 16104879 h 17509479"/>
              <a:gd name="connsiteX122" fmla="*/ 28321667 w 74090215"/>
              <a:gd name="connsiteY122" fmla="*/ 12152903 h 17509479"/>
              <a:gd name="connsiteX123" fmla="*/ 27044411 w 74090215"/>
              <a:gd name="connsiteY123" fmla="*/ 9243579 h 17509479"/>
              <a:gd name="connsiteX124" fmla="*/ 26742365 w 74090215"/>
              <a:gd name="connsiteY124" fmla="*/ 8958217 h 17509479"/>
              <a:gd name="connsiteX125" fmla="*/ 25350823 w 74090215"/>
              <a:gd name="connsiteY125" fmla="*/ 5356577 h 17509479"/>
              <a:gd name="connsiteX126" fmla="*/ 30707399 w 74090215"/>
              <a:gd name="connsiteY12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093187 w 74090215"/>
              <a:gd name="connsiteY19" fmla="*/ 8958217 h 17509479"/>
              <a:gd name="connsiteX20" fmla="*/ 50701643 w 74090215"/>
              <a:gd name="connsiteY20" fmla="*/ 5356577 h 17509479"/>
              <a:gd name="connsiteX21" fmla="*/ 56058219 w 74090215"/>
              <a:gd name="connsiteY21" fmla="*/ 0 h 17509479"/>
              <a:gd name="connsiteX22" fmla="*/ 61414799 w 74090215"/>
              <a:gd name="connsiteY22" fmla="*/ 5356577 h 17509479"/>
              <a:gd name="connsiteX23" fmla="*/ 60023255 w 74090215"/>
              <a:gd name="connsiteY23" fmla="*/ 8958217 h 17509479"/>
              <a:gd name="connsiteX24" fmla="*/ 59877487 w 74090215"/>
              <a:gd name="connsiteY24" fmla="*/ 9111111 h 17509479"/>
              <a:gd name="connsiteX25" fmla="*/ 59874839 w 74090215"/>
              <a:gd name="connsiteY25" fmla="*/ 9109699 h 17509479"/>
              <a:gd name="connsiteX26" fmla="*/ 59721211 w 74090215"/>
              <a:gd name="connsiteY26" fmla="*/ 9243579 h 17509479"/>
              <a:gd name="connsiteX27" fmla="*/ 58443951 w 74090215"/>
              <a:gd name="connsiteY27" fmla="*/ 12152903 h 17509479"/>
              <a:gd name="connsiteX28" fmla="*/ 62395927 w 74090215"/>
              <a:gd name="connsiteY28" fmla="*/ 16104879 h 17509479"/>
              <a:gd name="connsiteX29" fmla="*/ 66347903 w 74090215"/>
              <a:gd name="connsiteY29" fmla="*/ 12152903 h 17509479"/>
              <a:gd name="connsiteX30" fmla="*/ 65070643 w 74090215"/>
              <a:gd name="connsiteY30" fmla="*/ 9243579 h 17509479"/>
              <a:gd name="connsiteX31" fmla="*/ 64917015 w 74090215"/>
              <a:gd name="connsiteY31" fmla="*/ 9109699 h 17509479"/>
              <a:gd name="connsiteX32" fmla="*/ 64914367 w 74090215"/>
              <a:gd name="connsiteY32" fmla="*/ 9111111 h 17509479"/>
              <a:gd name="connsiteX33" fmla="*/ 64768599 w 74090215"/>
              <a:gd name="connsiteY33" fmla="*/ 8958217 h 17509479"/>
              <a:gd name="connsiteX34" fmla="*/ 63377055 w 74090215"/>
              <a:gd name="connsiteY34" fmla="*/ 5356577 h 17509479"/>
              <a:gd name="connsiteX35" fmla="*/ 68733639 w 74090215"/>
              <a:gd name="connsiteY35" fmla="*/ 0 h 17509479"/>
              <a:gd name="connsiteX36" fmla="*/ 74090215 w 74090215"/>
              <a:gd name="connsiteY36" fmla="*/ 5356577 h 17509479"/>
              <a:gd name="connsiteX37" fmla="*/ 72698671 w 74090215"/>
              <a:gd name="connsiteY37" fmla="*/ 8958217 h 17509479"/>
              <a:gd name="connsiteX38" fmla="*/ 72552903 w 74090215"/>
              <a:gd name="connsiteY38" fmla="*/ 9111111 h 17509479"/>
              <a:gd name="connsiteX39" fmla="*/ 71240391 w 74090215"/>
              <a:gd name="connsiteY39" fmla="*/ 8411667 h 17509479"/>
              <a:gd name="connsiteX40" fmla="*/ 71247455 w 74090215"/>
              <a:gd name="connsiteY40" fmla="*/ 8406113 h 17509479"/>
              <a:gd name="connsiteX41" fmla="*/ 72685607 w 74090215"/>
              <a:gd name="connsiteY41" fmla="*/ 5356577 h 17509479"/>
              <a:gd name="connsiteX42" fmla="*/ 68733639 w 74090215"/>
              <a:gd name="connsiteY42" fmla="*/ 1404601 h 17509479"/>
              <a:gd name="connsiteX43" fmla="*/ 64781659 w 74090215"/>
              <a:gd name="connsiteY43" fmla="*/ 5356577 h 17509479"/>
              <a:gd name="connsiteX44" fmla="*/ 66058919 w 74090215"/>
              <a:gd name="connsiteY44" fmla="*/ 8265901 h 17509479"/>
              <a:gd name="connsiteX45" fmla="*/ 66212543 w 74090215"/>
              <a:gd name="connsiteY45" fmla="*/ 8399781 h 17509479"/>
              <a:gd name="connsiteX46" fmla="*/ 66215191 w 74090215"/>
              <a:gd name="connsiteY46" fmla="*/ 8398371 h 17509479"/>
              <a:gd name="connsiteX47" fmla="*/ 66360963 w 74090215"/>
              <a:gd name="connsiteY47" fmla="*/ 8551263 h 17509479"/>
              <a:gd name="connsiteX48" fmla="*/ 67752503 w 74090215"/>
              <a:gd name="connsiteY48" fmla="*/ 12152903 h 17509479"/>
              <a:gd name="connsiteX49" fmla="*/ 62395927 w 74090215"/>
              <a:gd name="connsiteY49" fmla="*/ 17509479 h 17509479"/>
              <a:gd name="connsiteX50" fmla="*/ 57039351 w 74090215"/>
              <a:gd name="connsiteY50" fmla="*/ 12152903 h 17509479"/>
              <a:gd name="connsiteX51" fmla="*/ 58430891 w 74090215"/>
              <a:gd name="connsiteY51" fmla="*/ 8551263 h 17509479"/>
              <a:gd name="connsiteX52" fmla="*/ 58576659 w 74090215"/>
              <a:gd name="connsiteY52" fmla="*/ 8398371 h 17509479"/>
              <a:gd name="connsiteX53" fmla="*/ 58579307 w 74090215"/>
              <a:gd name="connsiteY53" fmla="*/ 8399783 h 17509479"/>
              <a:gd name="connsiteX54" fmla="*/ 58732935 w 74090215"/>
              <a:gd name="connsiteY54" fmla="*/ 8265901 h 17509479"/>
              <a:gd name="connsiteX55" fmla="*/ 60010195 w 74090215"/>
              <a:gd name="connsiteY55" fmla="*/ 5356577 h 17509479"/>
              <a:gd name="connsiteX56" fmla="*/ 56058219 w 74090215"/>
              <a:gd name="connsiteY56" fmla="*/ 1404601 h 17509479"/>
              <a:gd name="connsiteX57" fmla="*/ 52106247 w 74090215"/>
              <a:gd name="connsiteY57" fmla="*/ 5356577 h 17509479"/>
              <a:gd name="connsiteX58" fmla="*/ 53383507 w 74090215"/>
              <a:gd name="connsiteY58" fmla="*/ 8265901 h 17509479"/>
              <a:gd name="connsiteX59" fmla="*/ 53537131 w 74090215"/>
              <a:gd name="connsiteY59" fmla="*/ 8399781 h 17509479"/>
              <a:gd name="connsiteX60" fmla="*/ 53539779 w 74090215"/>
              <a:gd name="connsiteY60" fmla="*/ 8398371 h 17509479"/>
              <a:gd name="connsiteX61" fmla="*/ 53685547 w 74090215"/>
              <a:gd name="connsiteY61" fmla="*/ 8551263 h 17509479"/>
              <a:gd name="connsiteX62" fmla="*/ 55077091 w 74090215"/>
              <a:gd name="connsiteY62" fmla="*/ 12152903 h 17509479"/>
              <a:gd name="connsiteX63" fmla="*/ 49720515 w 74090215"/>
              <a:gd name="connsiteY63" fmla="*/ 17509479 h 17509479"/>
              <a:gd name="connsiteX64" fmla="*/ 44363935 w 74090215"/>
              <a:gd name="connsiteY64" fmla="*/ 12152903 h 17509479"/>
              <a:gd name="connsiteX65" fmla="*/ 45755479 w 74090215"/>
              <a:gd name="connsiteY65" fmla="*/ 8551263 h 17509479"/>
              <a:gd name="connsiteX66" fmla="*/ 46057527 w 74090215"/>
              <a:gd name="connsiteY66" fmla="*/ 8265901 h 17509479"/>
              <a:gd name="connsiteX67" fmla="*/ 47334783 w 74090215"/>
              <a:gd name="connsiteY67" fmla="*/ 5356577 h 17509479"/>
              <a:gd name="connsiteX68" fmla="*/ 43382807 w 74090215"/>
              <a:gd name="connsiteY68" fmla="*/ 1404601 h 17509479"/>
              <a:gd name="connsiteX69" fmla="*/ 39430831 w 74090215"/>
              <a:gd name="connsiteY69" fmla="*/ 5356577 h 17509479"/>
              <a:gd name="connsiteX70" fmla="*/ 40708095 w 74090215"/>
              <a:gd name="connsiteY70" fmla="*/ 8265901 h 17509479"/>
              <a:gd name="connsiteX71" fmla="*/ 41010135 w 74090215"/>
              <a:gd name="connsiteY71" fmla="*/ 8551263 h 17509479"/>
              <a:gd name="connsiteX72" fmla="*/ 42401679 w 74090215"/>
              <a:gd name="connsiteY72" fmla="*/ 12152903 h 17509479"/>
              <a:gd name="connsiteX73" fmla="*/ 37045103 w 74090215"/>
              <a:gd name="connsiteY73" fmla="*/ 17509479 h 17509479"/>
              <a:gd name="connsiteX74" fmla="*/ 31688529 w 74090215"/>
              <a:gd name="connsiteY74" fmla="*/ 12152903 h 17509479"/>
              <a:gd name="connsiteX75" fmla="*/ 33080067 w 74090215"/>
              <a:gd name="connsiteY75" fmla="*/ 8551263 h 17509479"/>
              <a:gd name="connsiteX76" fmla="*/ 33382111 w 74090215"/>
              <a:gd name="connsiteY76" fmla="*/ 8265901 h 17509479"/>
              <a:gd name="connsiteX77" fmla="*/ 34659375 w 74090215"/>
              <a:gd name="connsiteY77" fmla="*/ 5356577 h 17509479"/>
              <a:gd name="connsiteX78" fmla="*/ 30707399 w 74090215"/>
              <a:gd name="connsiteY78" fmla="*/ 1404601 h 17509479"/>
              <a:gd name="connsiteX79" fmla="*/ 26755425 w 74090215"/>
              <a:gd name="connsiteY79" fmla="*/ 5356577 h 17509479"/>
              <a:gd name="connsiteX80" fmla="*/ 28032683 w 74090215"/>
              <a:gd name="connsiteY80" fmla="*/ 8265901 h 17509479"/>
              <a:gd name="connsiteX81" fmla="*/ 28334727 w 74090215"/>
              <a:gd name="connsiteY81" fmla="*/ 8551263 h 17509479"/>
              <a:gd name="connsiteX82" fmla="*/ 29726271 w 74090215"/>
              <a:gd name="connsiteY82" fmla="*/ 12152903 h 17509479"/>
              <a:gd name="connsiteX83" fmla="*/ 24369693 w 74090215"/>
              <a:gd name="connsiteY83" fmla="*/ 17509479 h 17509479"/>
              <a:gd name="connsiteX84" fmla="*/ 19013117 w 74090215"/>
              <a:gd name="connsiteY84" fmla="*/ 12152903 h 17509479"/>
              <a:gd name="connsiteX85" fmla="*/ 20404659 w 74090215"/>
              <a:gd name="connsiteY85" fmla="*/ 8551263 h 17509479"/>
              <a:gd name="connsiteX86" fmla="*/ 20706703 w 74090215"/>
              <a:gd name="connsiteY86" fmla="*/ 8265903 h 17509479"/>
              <a:gd name="connsiteX87" fmla="*/ 21983965 w 74090215"/>
              <a:gd name="connsiteY87" fmla="*/ 5356577 h 17509479"/>
              <a:gd name="connsiteX88" fmla="*/ 18031987 w 74090215"/>
              <a:gd name="connsiteY88" fmla="*/ 1404603 h 17509479"/>
              <a:gd name="connsiteX89" fmla="*/ 14080013 w 74090215"/>
              <a:gd name="connsiteY89" fmla="*/ 5356577 h 17509479"/>
              <a:gd name="connsiteX90" fmla="*/ 15357271 w 74090215"/>
              <a:gd name="connsiteY90" fmla="*/ 8265903 h 17509479"/>
              <a:gd name="connsiteX91" fmla="*/ 15659315 w 74090215"/>
              <a:gd name="connsiteY91" fmla="*/ 8551263 h 17509479"/>
              <a:gd name="connsiteX92" fmla="*/ 17050857 w 74090215"/>
              <a:gd name="connsiteY92" fmla="*/ 12152903 h 17509479"/>
              <a:gd name="connsiteX93" fmla="*/ 11694282 w 74090215"/>
              <a:gd name="connsiteY93" fmla="*/ 17509479 h 17509479"/>
              <a:gd name="connsiteX94" fmla="*/ 6337705 w 74090215"/>
              <a:gd name="connsiteY94" fmla="*/ 12152903 h 17509479"/>
              <a:gd name="connsiteX95" fmla="*/ 7729247 w 74090215"/>
              <a:gd name="connsiteY95" fmla="*/ 8551263 h 17509479"/>
              <a:gd name="connsiteX96" fmla="*/ 8031291 w 74090215"/>
              <a:gd name="connsiteY96" fmla="*/ 8265903 h 17509479"/>
              <a:gd name="connsiteX97" fmla="*/ 9308549 w 74090215"/>
              <a:gd name="connsiteY97" fmla="*/ 5356577 h 17509479"/>
              <a:gd name="connsiteX98" fmla="*/ 5356576 w 74090215"/>
              <a:gd name="connsiteY98" fmla="*/ 1404603 h 17509479"/>
              <a:gd name="connsiteX99" fmla="*/ 1404600 w 74090215"/>
              <a:gd name="connsiteY99" fmla="*/ 5356577 h 17509479"/>
              <a:gd name="connsiteX100" fmla="*/ 2842750 w 74090215"/>
              <a:gd name="connsiteY100" fmla="*/ 8406115 h 17509479"/>
              <a:gd name="connsiteX101" fmla="*/ 2849823 w 74090215"/>
              <a:gd name="connsiteY101" fmla="*/ 8411669 h 17509479"/>
              <a:gd name="connsiteX102" fmla="*/ 1537309 w 74090215"/>
              <a:gd name="connsiteY102" fmla="*/ 9111111 h 17509479"/>
              <a:gd name="connsiteX103" fmla="*/ 1391538 w 74090215"/>
              <a:gd name="connsiteY103" fmla="*/ 8958219 h 17509479"/>
              <a:gd name="connsiteX104" fmla="*/ 0 w 74090215"/>
              <a:gd name="connsiteY104" fmla="*/ 5356577 h 17509479"/>
              <a:gd name="connsiteX105" fmla="*/ 5356576 w 74090215"/>
              <a:gd name="connsiteY105" fmla="*/ 1 h 17509479"/>
              <a:gd name="connsiteX106" fmla="*/ 10713152 w 74090215"/>
              <a:gd name="connsiteY106" fmla="*/ 5356577 h 17509479"/>
              <a:gd name="connsiteX107" fmla="*/ 9321610 w 74090215"/>
              <a:gd name="connsiteY107" fmla="*/ 8958219 h 17509479"/>
              <a:gd name="connsiteX108" fmla="*/ 9019565 w 74090215"/>
              <a:gd name="connsiteY108" fmla="*/ 9243579 h 17509479"/>
              <a:gd name="connsiteX109" fmla="*/ 7742306 w 74090215"/>
              <a:gd name="connsiteY109" fmla="*/ 12152903 h 17509479"/>
              <a:gd name="connsiteX110" fmla="*/ 11694282 w 74090215"/>
              <a:gd name="connsiteY110" fmla="*/ 16104879 h 17509479"/>
              <a:gd name="connsiteX111" fmla="*/ 15646256 w 74090215"/>
              <a:gd name="connsiteY111" fmla="*/ 12152903 h 17509479"/>
              <a:gd name="connsiteX112" fmla="*/ 14368998 w 74090215"/>
              <a:gd name="connsiteY112" fmla="*/ 9243579 h 17509479"/>
              <a:gd name="connsiteX113" fmla="*/ 14066953 w 74090215"/>
              <a:gd name="connsiteY113" fmla="*/ 8958219 h 17509479"/>
              <a:gd name="connsiteX114" fmla="*/ 12675411 w 74090215"/>
              <a:gd name="connsiteY114" fmla="*/ 5356577 h 17509479"/>
              <a:gd name="connsiteX115" fmla="*/ 18031987 w 74090215"/>
              <a:gd name="connsiteY115" fmla="*/ 1 h 17509479"/>
              <a:gd name="connsiteX116" fmla="*/ 23388563 w 74090215"/>
              <a:gd name="connsiteY116" fmla="*/ 5356577 h 17509479"/>
              <a:gd name="connsiteX117" fmla="*/ 21997023 w 74090215"/>
              <a:gd name="connsiteY117" fmla="*/ 8958219 h 17509479"/>
              <a:gd name="connsiteX118" fmla="*/ 21694979 w 74090215"/>
              <a:gd name="connsiteY118" fmla="*/ 9243579 h 17509479"/>
              <a:gd name="connsiteX119" fmla="*/ 20417719 w 74090215"/>
              <a:gd name="connsiteY119" fmla="*/ 12152903 h 17509479"/>
              <a:gd name="connsiteX120" fmla="*/ 24369693 w 74090215"/>
              <a:gd name="connsiteY120" fmla="*/ 16104879 h 17509479"/>
              <a:gd name="connsiteX121" fmla="*/ 28321667 w 74090215"/>
              <a:gd name="connsiteY121" fmla="*/ 12152903 h 17509479"/>
              <a:gd name="connsiteX122" fmla="*/ 27044411 w 74090215"/>
              <a:gd name="connsiteY122" fmla="*/ 9243579 h 17509479"/>
              <a:gd name="connsiteX123" fmla="*/ 26742365 w 74090215"/>
              <a:gd name="connsiteY123" fmla="*/ 8958217 h 17509479"/>
              <a:gd name="connsiteX124" fmla="*/ 25350823 w 74090215"/>
              <a:gd name="connsiteY124" fmla="*/ 5356577 h 17509479"/>
              <a:gd name="connsiteX125" fmla="*/ 30707399 w 74090215"/>
              <a:gd name="connsiteY12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539779 w 74090215"/>
              <a:gd name="connsiteY59" fmla="*/ 8398371 h 17509479"/>
              <a:gd name="connsiteX60" fmla="*/ 53685547 w 74090215"/>
              <a:gd name="connsiteY60" fmla="*/ 8551263 h 17509479"/>
              <a:gd name="connsiteX61" fmla="*/ 55077091 w 74090215"/>
              <a:gd name="connsiteY61" fmla="*/ 12152903 h 17509479"/>
              <a:gd name="connsiteX62" fmla="*/ 49720515 w 74090215"/>
              <a:gd name="connsiteY62" fmla="*/ 17509479 h 17509479"/>
              <a:gd name="connsiteX63" fmla="*/ 44363935 w 74090215"/>
              <a:gd name="connsiteY63" fmla="*/ 12152903 h 17509479"/>
              <a:gd name="connsiteX64" fmla="*/ 45755479 w 74090215"/>
              <a:gd name="connsiteY64" fmla="*/ 8551263 h 17509479"/>
              <a:gd name="connsiteX65" fmla="*/ 46057527 w 74090215"/>
              <a:gd name="connsiteY65" fmla="*/ 8265901 h 17509479"/>
              <a:gd name="connsiteX66" fmla="*/ 47334783 w 74090215"/>
              <a:gd name="connsiteY66" fmla="*/ 5356577 h 17509479"/>
              <a:gd name="connsiteX67" fmla="*/ 43382807 w 74090215"/>
              <a:gd name="connsiteY67" fmla="*/ 1404601 h 17509479"/>
              <a:gd name="connsiteX68" fmla="*/ 39430831 w 74090215"/>
              <a:gd name="connsiteY68" fmla="*/ 5356577 h 17509479"/>
              <a:gd name="connsiteX69" fmla="*/ 40708095 w 74090215"/>
              <a:gd name="connsiteY69" fmla="*/ 8265901 h 17509479"/>
              <a:gd name="connsiteX70" fmla="*/ 41010135 w 74090215"/>
              <a:gd name="connsiteY70" fmla="*/ 8551263 h 17509479"/>
              <a:gd name="connsiteX71" fmla="*/ 42401679 w 74090215"/>
              <a:gd name="connsiteY71" fmla="*/ 12152903 h 17509479"/>
              <a:gd name="connsiteX72" fmla="*/ 37045103 w 74090215"/>
              <a:gd name="connsiteY72" fmla="*/ 17509479 h 17509479"/>
              <a:gd name="connsiteX73" fmla="*/ 31688529 w 74090215"/>
              <a:gd name="connsiteY73" fmla="*/ 12152903 h 17509479"/>
              <a:gd name="connsiteX74" fmla="*/ 33080067 w 74090215"/>
              <a:gd name="connsiteY74" fmla="*/ 8551263 h 17509479"/>
              <a:gd name="connsiteX75" fmla="*/ 33382111 w 74090215"/>
              <a:gd name="connsiteY75" fmla="*/ 8265901 h 17509479"/>
              <a:gd name="connsiteX76" fmla="*/ 34659375 w 74090215"/>
              <a:gd name="connsiteY76" fmla="*/ 5356577 h 17509479"/>
              <a:gd name="connsiteX77" fmla="*/ 30707399 w 74090215"/>
              <a:gd name="connsiteY77" fmla="*/ 1404601 h 17509479"/>
              <a:gd name="connsiteX78" fmla="*/ 26755425 w 74090215"/>
              <a:gd name="connsiteY78" fmla="*/ 5356577 h 17509479"/>
              <a:gd name="connsiteX79" fmla="*/ 28032683 w 74090215"/>
              <a:gd name="connsiteY79" fmla="*/ 8265901 h 17509479"/>
              <a:gd name="connsiteX80" fmla="*/ 28334727 w 74090215"/>
              <a:gd name="connsiteY80" fmla="*/ 8551263 h 17509479"/>
              <a:gd name="connsiteX81" fmla="*/ 29726271 w 74090215"/>
              <a:gd name="connsiteY81" fmla="*/ 12152903 h 17509479"/>
              <a:gd name="connsiteX82" fmla="*/ 24369693 w 74090215"/>
              <a:gd name="connsiteY82" fmla="*/ 17509479 h 17509479"/>
              <a:gd name="connsiteX83" fmla="*/ 19013117 w 74090215"/>
              <a:gd name="connsiteY83" fmla="*/ 12152903 h 17509479"/>
              <a:gd name="connsiteX84" fmla="*/ 20404659 w 74090215"/>
              <a:gd name="connsiteY84" fmla="*/ 8551263 h 17509479"/>
              <a:gd name="connsiteX85" fmla="*/ 20706703 w 74090215"/>
              <a:gd name="connsiteY85" fmla="*/ 8265903 h 17509479"/>
              <a:gd name="connsiteX86" fmla="*/ 21983965 w 74090215"/>
              <a:gd name="connsiteY86" fmla="*/ 5356577 h 17509479"/>
              <a:gd name="connsiteX87" fmla="*/ 18031987 w 74090215"/>
              <a:gd name="connsiteY87" fmla="*/ 1404603 h 17509479"/>
              <a:gd name="connsiteX88" fmla="*/ 14080013 w 74090215"/>
              <a:gd name="connsiteY88" fmla="*/ 5356577 h 17509479"/>
              <a:gd name="connsiteX89" fmla="*/ 15357271 w 74090215"/>
              <a:gd name="connsiteY89" fmla="*/ 8265903 h 17509479"/>
              <a:gd name="connsiteX90" fmla="*/ 15659315 w 74090215"/>
              <a:gd name="connsiteY90" fmla="*/ 8551263 h 17509479"/>
              <a:gd name="connsiteX91" fmla="*/ 17050857 w 74090215"/>
              <a:gd name="connsiteY91" fmla="*/ 12152903 h 17509479"/>
              <a:gd name="connsiteX92" fmla="*/ 11694282 w 74090215"/>
              <a:gd name="connsiteY92" fmla="*/ 17509479 h 17509479"/>
              <a:gd name="connsiteX93" fmla="*/ 6337705 w 74090215"/>
              <a:gd name="connsiteY93" fmla="*/ 12152903 h 17509479"/>
              <a:gd name="connsiteX94" fmla="*/ 7729247 w 74090215"/>
              <a:gd name="connsiteY94" fmla="*/ 8551263 h 17509479"/>
              <a:gd name="connsiteX95" fmla="*/ 8031291 w 74090215"/>
              <a:gd name="connsiteY95" fmla="*/ 8265903 h 17509479"/>
              <a:gd name="connsiteX96" fmla="*/ 9308549 w 74090215"/>
              <a:gd name="connsiteY96" fmla="*/ 5356577 h 17509479"/>
              <a:gd name="connsiteX97" fmla="*/ 5356576 w 74090215"/>
              <a:gd name="connsiteY97" fmla="*/ 1404603 h 17509479"/>
              <a:gd name="connsiteX98" fmla="*/ 1404600 w 74090215"/>
              <a:gd name="connsiteY98" fmla="*/ 5356577 h 17509479"/>
              <a:gd name="connsiteX99" fmla="*/ 2842750 w 74090215"/>
              <a:gd name="connsiteY99" fmla="*/ 8406115 h 17509479"/>
              <a:gd name="connsiteX100" fmla="*/ 2849823 w 74090215"/>
              <a:gd name="connsiteY100" fmla="*/ 8411669 h 17509479"/>
              <a:gd name="connsiteX101" fmla="*/ 1537309 w 74090215"/>
              <a:gd name="connsiteY101" fmla="*/ 9111111 h 17509479"/>
              <a:gd name="connsiteX102" fmla="*/ 1391538 w 74090215"/>
              <a:gd name="connsiteY102" fmla="*/ 8958219 h 17509479"/>
              <a:gd name="connsiteX103" fmla="*/ 0 w 74090215"/>
              <a:gd name="connsiteY103" fmla="*/ 5356577 h 17509479"/>
              <a:gd name="connsiteX104" fmla="*/ 5356576 w 74090215"/>
              <a:gd name="connsiteY104" fmla="*/ 1 h 17509479"/>
              <a:gd name="connsiteX105" fmla="*/ 10713152 w 74090215"/>
              <a:gd name="connsiteY105" fmla="*/ 5356577 h 17509479"/>
              <a:gd name="connsiteX106" fmla="*/ 9321610 w 74090215"/>
              <a:gd name="connsiteY106" fmla="*/ 8958219 h 17509479"/>
              <a:gd name="connsiteX107" fmla="*/ 9019565 w 74090215"/>
              <a:gd name="connsiteY107" fmla="*/ 9243579 h 17509479"/>
              <a:gd name="connsiteX108" fmla="*/ 7742306 w 74090215"/>
              <a:gd name="connsiteY108" fmla="*/ 12152903 h 17509479"/>
              <a:gd name="connsiteX109" fmla="*/ 11694282 w 74090215"/>
              <a:gd name="connsiteY109" fmla="*/ 16104879 h 17509479"/>
              <a:gd name="connsiteX110" fmla="*/ 15646256 w 74090215"/>
              <a:gd name="connsiteY110" fmla="*/ 12152903 h 17509479"/>
              <a:gd name="connsiteX111" fmla="*/ 14368998 w 74090215"/>
              <a:gd name="connsiteY111" fmla="*/ 9243579 h 17509479"/>
              <a:gd name="connsiteX112" fmla="*/ 14066953 w 74090215"/>
              <a:gd name="connsiteY112" fmla="*/ 8958219 h 17509479"/>
              <a:gd name="connsiteX113" fmla="*/ 12675411 w 74090215"/>
              <a:gd name="connsiteY113" fmla="*/ 5356577 h 17509479"/>
              <a:gd name="connsiteX114" fmla="*/ 18031987 w 74090215"/>
              <a:gd name="connsiteY114" fmla="*/ 1 h 17509479"/>
              <a:gd name="connsiteX115" fmla="*/ 23388563 w 74090215"/>
              <a:gd name="connsiteY115" fmla="*/ 5356577 h 17509479"/>
              <a:gd name="connsiteX116" fmla="*/ 21997023 w 74090215"/>
              <a:gd name="connsiteY116" fmla="*/ 8958219 h 17509479"/>
              <a:gd name="connsiteX117" fmla="*/ 21694979 w 74090215"/>
              <a:gd name="connsiteY117" fmla="*/ 9243579 h 17509479"/>
              <a:gd name="connsiteX118" fmla="*/ 20417719 w 74090215"/>
              <a:gd name="connsiteY118" fmla="*/ 12152903 h 17509479"/>
              <a:gd name="connsiteX119" fmla="*/ 24369693 w 74090215"/>
              <a:gd name="connsiteY119" fmla="*/ 16104879 h 17509479"/>
              <a:gd name="connsiteX120" fmla="*/ 28321667 w 74090215"/>
              <a:gd name="connsiteY120" fmla="*/ 12152903 h 17509479"/>
              <a:gd name="connsiteX121" fmla="*/ 27044411 w 74090215"/>
              <a:gd name="connsiteY121" fmla="*/ 9243579 h 17509479"/>
              <a:gd name="connsiteX122" fmla="*/ 26742365 w 74090215"/>
              <a:gd name="connsiteY122" fmla="*/ 8958217 h 17509479"/>
              <a:gd name="connsiteX123" fmla="*/ 25350823 w 74090215"/>
              <a:gd name="connsiteY123" fmla="*/ 5356577 h 17509479"/>
              <a:gd name="connsiteX124" fmla="*/ 30707399 w 74090215"/>
              <a:gd name="connsiteY12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685547 w 74090215"/>
              <a:gd name="connsiteY59" fmla="*/ 8551263 h 17509479"/>
              <a:gd name="connsiteX60" fmla="*/ 55077091 w 74090215"/>
              <a:gd name="connsiteY60" fmla="*/ 12152903 h 17509479"/>
              <a:gd name="connsiteX61" fmla="*/ 49720515 w 74090215"/>
              <a:gd name="connsiteY61" fmla="*/ 17509479 h 17509479"/>
              <a:gd name="connsiteX62" fmla="*/ 44363935 w 74090215"/>
              <a:gd name="connsiteY62" fmla="*/ 12152903 h 17509479"/>
              <a:gd name="connsiteX63" fmla="*/ 45755479 w 74090215"/>
              <a:gd name="connsiteY63" fmla="*/ 8551263 h 17509479"/>
              <a:gd name="connsiteX64" fmla="*/ 46057527 w 74090215"/>
              <a:gd name="connsiteY64" fmla="*/ 8265901 h 17509479"/>
              <a:gd name="connsiteX65" fmla="*/ 47334783 w 74090215"/>
              <a:gd name="connsiteY65" fmla="*/ 5356577 h 17509479"/>
              <a:gd name="connsiteX66" fmla="*/ 43382807 w 74090215"/>
              <a:gd name="connsiteY66" fmla="*/ 1404601 h 17509479"/>
              <a:gd name="connsiteX67" fmla="*/ 39430831 w 74090215"/>
              <a:gd name="connsiteY67" fmla="*/ 5356577 h 17509479"/>
              <a:gd name="connsiteX68" fmla="*/ 40708095 w 74090215"/>
              <a:gd name="connsiteY68" fmla="*/ 8265901 h 17509479"/>
              <a:gd name="connsiteX69" fmla="*/ 41010135 w 74090215"/>
              <a:gd name="connsiteY69" fmla="*/ 8551263 h 17509479"/>
              <a:gd name="connsiteX70" fmla="*/ 42401679 w 74090215"/>
              <a:gd name="connsiteY70" fmla="*/ 12152903 h 17509479"/>
              <a:gd name="connsiteX71" fmla="*/ 37045103 w 74090215"/>
              <a:gd name="connsiteY71" fmla="*/ 17509479 h 17509479"/>
              <a:gd name="connsiteX72" fmla="*/ 31688529 w 74090215"/>
              <a:gd name="connsiteY72" fmla="*/ 12152903 h 17509479"/>
              <a:gd name="connsiteX73" fmla="*/ 33080067 w 74090215"/>
              <a:gd name="connsiteY73" fmla="*/ 8551263 h 17509479"/>
              <a:gd name="connsiteX74" fmla="*/ 33382111 w 74090215"/>
              <a:gd name="connsiteY74" fmla="*/ 8265901 h 17509479"/>
              <a:gd name="connsiteX75" fmla="*/ 34659375 w 74090215"/>
              <a:gd name="connsiteY75" fmla="*/ 5356577 h 17509479"/>
              <a:gd name="connsiteX76" fmla="*/ 30707399 w 74090215"/>
              <a:gd name="connsiteY76" fmla="*/ 1404601 h 17509479"/>
              <a:gd name="connsiteX77" fmla="*/ 26755425 w 74090215"/>
              <a:gd name="connsiteY77" fmla="*/ 5356577 h 17509479"/>
              <a:gd name="connsiteX78" fmla="*/ 28032683 w 74090215"/>
              <a:gd name="connsiteY78" fmla="*/ 8265901 h 17509479"/>
              <a:gd name="connsiteX79" fmla="*/ 28334727 w 74090215"/>
              <a:gd name="connsiteY79" fmla="*/ 8551263 h 17509479"/>
              <a:gd name="connsiteX80" fmla="*/ 29726271 w 74090215"/>
              <a:gd name="connsiteY80" fmla="*/ 12152903 h 17509479"/>
              <a:gd name="connsiteX81" fmla="*/ 24369693 w 74090215"/>
              <a:gd name="connsiteY81" fmla="*/ 17509479 h 17509479"/>
              <a:gd name="connsiteX82" fmla="*/ 19013117 w 74090215"/>
              <a:gd name="connsiteY82" fmla="*/ 12152903 h 17509479"/>
              <a:gd name="connsiteX83" fmla="*/ 20404659 w 74090215"/>
              <a:gd name="connsiteY83" fmla="*/ 8551263 h 17509479"/>
              <a:gd name="connsiteX84" fmla="*/ 20706703 w 74090215"/>
              <a:gd name="connsiteY84" fmla="*/ 8265903 h 17509479"/>
              <a:gd name="connsiteX85" fmla="*/ 21983965 w 74090215"/>
              <a:gd name="connsiteY85" fmla="*/ 5356577 h 17509479"/>
              <a:gd name="connsiteX86" fmla="*/ 18031987 w 74090215"/>
              <a:gd name="connsiteY86" fmla="*/ 1404603 h 17509479"/>
              <a:gd name="connsiteX87" fmla="*/ 14080013 w 74090215"/>
              <a:gd name="connsiteY87" fmla="*/ 5356577 h 17509479"/>
              <a:gd name="connsiteX88" fmla="*/ 15357271 w 74090215"/>
              <a:gd name="connsiteY88" fmla="*/ 8265903 h 17509479"/>
              <a:gd name="connsiteX89" fmla="*/ 15659315 w 74090215"/>
              <a:gd name="connsiteY89" fmla="*/ 8551263 h 17509479"/>
              <a:gd name="connsiteX90" fmla="*/ 17050857 w 74090215"/>
              <a:gd name="connsiteY90" fmla="*/ 12152903 h 17509479"/>
              <a:gd name="connsiteX91" fmla="*/ 11694282 w 74090215"/>
              <a:gd name="connsiteY91" fmla="*/ 17509479 h 17509479"/>
              <a:gd name="connsiteX92" fmla="*/ 6337705 w 74090215"/>
              <a:gd name="connsiteY92" fmla="*/ 12152903 h 17509479"/>
              <a:gd name="connsiteX93" fmla="*/ 7729247 w 74090215"/>
              <a:gd name="connsiteY93" fmla="*/ 8551263 h 17509479"/>
              <a:gd name="connsiteX94" fmla="*/ 8031291 w 74090215"/>
              <a:gd name="connsiteY94" fmla="*/ 8265903 h 17509479"/>
              <a:gd name="connsiteX95" fmla="*/ 9308549 w 74090215"/>
              <a:gd name="connsiteY95" fmla="*/ 5356577 h 17509479"/>
              <a:gd name="connsiteX96" fmla="*/ 5356576 w 74090215"/>
              <a:gd name="connsiteY96" fmla="*/ 1404603 h 17509479"/>
              <a:gd name="connsiteX97" fmla="*/ 1404600 w 74090215"/>
              <a:gd name="connsiteY97" fmla="*/ 5356577 h 17509479"/>
              <a:gd name="connsiteX98" fmla="*/ 2842750 w 74090215"/>
              <a:gd name="connsiteY98" fmla="*/ 8406115 h 17509479"/>
              <a:gd name="connsiteX99" fmla="*/ 2849823 w 74090215"/>
              <a:gd name="connsiteY99" fmla="*/ 8411669 h 17509479"/>
              <a:gd name="connsiteX100" fmla="*/ 1537309 w 74090215"/>
              <a:gd name="connsiteY100" fmla="*/ 9111111 h 17509479"/>
              <a:gd name="connsiteX101" fmla="*/ 1391538 w 74090215"/>
              <a:gd name="connsiteY101" fmla="*/ 8958219 h 17509479"/>
              <a:gd name="connsiteX102" fmla="*/ 0 w 74090215"/>
              <a:gd name="connsiteY102" fmla="*/ 5356577 h 17509479"/>
              <a:gd name="connsiteX103" fmla="*/ 5356576 w 74090215"/>
              <a:gd name="connsiteY103" fmla="*/ 1 h 17509479"/>
              <a:gd name="connsiteX104" fmla="*/ 10713152 w 74090215"/>
              <a:gd name="connsiteY104" fmla="*/ 5356577 h 17509479"/>
              <a:gd name="connsiteX105" fmla="*/ 9321610 w 74090215"/>
              <a:gd name="connsiteY105" fmla="*/ 8958219 h 17509479"/>
              <a:gd name="connsiteX106" fmla="*/ 9019565 w 74090215"/>
              <a:gd name="connsiteY106" fmla="*/ 9243579 h 17509479"/>
              <a:gd name="connsiteX107" fmla="*/ 7742306 w 74090215"/>
              <a:gd name="connsiteY107" fmla="*/ 12152903 h 17509479"/>
              <a:gd name="connsiteX108" fmla="*/ 11694282 w 74090215"/>
              <a:gd name="connsiteY108" fmla="*/ 16104879 h 17509479"/>
              <a:gd name="connsiteX109" fmla="*/ 15646256 w 74090215"/>
              <a:gd name="connsiteY109" fmla="*/ 12152903 h 17509479"/>
              <a:gd name="connsiteX110" fmla="*/ 14368998 w 74090215"/>
              <a:gd name="connsiteY110" fmla="*/ 9243579 h 17509479"/>
              <a:gd name="connsiteX111" fmla="*/ 14066953 w 74090215"/>
              <a:gd name="connsiteY111" fmla="*/ 8958219 h 17509479"/>
              <a:gd name="connsiteX112" fmla="*/ 12675411 w 74090215"/>
              <a:gd name="connsiteY112" fmla="*/ 5356577 h 17509479"/>
              <a:gd name="connsiteX113" fmla="*/ 18031987 w 74090215"/>
              <a:gd name="connsiteY113" fmla="*/ 1 h 17509479"/>
              <a:gd name="connsiteX114" fmla="*/ 23388563 w 74090215"/>
              <a:gd name="connsiteY114" fmla="*/ 5356577 h 17509479"/>
              <a:gd name="connsiteX115" fmla="*/ 21997023 w 74090215"/>
              <a:gd name="connsiteY115" fmla="*/ 8958219 h 17509479"/>
              <a:gd name="connsiteX116" fmla="*/ 21694979 w 74090215"/>
              <a:gd name="connsiteY116" fmla="*/ 9243579 h 17509479"/>
              <a:gd name="connsiteX117" fmla="*/ 20417719 w 74090215"/>
              <a:gd name="connsiteY117" fmla="*/ 12152903 h 17509479"/>
              <a:gd name="connsiteX118" fmla="*/ 24369693 w 74090215"/>
              <a:gd name="connsiteY118" fmla="*/ 16104879 h 17509479"/>
              <a:gd name="connsiteX119" fmla="*/ 28321667 w 74090215"/>
              <a:gd name="connsiteY119" fmla="*/ 12152903 h 17509479"/>
              <a:gd name="connsiteX120" fmla="*/ 27044411 w 74090215"/>
              <a:gd name="connsiteY120" fmla="*/ 9243579 h 17509479"/>
              <a:gd name="connsiteX121" fmla="*/ 26742365 w 74090215"/>
              <a:gd name="connsiteY121" fmla="*/ 8958217 h 17509479"/>
              <a:gd name="connsiteX122" fmla="*/ 25350823 w 74090215"/>
              <a:gd name="connsiteY122" fmla="*/ 5356577 h 17509479"/>
              <a:gd name="connsiteX123" fmla="*/ 30707399 w 74090215"/>
              <a:gd name="connsiteY12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685547 w 74090215"/>
              <a:gd name="connsiteY58" fmla="*/ 8551263 h 17509479"/>
              <a:gd name="connsiteX59" fmla="*/ 55077091 w 74090215"/>
              <a:gd name="connsiteY59" fmla="*/ 12152903 h 17509479"/>
              <a:gd name="connsiteX60" fmla="*/ 49720515 w 74090215"/>
              <a:gd name="connsiteY60" fmla="*/ 17509479 h 17509479"/>
              <a:gd name="connsiteX61" fmla="*/ 44363935 w 74090215"/>
              <a:gd name="connsiteY61" fmla="*/ 12152903 h 17509479"/>
              <a:gd name="connsiteX62" fmla="*/ 45755479 w 74090215"/>
              <a:gd name="connsiteY62" fmla="*/ 8551263 h 17509479"/>
              <a:gd name="connsiteX63" fmla="*/ 46057527 w 74090215"/>
              <a:gd name="connsiteY63" fmla="*/ 8265901 h 17509479"/>
              <a:gd name="connsiteX64" fmla="*/ 47334783 w 74090215"/>
              <a:gd name="connsiteY64" fmla="*/ 5356577 h 17509479"/>
              <a:gd name="connsiteX65" fmla="*/ 43382807 w 74090215"/>
              <a:gd name="connsiteY65" fmla="*/ 1404601 h 17509479"/>
              <a:gd name="connsiteX66" fmla="*/ 39430831 w 74090215"/>
              <a:gd name="connsiteY66" fmla="*/ 5356577 h 17509479"/>
              <a:gd name="connsiteX67" fmla="*/ 40708095 w 74090215"/>
              <a:gd name="connsiteY67" fmla="*/ 8265901 h 17509479"/>
              <a:gd name="connsiteX68" fmla="*/ 41010135 w 74090215"/>
              <a:gd name="connsiteY68" fmla="*/ 8551263 h 17509479"/>
              <a:gd name="connsiteX69" fmla="*/ 42401679 w 74090215"/>
              <a:gd name="connsiteY69" fmla="*/ 12152903 h 17509479"/>
              <a:gd name="connsiteX70" fmla="*/ 37045103 w 74090215"/>
              <a:gd name="connsiteY70" fmla="*/ 17509479 h 17509479"/>
              <a:gd name="connsiteX71" fmla="*/ 31688529 w 74090215"/>
              <a:gd name="connsiteY71" fmla="*/ 12152903 h 17509479"/>
              <a:gd name="connsiteX72" fmla="*/ 33080067 w 74090215"/>
              <a:gd name="connsiteY72" fmla="*/ 8551263 h 17509479"/>
              <a:gd name="connsiteX73" fmla="*/ 33382111 w 74090215"/>
              <a:gd name="connsiteY73" fmla="*/ 8265901 h 17509479"/>
              <a:gd name="connsiteX74" fmla="*/ 34659375 w 74090215"/>
              <a:gd name="connsiteY74" fmla="*/ 5356577 h 17509479"/>
              <a:gd name="connsiteX75" fmla="*/ 30707399 w 74090215"/>
              <a:gd name="connsiteY75" fmla="*/ 1404601 h 17509479"/>
              <a:gd name="connsiteX76" fmla="*/ 26755425 w 74090215"/>
              <a:gd name="connsiteY76" fmla="*/ 5356577 h 17509479"/>
              <a:gd name="connsiteX77" fmla="*/ 28032683 w 74090215"/>
              <a:gd name="connsiteY77" fmla="*/ 8265901 h 17509479"/>
              <a:gd name="connsiteX78" fmla="*/ 28334727 w 74090215"/>
              <a:gd name="connsiteY78" fmla="*/ 8551263 h 17509479"/>
              <a:gd name="connsiteX79" fmla="*/ 29726271 w 74090215"/>
              <a:gd name="connsiteY79" fmla="*/ 12152903 h 17509479"/>
              <a:gd name="connsiteX80" fmla="*/ 24369693 w 74090215"/>
              <a:gd name="connsiteY80" fmla="*/ 17509479 h 17509479"/>
              <a:gd name="connsiteX81" fmla="*/ 19013117 w 74090215"/>
              <a:gd name="connsiteY81" fmla="*/ 12152903 h 17509479"/>
              <a:gd name="connsiteX82" fmla="*/ 20404659 w 74090215"/>
              <a:gd name="connsiteY82" fmla="*/ 8551263 h 17509479"/>
              <a:gd name="connsiteX83" fmla="*/ 20706703 w 74090215"/>
              <a:gd name="connsiteY83" fmla="*/ 8265903 h 17509479"/>
              <a:gd name="connsiteX84" fmla="*/ 21983965 w 74090215"/>
              <a:gd name="connsiteY84" fmla="*/ 5356577 h 17509479"/>
              <a:gd name="connsiteX85" fmla="*/ 18031987 w 74090215"/>
              <a:gd name="connsiteY85" fmla="*/ 1404603 h 17509479"/>
              <a:gd name="connsiteX86" fmla="*/ 14080013 w 74090215"/>
              <a:gd name="connsiteY86" fmla="*/ 5356577 h 17509479"/>
              <a:gd name="connsiteX87" fmla="*/ 15357271 w 74090215"/>
              <a:gd name="connsiteY87" fmla="*/ 8265903 h 17509479"/>
              <a:gd name="connsiteX88" fmla="*/ 15659315 w 74090215"/>
              <a:gd name="connsiteY88" fmla="*/ 8551263 h 17509479"/>
              <a:gd name="connsiteX89" fmla="*/ 17050857 w 74090215"/>
              <a:gd name="connsiteY89" fmla="*/ 12152903 h 17509479"/>
              <a:gd name="connsiteX90" fmla="*/ 11694282 w 74090215"/>
              <a:gd name="connsiteY90" fmla="*/ 17509479 h 17509479"/>
              <a:gd name="connsiteX91" fmla="*/ 6337705 w 74090215"/>
              <a:gd name="connsiteY91" fmla="*/ 12152903 h 17509479"/>
              <a:gd name="connsiteX92" fmla="*/ 7729247 w 74090215"/>
              <a:gd name="connsiteY92" fmla="*/ 8551263 h 17509479"/>
              <a:gd name="connsiteX93" fmla="*/ 8031291 w 74090215"/>
              <a:gd name="connsiteY93" fmla="*/ 8265903 h 17509479"/>
              <a:gd name="connsiteX94" fmla="*/ 9308549 w 74090215"/>
              <a:gd name="connsiteY94" fmla="*/ 5356577 h 17509479"/>
              <a:gd name="connsiteX95" fmla="*/ 5356576 w 74090215"/>
              <a:gd name="connsiteY95" fmla="*/ 1404603 h 17509479"/>
              <a:gd name="connsiteX96" fmla="*/ 1404600 w 74090215"/>
              <a:gd name="connsiteY96" fmla="*/ 5356577 h 17509479"/>
              <a:gd name="connsiteX97" fmla="*/ 2842750 w 74090215"/>
              <a:gd name="connsiteY97" fmla="*/ 8406115 h 17509479"/>
              <a:gd name="connsiteX98" fmla="*/ 2849823 w 74090215"/>
              <a:gd name="connsiteY98" fmla="*/ 8411669 h 17509479"/>
              <a:gd name="connsiteX99" fmla="*/ 1537309 w 74090215"/>
              <a:gd name="connsiteY99" fmla="*/ 9111111 h 17509479"/>
              <a:gd name="connsiteX100" fmla="*/ 1391538 w 74090215"/>
              <a:gd name="connsiteY100" fmla="*/ 8958219 h 17509479"/>
              <a:gd name="connsiteX101" fmla="*/ 0 w 74090215"/>
              <a:gd name="connsiteY101" fmla="*/ 5356577 h 17509479"/>
              <a:gd name="connsiteX102" fmla="*/ 5356576 w 74090215"/>
              <a:gd name="connsiteY102" fmla="*/ 1 h 17509479"/>
              <a:gd name="connsiteX103" fmla="*/ 10713152 w 74090215"/>
              <a:gd name="connsiteY103" fmla="*/ 5356577 h 17509479"/>
              <a:gd name="connsiteX104" fmla="*/ 9321610 w 74090215"/>
              <a:gd name="connsiteY104" fmla="*/ 8958219 h 17509479"/>
              <a:gd name="connsiteX105" fmla="*/ 9019565 w 74090215"/>
              <a:gd name="connsiteY105" fmla="*/ 9243579 h 17509479"/>
              <a:gd name="connsiteX106" fmla="*/ 7742306 w 74090215"/>
              <a:gd name="connsiteY106" fmla="*/ 12152903 h 17509479"/>
              <a:gd name="connsiteX107" fmla="*/ 11694282 w 74090215"/>
              <a:gd name="connsiteY107" fmla="*/ 16104879 h 17509479"/>
              <a:gd name="connsiteX108" fmla="*/ 15646256 w 74090215"/>
              <a:gd name="connsiteY108" fmla="*/ 12152903 h 17509479"/>
              <a:gd name="connsiteX109" fmla="*/ 14368998 w 74090215"/>
              <a:gd name="connsiteY109" fmla="*/ 9243579 h 17509479"/>
              <a:gd name="connsiteX110" fmla="*/ 14066953 w 74090215"/>
              <a:gd name="connsiteY110" fmla="*/ 8958219 h 17509479"/>
              <a:gd name="connsiteX111" fmla="*/ 12675411 w 74090215"/>
              <a:gd name="connsiteY111" fmla="*/ 5356577 h 17509479"/>
              <a:gd name="connsiteX112" fmla="*/ 18031987 w 74090215"/>
              <a:gd name="connsiteY112" fmla="*/ 1 h 17509479"/>
              <a:gd name="connsiteX113" fmla="*/ 23388563 w 74090215"/>
              <a:gd name="connsiteY113" fmla="*/ 5356577 h 17509479"/>
              <a:gd name="connsiteX114" fmla="*/ 21997023 w 74090215"/>
              <a:gd name="connsiteY114" fmla="*/ 8958219 h 17509479"/>
              <a:gd name="connsiteX115" fmla="*/ 21694979 w 74090215"/>
              <a:gd name="connsiteY115" fmla="*/ 9243579 h 17509479"/>
              <a:gd name="connsiteX116" fmla="*/ 20417719 w 74090215"/>
              <a:gd name="connsiteY116" fmla="*/ 12152903 h 17509479"/>
              <a:gd name="connsiteX117" fmla="*/ 24369693 w 74090215"/>
              <a:gd name="connsiteY117" fmla="*/ 16104879 h 17509479"/>
              <a:gd name="connsiteX118" fmla="*/ 28321667 w 74090215"/>
              <a:gd name="connsiteY118" fmla="*/ 12152903 h 17509479"/>
              <a:gd name="connsiteX119" fmla="*/ 27044411 w 74090215"/>
              <a:gd name="connsiteY119" fmla="*/ 9243579 h 17509479"/>
              <a:gd name="connsiteX120" fmla="*/ 26742365 w 74090215"/>
              <a:gd name="connsiteY120" fmla="*/ 8958217 h 17509479"/>
              <a:gd name="connsiteX121" fmla="*/ 25350823 w 74090215"/>
              <a:gd name="connsiteY121" fmla="*/ 5356577 h 17509479"/>
              <a:gd name="connsiteX122" fmla="*/ 30707399 w 74090215"/>
              <a:gd name="connsiteY12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732935 w 74090215"/>
              <a:gd name="connsiteY52" fmla="*/ 8265901 h 17509479"/>
              <a:gd name="connsiteX53" fmla="*/ 60010195 w 74090215"/>
              <a:gd name="connsiteY53" fmla="*/ 5356577 h 17509479"/>
              <a:gd name="connsiteX54" fmla="*/ 56058219 w 74090215"/>
              <a:gd name="connsiteY54" fmla="*/ 1404601 h 17509479"/>
              <a:gd name="connsiteX55" fmla="*/ 52106247 w 74090215"/>
              <a:gd name="connsiteY55" fmla="*/ 5356577 h 17509479"/>
              <a:gd name="connsiteX56" fmla="*/ 53383507 w 74090215"/>
              <a:gd name="connsiteY56" fmla="*/ 8265901 h 17509479"/>
              <a:gd name="connsiteX57" fmla="*/ 53685547 w 74090215"/>
              <a:gd name="connsiteY57" fmla="*/ 8551263 h 17509479"/>
              <a:gd name="connsiteX58" fmla="*/ 55077091 w 74090215"/>
              <a:gd name="connsiteY58" fmla="*/ 12152903 h 17509479"/>
              <a:gd name="connsiteX59" fmla="*/ 49720515 w 74090215"/>
              <a:gd name="connsiteY59" fmla="*/ 17509479 h 17509479"/>
              <a:gd name="connsiteX60" fmla="*/ 44363935 w 74090215"/>
              <a:gd name="connsiteY60" fmla="*/ 12152903 h 17509479"/>
              <a:gd name="connsiteX61" fmla="*/ 45755479 w 74090215"/>
              <a:gd name="connsiteY61" fmla="*/ 8551263 h 17509479"/>
              <a:gd name="connsiteX62" fmla="*/ 46057527 w 74090215"/>
              <a:gd name="connsiteY62" fmla="*/ 8265901 h 17509479"/>
              <a:gd name="connsiteX63" fmla="*/ 47334783 w 74090215"/>
              <a:gd name="connsiteY63" fmla="*/ 5356577 h 17509479"/>
              <a:gd name="connsiteX64" fmla="*/ 43382807 w 74090215"/>
              <a:gd name="connsiteY64" fmla="*/ 1404601 h 17509479"/>
              <a:gd name="connsiteX65" fmla="*/ 39430831 w 74090215"/>
              <a:gd name="connsiteY65" fmla="*/ 5356577 h 17509479"/>
              <a:gd name="connsiteX66" fmla="*/ 40708095 w 74090215"/>
              <a:gd name="connsiteY66" fmla="*/ 8265901 h 17509479"/>
              <a:gd name="connsiteX67" fmla="*/ 41010135 w 74090215"/>
              <a:gd name="connsiteY67" fmla="*/ 8551263 h 17509479"/>
              <a:gd name="connsiteX68" fmla="*/ 42401679 w 74090215"/>
              <a:gd name="connsiteY68" fmla="*/ 12152903 h 17509479"/>
              <a:gd name="connsiteX69" fmla="*/ 37045103 w 74090215"/>
              <a:gd name="connsiteY69" fmla="*/ 17509479 h 17509479"/>
              <a:gd name="connsiteX70" fmla="*/ 31688529 w 74090215"/>
              <a:gd name="connsiteY70" fmla="*/ 12152903 h 17509479"/>
              <a:gd name="connsiteX71" fmla="*/ 33080067 w 74090215"/>
              <a:gd name="connsiteY71" fmla="*/ 8551263 h 17509479"/>
              <a:gd name="connsiteX72" fmla="*/ 33382111 w 74090215"/>
              <a:gd name="connsiteY72" fmla="*/ 8265901 h 17509479"/>
              <a:gd name="connsiteX73" fmla="*/ 34659375 w 74090215"/>
              <a:gd name="connsiteY73" fmla="*/ 5356577 h 17509479"/>
              <a:gd name="connsiteX74" fmla="*/ 30707399 w 74090215"/>
              <a:gd name="connsiteY74" fmla="*/ 1404601 h 17509479"/>
              <a:gd name="connsiteX75" fmla="*/ 26755425 w 74090215"/>
              <a:gd name="connsiteY75" fmla="*/ 5356577 h 17509479"/>
              <a:gd name="connsiteX76" fmla="*/ 28032683 w 74090215"/>
              <a:gd name="connsiteY76" fmla="*/ 8265901 h 17509479"/>
              <a:gd name="connsiteX77" fmla="*/ 28334727 w 74090215"/>
              <a:gd name="connsiteY77" fmla="*/ 8551263 h 17509479"/>
              <a:gd name="connsiteX78" fmla="*/ 29726271 w 74090215"/>
              <a:gd name="connsiteY78" fmla="*/ 12152903 h 17509479"/>
              <a:gd name="connsiteX79" fmla="*/ 24369693 w 74090215"/>
              <a:gd name="connsiteY79" fmla="*/ 17509479 h 17509479"/>
              <a:gd name="connsiteX80" fmla="*/ 19013117 w 74090215"/>
              <a:gd name="connsiteY80" fmla="*/ 12152903 h 17509479"/>
              <a:gd name="connsiteX81" fmla="*/ 20404659 w 74090215"/>
              <a:gd name="connsiteY81" fmla="*/ 8551263 h 17509479"/>
              <a:gd name="connsiteX82" fmla="*/ 20706703 w 74090215"/>
              <a:gd name="connsiteY82" fmla="*/ 8265903 h 17509479"/>
              <a:gd name="connsiteX83" fmla="*/ 21983965 w 74090215"/>
              <a:gd name="connsiteY83" fmla="*/ 5356577 h 17509479"/>
              <a:gd name="connsiteX84" fmla="*/ 18031987 w 74090215"/>
              <a:gd name="connsiteY84" fmla="*/ 1404603 h 17509479"/>
              <a:gd name="connsiteX85" fmla="*/ 14080013 w 74090215"/>
              <a:gd name="connsiteY85" fmla="*/ 5356577 h 17509479"/>
              <a:gd name="connsiteX86" fmla="*/ 15357271 w 74090215"/>
              <a:gd name="connsiteY86" fmla="*/ 8265903 h 17509479"/>
              <a:gd name="connsiteX87" fmla="*/ 15659315 w 74090215"/>
              <a:gd name="connsiteY87" fmla="*/ 8551263 h 17509479"/>
              <a:gd name="connsiteX88" fmla="*/ 17050857 w 74090215"/>
              <a:gd name="connsiteY88" fmla="*/ 12152903 h 17509479"/>
              <a:gd name="connsiteX89" fmla="*/ 11694282 w 74090215"/>
              <a:gd name="connsiteY89" fmla="*/ 17509479 h 17509479"/>
              <a:gd name="connsiteX90" fmla="*/ 6337705 w 74090215"/>
              <a:gd name="connsiteY90" fmla="*/ 12152903 h 17509479"/>
              <a:gd name="connsiteX91" fmla="*/ 7729247 w 74090215"/>
              <a:gd name="connsiteY91" fmla="*/ 8551263 h 17509479"/>
              <a:gd name="connsiteX92" fmla="*/ 8031291 w 74090215"/>
              <a:gd name="connsiteY92" fmla="*/ 8265903 h 17509479"/>
              <a:gd name="connsiteX93" fmla="*/ 9308549 w 74090215"/>
              <a:gd name="connsiteY93" fmla="*/ 5356577 h 17509479"/>
              <a:gd name="connsiteX94" fmla="*/ 5356576 w 74090215"/>
              <a:gd name="connsiteY94" fmla="*/ 1404603 h 17509479"/>
              <a:gd name="connsiteX95" fmla="*/ 1404600 w 74090215"/>
              <a:gd name="connsiteY95" fmla="*/ 5356577 h 17509479"/>
              <a:gd name="connsiteX96" fmla="*/ 2842750 w 74090215"/>
              <a:gd name="connsiteY96" fmla="*/ 8406115 h 17509479"/>
              <a:gd name="connsiteX97" fmla="*/ 2849823 w 74090215"/>
              <a:gd name="connsiteY97" fmla="*/ 8411669 h 17509479"/>
              <a:gd name="connsiteX98" fmla="*/ 1537309 w 74090215"/>
              <a:gd name="connsiteY98" fmla="*/ 9111111 h 17509479"/>
              <a:gd name="connsiteX99" fmla="*/ 1391538 w 74090215"/>
              <a:gd name="connsiteY99" fmla="*/ 8958219 h 17509479"/>
              <a:gd name="connsiteX100" fmla="*/ 0 w 74090215"/>
              <a:gd name="connsiteY100" fmla="*/ 5356577 h 17509479"/>
              <a:gd name="connsiteX101" fmla="*/ 5356576 w 74090215"/>
              <a:gd name="connsiteY101" fmla="*/ 1 h 17509479"/>
              <a:gd name="connsiteX102" fmla="*/ 10713152 w 74090215"/>
              <a:gd name="connsiteY102" fmla="*/ 5356577 h 17509479"/>
              <a:gd name="connsiteX103" fmla="*/ 9321610 w 74090215"/>
              <a:gd name="connsiteY103" fmla="*/ 8958219 h 17509479"/>
              <a:gd name="connsiteX104" fmla="*/ 9019565 w 74090215"/>
              <a:gd name="connsiteY104" fmla="*/ 9243579 h 17509479"/>
              <a:gd name="connsiteX105" fmla="*/ 7742306 w 74090215"/>
              <a:gd name="connsiteY105" fmla="*/ 12152903 h 17509479"/>
              <a:gd name="connsiteX106" fmla="*/ 11694282 w 74090215"/>
              <a:gd name="connsiteY106" fmla="*/ 16104879 h 17509479"/>
              <a:gd name="connsiteX107" fmla="*/ 15646256 w 74090215"/>
              <a:gd name="connsiteY107" fmla="*/ 12152903 h 17509479"/>
              <a:gd name="connsiteX108" fmla="*/ 14368998 w 74090215"/>
              <a:gd name="connsiteY108" fmla="*/ 9243579 h 17509479"/>
              <a:gd name="connsiteX109" fmla="*/ 14066953 w 74090215"/>
              <a:gd name="connsiteY109" fmla="*/ 8958219 h 17509479"/>
              <a:gd name="connsiteX110" fmla="*/ 12675411 w 74090215"/>
              <a:gd name="connsiteY110" fmla="*/ 5356577 h 17509479"/>
              <a:gd name="connsiteX111" fmla="*/ 18031987 w 74090215"/>
              <a:gd name="connsiteY111" fmla="*/ 1 h 17509479"/>
              <a:gd name="connsiteX112" fmla="*/ 23388563 w 74090215"/>
              <a:gd name="connsiteY112" fmla="*/ 5356577 h 17509479"/>
              <a:gd name="connsiteX113" fmla="*/ 21997023 w 74090215"/>
              <a:gd name="connsiteY113" fmla="*/ 8958219 h 17509479"/>
              <a:gd name="connsiteX114" fmla="*/ 21694979 w 74090215"/>
              <a:gd name="connsiteY114" fmla="*/ 9243579 h 17509479"/>
              <a:gd name="connsiteX115" fmla="*/ 20417719 w 74090215"/>
              <a:gd name="connsiteY115" fmla="*/ 12152903 h 17509479"/>
              <a:gd name="connsiteX116" fmla="*/ 24369693 w 74090215"/>
              <a:gd name="connsiteY116" fmla="*/ 16104879 h 17509479"/>
              <a:gd name="connsiteX117" fmla="*/ 28321667 w 74090215"/>
              <a:gd name="connsiteY117" fmla="*/ 12152903 h 17509479"/>
              <a:gd name="connsiteX118" fmla="*/ 27044411 w 74090215"/>
              <a:gd name="connsiteY118" fmla="*/ 9243579 h 17509479"/>
              <a:gd name="connsiteX119" fmla="*/ 26742365 w 74090215"/>
              <a:gd name="connsiteY119" fmla="*/ 8958217 h 17509479"/>
              <a:gd name="connsiteX120" fmla="*/ 25350823 w 74090215"/>
              <a:gd name="connsiteY120" fmla="*/ 5356577 h 17509479"/>
              <a:gd name="connsiteX121" fmla="*/ 30707399 w 74090215"/>
              <a:gd name="connsiteY12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732935 w 74090215"/>
              <a:gd name="connsiteY51" fmla="*/ 8265901 h 17509479"/>
              <a:gd name="connsiteX52" fmla="*/ 60010195 w 74090215"/>
              <a:gd name="connsiteY52" fmla="*/ 5356577 h 17509479"/>
              <a:gd name="connsiteX53" fmla="*/ 56058219 w 74090215"/>
              <a:gd name="connsiteY53" fmla="*/ 1404601 h 17509479"/>
              <a:gd name="connsiteX54" fmla="*/ 52106247 w 74090215"/>
              <a:gd name="connsiteY54" fmla="*/ 5356577 h 17509479"/>
              <a:gd name="connsiteX55" fmla="*/ 53383507 w 74090215"/>
              <a:gd name="connsiteY55" fmla="*/ 8265901 h 17509479"/>
              <a:gd name="connsiteX56" fmla="*/ 53685547 w 74090215"/>
              <a:gd name="connsiteY56" fmla="*/ 8551263 h 17509479"/>
              <a:gd name="connsiteX57" fmla="*/ 55077091 w 74090215"/>
              <a:gd name="connsiteY57" fmla="*/ 12152903 h 17509479"/>
              <a:gd name="connsiteX58" fmla="*/ 49720515 w 74090215"/>
              <a:gd name="connsiteY58" fmla="*/ 17509479 h 17509479"/>
              <a:gd name="connsiteX59" fmla="*/ 44363935 w 74090215"/>
              <a:gd name="connsiteY59" fmla="*/ 12152903 h 17509479"/>
              <a:gd name="connsiteX60" fmla="*/ 45755479 w 74090215"/>
              <a:gd name="connsiteY60" fmla="*/ 8551263 h 17509479"/>
              <a:gd name="connsiteX61" fmla="*/ 46057527 w 74090215"/>
              <a:gd name="connsiteY61" fmla="*/ 8265901 h 17509479"/>
              <a:gd name="connsiteX62" fmla="*/ 47334783 w 74090215"/>
              <a:gd name="connsiteY62" fmla="*/ 5356577 h 17509479"/>
              <a:gd name="connsiteX63" fmla="*/ 43382807 w 74090215"/>
              <a:gd name="connsiteY63" fmla="*/ 1404601 h 17509479"/>
              <a:gd name="connsiteX64" fmla="*/ 39430831 w 74090215"/>
              <a:gd name="connsiteY64" fmla="*/ 5356577 h 17509479"/>
              <a:gd name="connsiteX65" fmla="*/ 40708095 w 74090215"/>
              <a:gd name="connsiteY65" fmla="*/ 8265901 h 17509479"/>
              <a:gd name="connsiteX66" fmla="*/ 41010135 w 74090215"/>
              <a:gd name="connsiteY66" fmla="*/ 8551263 h 17509479"/>
              <a:gd name="connsiteX67" fmla="*/ 42401679 w 74090215"/>
              <a:gd name="connsiteY67" fmla="*/ 12152903 h 17509479"/>
              <a:gd name="connsiteX68" fmla="*/ 37045103 w 74090215"/>
              <a:gd name="connsiteY68" fmla="*/ 17509479 h 17509479"/>
              <a:gd name="connsiteX69" fmla="*/ 31688529 w 74090215"/>
              <a:gd name="connsiteY69" fmla="*/ 12152903 h 17509479"/>
              <a:gd name="connsiteX70" fmla="*/ 33080067 w 74090215"/>
              <a:gd name="connsiteY70" fmla="*/ 8551263 h 17509479"/>
              <a:gd name="connsiteX71" fmla="*/ 33382111 w 74090215"/>
              <a:gd name="connsiteY71" fmla="*/ 8265901 h 17509479"/>
              <a:gd name="connsiteX72" fmla="*/ 34659375 w 74090215"/>
              <a:gd name="connsiteY72" fmla="*/ 5356577 h 17509479"/>
              <a:gd name="connsiteX73" fmla="*/ 30707399 w 74090215"/>
              <a:gd name="connsiteY73" fmla="*/ 1404601 h 17509479"/>
              <a:gd name="connsiteX74" fmla="*/ 26755425 w 74090215"/>
              <a:gd name="connsiteY74" fmla="*/ 5356577 h 17509479"/>
              <a:gd name="connsiteX75" fmla="*/ 28032683 w 74090215"/>
              <a:gd name="connsiteY75" fmla="*/ 8265901 h 17509479"/>
              <a:gd name="connsiteX76" fmla="*/ 28334727 w 74090215"/>
              <a:gd name="connsiteY76" fmla="*/ 8551263 h 17509479"/>
              <a:gd name="connsiteX77" fmla="*/ 29726271 w 74090215"/>
              <a:gd name="connsiteY77" fmla="*/ 12152903 h 17509479"/>
              <a:gd name="connsiteX78" fmla="*/ 24369693 w 74090215"/>
              <a:gd name="connsiteY78" fmla="*/ 17509479 h 17509479"/>
              <a:gd name="connsiteX79" fmla="*/ 19013117 w 74090215"/>
              <a:gd name="connsiteY79" fmla="*/ 12152903 h 17509479"/>
              <a:gd name="connsiteX80" fmla="*/ 20404659 w 74090215"/>
              <a:gd name="connsiteY80" fmla="*/ 8551263 h 17509479"/>
              <a:gd name="connsiteX81" fmla="*/ 20706703 w 74090215"/>
              <a:gd name="connsiteY81" fmla="*/ 8265903 h 17509479"/>
              <a:gd name="connsiteX82" fmla="*/ 21983965 w 74090215"/>
              <a:gd name="connsiteY82" fmla="*/ 5356577 h 17509479"/>
              <a:gd name="connsiteX83" fmla="*/ 18031987 w 74090215"/>
              <a:gd name="connsiteY83" fmla="*/ 1404603 h 17509479"/>
              <a:gd name="connsiteX84" fmla="*/ 14080013 w 74090215"/>
              <a:gd name="connsiteY84" fmla="*/ 5356577 h 17509479"/>
              <a:gd name="connsiteX85" fmla="*/ 15357271 w 74090215"/>
              <a:gd name="connsiteY85" fmla="*/ 8265903 h 17509479"/>
              <a:gd name="connsiteX86" fmla="*/ 15659315 w 74090215"/>
              <a:gd name="connsiteY86" fmla="*/ 8551263 h 17509479"/>
              <a:gd name="connsiteX87" fmla="*/ 17050857 w 74090215"/>
              <a:gd name="connsiteY87" fmla="*/ 12152903 h 17509479"/>
              <a:gd name="connsiteX88" fmla="*/ 11694282 w 74090215"/>
              <a:gd name="connsiteY88" fmla="*/ 17509479 h 17509479"/>
              <a:gd name="connsiteX89" fmla="*/ 6337705 w 74090215"/>
              <a:gd name="connsiteY89" fmla="*/ 12152903 h 17509479"/>
              <a:gd name="connsiteX90" fmla="*/ 7729247 w 74090215"/>
              <a:gd name="connsiteY90" fmla="*/ 8551263 h 17509479"/>
              <a:gd name="connsiteX91" fmla="*/ 8031291 w 74090215"/>
              <a:gd name="connsiteY91" fmla="*/ 8265903 h 17509479"/>
              <a:gd name="connsiteX92" fmla="*/ 9308549 w 74090215"/>
              <a:gd name="connsiteY92" fmla="*/ 5356577 h 17509479"/>
              <a:gd name="connsiteX93" fmla="*/ 5356576 w 74090215"/>
              <a:gd name="connsiteY93" fmla="*/ 1404603 h 17509479"/>
              <a:gd name="connsiteX94" fmla="*/ 1404600 w 74090215"/>
              <a:gd name="connsiteY94" fmla="*/ 5356577 h 17509479"/>
              <a:gd name="connsiteX95" fmla="*/ 2842750 w 74090215"/>
              <a:gd name="connsiteY95" fmla="*/ 8406115 h 17509479"/>
              <a:gd name="connsiteX96" fmla="*/ 2849823 w 74090215"/>
              <a:gd name="connsiteY96" fmla="*/ 8411669 h 17509479"/>
              <a:gd name="connsiteX97" fmla="*/ 1537309 w 74090215"/>
              <a:gd name="connsiteY97" fmla="*/ 9111111 h 17509479"/>
              <a:gd name="connsiteX98" fmla="*/ 1391538 w 74090215"/>
              <a:gd name="connsiteY98" fmla="*/ 8958219 h 17509479"/>
              <a:gd name="connsiteX99" fmla="*/ 0 w 74090215"/>
              <a:gd name="connsiteY99" fmla="*/ 5356577 h 17509479"/>
              <a:gd name="connsiteX100" fmla="*/ 5356576 w 74090215"/>
              <a:gd name="connsiteY100" fmla="*/ 1 h 17509479"/>
              <a:gd name="connsiteX101" fmla="*/ 10713152 w 74090215"/>
              <a:gd name="connsiteY101" fmla="*/ 5356577 h 17509479"/>
              <a:gd name="connsiteX102" fmla="*/ 9321610 w 74090215"/>
              <a:gd name="connsiteY102" fmla="*/ 8958219 h 17509479"/>
              <a:gd name="connsiteX103" fmla="*/ 9019565 w 74090215"/>
              <a:gd name="connsiteY103" fmla="*/ 9243579 h 17509479"/>
              <a:gd name="connsiteX104" fmla="*/ 7742306 w 74090215"/>
              <a:gd name="connsiteY104" fmla="*/ 12152903 h 17509479"/>
              <a:gd name="connsiteX105" fmla="*/ 11694282 w 74090215"/>
              <a:gd name="connsiteY105" fmla="*/ 16104879 h 17509479"/>
              <a:gd name="connsiteX106" fmla="*/ 15646256 w 74090215"/>
              <a:gd name="connsiteY106" fmla="*/ 12152903 h 17509479"/>
              <a:gd name="connsiteX107" fmla="*/ 14368998 w 74090215"/>
              <a:gd name="connsiteY107" fmla="*/ 9243579 h 17509479"/>
              <a:gd name="connsiteX108" fmla="*/ 14066953 w 74090215"/>
              <a:gd name="connsiteY108" fmla="*/ 8958219 h 17509479"/>
              <a:gd name="connsiteX109" fmla="*/ 12675411 w 74090215"/>
              <a:gd name="connsiteY109" fmla="*/ 5356577 h 17509479"/>
              <a:gd name="connsiteX110" fmla="*/ 18031987 w 74090215"/>
              <a:gd name="connsiteY110" fmla="*/ 1 h 17509479"/>
              <a:gd name="connsiteX111" fmla="*/ 23388563 w 74090215"/>
              <a:gd name="connsiteY111" fmla="*/ 5356577 h 17509479"/>
              <a:gd name="connsiteX112" fmla="*/ 21997023 w 74090215"/>
              <a:gd name="connsiteY112" fmla="*/ 8958219 h 17509479"/>
              <a:gd name="connsiteX113" fmla="*/ 21694979 w 74090215"/>
              <a:gd name="connsiteY113" fmla="*/ 9243579 h 17509479"/>
              <a:gd name="connsiteX114" fmla="*/ 20417719 w 74090215"/>
              <a:gd name="connsiteY114" fmla="*/ 12152903 h 17509479"/>
              <a:gd name="connsiteX115" fmla="*/ 24369693 w 74090215"/>
              <a:gd name="connsiteY115" fmla="*/ 16104879 h 17509479"/>
              <a:gd name="connsiteX116" fmla="*/ 28321667 w 74090215"/>
              <a:gd name="connsiteY116" fmla="*/ 12152903 h 17509479"/>
              <a:gd name="connsiteX117" fmla="*/ 27044411 w 74090215"/>
              <a:gd name="connsiteY117" fmla="*/ 9243579 h 17509479"/>
              <a:gd name="connsiteX118" fmla="*/ 26742365 w 74090215"/>
              <a:gd name="connsiteY118" fmla="*/ 8958217 h 17509479"/>
              <a:gd name="connsiteX119" fmla="*/ 25350823 w 74090215"/>
              <a:gd name="connsiteY119" fmla="*/ 5356577 h 17509479"/>
              <a:gd name="connsiteX120" fmla="*/ 30707399 w 74090215"/>
              <a:gd name="connsiteY12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721211 w 74090215"/>
              <a:gd name="connsiteY24" fmla="*/ 9243579 h 17509479"/>
              <a:gd name="connsiteX25" fmla="*/ 58443951 w 74090215"/>
              <a:gd name="connsiteY25" fmla="*/ 12152903 h 17509479"/>
              <a:gd name="connsiteX26" fmla="*/ 62395927 w 74090215"/>
              <a:gd name="connsiteY26" fmla="*/ 16104879 h 17509479"/>
              <a:gd name="connsiteX27" fmla="*/ 66347903 w 74090215"/>
              <a:gd name="connsiteY27" fmla="*/ 12152903 h 17509479"/>
              <a:gd name="connsiteX28" fmla="*/ 65070643 w 74090215"/>
              <a:gd name="connsiteY28" fmla="*/ 9243579 h 17509479"/>
              <a:gd name="connsiteX29" fmla="*/ 64917015 w 74090215"/>
              <a:gd name="connsiteY29" fmla="*/ 9109699 h 17509479"/>
              <a:gd name="connsiteX30" fmla="*/ 64914367 w 74090215"/>
              <a:gd name="connsiteY30" fmla="*/ 9111111 h 17509479"/>
              <a:gd name="connsiteX31" fmla="*/ 64768599 w 74090215"/>
              <a:gd name="connsiteY31" fmla="*/ 8958217 h 17509479"/>
              <a:gd name="connsiteX32" fmla="*/ 63377055 w 74090215"/>
              <a:gd name="connsiteY32" fmla="*/ 5356577 h 17509479"/>
              <a:gd name="connsiteX33" fmla="*/ 68733639 w 74090215"/>
              <a:gd name="connsiteY33" fmla="*/ 0 h 17509479"/>
              <a:gd name="connsiteX34" fmla="*/ 74090215 w 74090215"/>
              <a:gd name="connsiteY34" fmla="*/ 5356577 h 17509479"/>
              <a:gd name="connsiteX35" fmla="*/ 72698671 w 74090215"/>
              <a:gd name="connsiteY35" fmla="*/ 8958217 h 17509479"/>
              <a:gd name="connsiteX36" fmla="*/ 72552903 w 74090215"/>
              <a:gd name="connsiteY36" fmla="*/ 9111111 h 17509479"/>
              <a:gd name="connsiteX37" fmla="*/ 71240391 w 74090215"/>
              <a:gd name="connsiteY37" fmla="*/ 8411667 h 17509479"/>
              <a:gd name="connsiteX38" fmla="*/ 71247455 w 74090215"/>
              <a:gd name="connsiteY38" fmla="*/ 8406113 h 17509479"/>
              <a:gd name="connsiteX39" fmla="*/ 72685607 w 74090215"/>
              <a:gd name="connsiteY39" fmla="*/ 5356577 h 17509479"/>
              <a:gd name="connsiteX40" fmla="*/ 68733639 w 74090215"/>
              <a:gd name="connsiteY40" fmla="*/ 1404601 h 17509479"/>
              <a:gd name="connsiteX41" fmla="*/ 64781659 w 74090215"/>
              <a:gd name="connsiteY41" fmla="*/ 5356577 h 17509479"/>
              <a:gd name="connsiteX42" fmla="*/ 66058919 w 74090215"/>
              <a:gd name="connsiteY42" fmla="*/ 8265901 h 17509479"/>
              <a:gd name="connsiteX43" fmla="*/ 66212543 w 74090215"/>
              <a:gd name="connsiteY43" fmla="*/ 8399781 h 17509479"/>
              <a:gd name="connsiteX44" fmla="*/ 66215191 w 74090215"/>
              <a:gd name="connsiteY44" fmla="*/ 8398371 h 17509479"/>
              <a:gd name="connsiteX45" fmla="*/ 66360963 w 74090215"/>
              <a:gd name="connsiteY45" fmla="*/ 8551263 h 17509479"/>
              <a:gd name="connsiteX46" fmla="*/ 67752503 w 74090215"/>
              <a:gd name="connsiteY46" fmla="*/ 12152903 h 17509479"/>
              <a:gd name="connsiteX47" fmla="*/ 62395927 w 74090215"/>
              <a:gd name="connsiteY47" fmla="*/ 17509479 h 17509479"/>
              <a:gd name="connsiteX48" fmla="*/ 57039351 w 74090215"/>
              <a:gd name="connsiteY48" fmla="*/ 12152903 h 17509479"/>
              <a:gd name="connsiteX49" fmla="*/ 58430891 w 74090215"/>
              <a:gd name="connsiteY49" fmla="*/ 8551263 h 17509479"/>
              <a:gd name="connsiteX50" fmla="*/ 58732935 w 74090215"/>
              <a:gd name="connsiteY50" fmla="*/ 8265901 h 17509479"/>
              <a:gd name="connsiteX51" fmla="*/ 60010195 w 74090215"/>
              <a:gd name="connsiteY51" fmla="*/ 5356577 h 17509479"/>
              <a:gd name="connsiteX52" fmla="*/ 56058219 w 74090215"/>
              <a:gd name="connsiteY52" fmla="*/ 1404601 h 17509479"/>
              <a:gd name="connsiteX53" fmla="*/ 52106247 w 74090215"/>
              <a:gd name="connsiteY53" fmla="*/ 5356577 h 17509479"/>
              <a:gd name="connsiteX54" fmla="*/ 53383507 w 74090215"/>
              <a:gd name="connsiteY54" fmla="*/ 8265901 h 17509479"/>
              <a:gd name="connsiteX55" fmla="*/ 53685547 w 74090215"/>
              <a:gd name="connsiteY55" fmla="*/ 8551263 h 17509479"/>
              <a:gd name="connsiteX56" fmla="*/ 55077091 w 74090215"/>
              <a:gd name="connsiteY56" fmla="*/ 12152903 h 17509479"/>
              <a:gd name="connsiteX57" fmla="*/ 49720515 w 74090215"/>
              <a:gd name="connsiteY57" fmla="*/ 17509479 h 17509479"/>
              <a:gd name="connsiteX58" fmla="*/ 44363935 w 74090215"/>
              <a:gd name="connsiteY58" fmla="*/ 12152903 h 17509479"/>
              <a:gd name="connsiteX59" fmla="*/ 45755479 w 74090215"/>
              <a:gd name="connsiteY59" fmla="*/ 8551263 h 17509479"/>
              <a:gd name="connsiteX60" fmla="*/ 46057527 w 74090215"/>
              <a:gd name="connsiteY60" fmla="*/ 8265901 h 17509479"/>
              <a:gd name="connsiteX61" fmla="*/ 47334783 w 74090215"/>
              <a:gd name="connsiteY61" fmla="*/ 5356577 h 17509479"/>
              <a:gd name="connsiteX62" fmla="*/ 43382807 w 74090215"/>
              <a:gd name="connsiteY62" fmla="*/ 1404601 h 17509479"/>
              <a:gd name="connsiteX63" fmla="*/ 39430831 w 74090215"/>
              <a:gd name="connsiteY63" fmla="*/ 5356577 h 17509479"/>
              <a:gd name="connsiteX64" fmla="*/ 40708095 w 74090215"/>
              <a:gd name="connsiteY64" fmla="*/ 8265901 h 17509479"/>
              <a:gd name="connsiteX65" fmla="*/ 41010135 w 74090215"/>
              <a:gd name="connsiteY65" fmla="*/ 8551263 h 17509479"/>
              <a:gd name="connsiteX66" fmla="*/ 42401679 w 74090215"/>
              <a:gd name="connsiteY66" fmla="*/ 12152903 h 17509479"/>
              <a:gd name="connsiteX67" fmla="*/ 37045103 w 74090215"/>
              <a:gd name="connsiteY67" fmla="*/ 17509479 h 17509479"/>
              <a:gd name="connsiteX68" fmla="*/ 31688529 w 74090215"/>
              <a:gd name="connsiteY68" fmla="*/ 12152903 h 17509479"/>
              <a:gd name="connsiteX69" fmla="*/ 33080067 w 74090215"/>
              <a:gd name="connsiteY69" fmla="*/ 8551263 h 17509479"/>
              <a:gd name="connsiteX70" fmla="*/ 33382111 w 74090215"/>
              <a:gd name="connsiteY70" fmla="*/ 8265901 h 17509479"/>
              <a:gd name="connsiteX71" fmla="*/ 34659375 w 74090215"/>
              <a:gd name="connsiteY71" fmla="*/ 5356577 h 17509479"/>
              <a:gd name="connsiteX72" fmla="*/ 30707399 w 74090215"/>
              <a:gd name="connsiteY72" fmla="*/ 1404601 h 17509479"/>
              <a:gd name="connsiteX73" fmla="*/ 26755425 w 74090215"/>
              <a:gd name="connsiteY73" fmla="*/ 5356577 h 17509479"/>
              <a:gd name="connsiteX74" fmla="*/ 28032683 w 74090215"/>
              <a:gd name="connsiteY74" fmla="*/ 8265901 h 17509479"/>
              <a:gd name="connsiteX75" fmla="*/ 28334727 w 74090215"/>
              <a:gd name="connsiteY75" fmla="*/ 8551263 h 17509479"/>
              <a:gd name="connsiteX76" fmla="*/ 29726271 w 74090215"/>
              <a:gd name="connsiteY76" fmla="*/ 12152903 h 17509479"/>
              <a:gd name="connsiteX77" fmla="*/ 24369693 w 74090215"/>
              <a:gd name="connsiteY77" fmla="*/ 17509479 h 17509479"/>
              <a:gd name="connsiteX78" fmla="*/ 19013117 w 74090215"/>
              <a:gd name="connsiteY78" fmla="*/ 12152903 h 17509479"/>
              <a:gd name="connsiteX79" fmla="*/ 20404659 w 74090215"/>
              <a:gd name="connsiteY79" fmla="*/ 8551263 h 17509479"/>
              <a:gd name="connsiteX80" fmla="*/ 20706703 w 74090215"/>
              <a:gd name="connsiteY80" fmla="*/ 8265903 h 17509479"/>
              <a:gd name="connsiteX81" fmla="*/ 21983965 w 74090215"/>
              <a:gd name="connsiteY81" fmla="*/ 5356577 h 17509479"/>
              <a:gd name="connsiteX82" fmla="*/ 18031987 w 74090215"/>
              <a:gd name="connsiteY82" fmla="*/ 1404603 h 17509479"/>
              <a:gd name="connsiteX83" fmla="*/ 14080013 w 74090215"/>
              <a:gd name="connsiteY83" fmla="*/ 5356577 h 17509479"/>
              <a:gd name="connsiteX84" fmla="*/ 15357271 w 74090215"/>
              <a:gd name="connsiteY84" fmla="*/ 8265903 h 17509479"/>
              <a:gd name="connsiteX85" fmla="*/ 15659315 w 74090215"/>
              <a:gd name="connsiteY85" fmla="*/ 8551263 h 17509479"/>
              <a:gd name="connsiteX86" fmla="*/ 17050857 w 74090215"/>
              <a:gd name="connsiteY86" fmla="*/ 12152903 h 17509479"/>
              <a:gd name="connsiteX87" fmla="*/ 11694282 w 74090215"/>
              <a:gd name="connsiteY87" fmla="*/ 17509479 h 17509479"/>
              <a:gd name="connsiteX88" fmla="*/ 6337705 w 74090215"/>
              <a:gd name="connsiteY88" fmla="*/ 12152903 h 17509479"/>
              <a:gd name="connsiteX89" fmla="*/ 7729247 w 74090215"/>
              <a:gd name="connsiteY89" fmla="*/ 8551263 h 17509479"/>
              <a:gd name="connsiteX90" fmla="*/ 8031291 w 74090215"/>
              <a:gd name="connsiteY90" fmla="*/ 8265903 h 17509479"/>
              <a:gd name="connsiteX91" fmla="*/ 9308549 w 74090215"/>
              <a:gd name="connsiteY91" fmla="*/ 5356577 h 17509479"/>
              <a:gd name="connsiteX92" fmla="*/ 5356576 w 74090215"/>
              <a:gd name="connsiteY92" fmla="*/ 1404603 h 17509479"/>
              <a:gd name="connsiteX93" fmla="*/ 1404600 w 74090215"/>
              <a:gd name="connsiteY93" fmla="*/ 5356577 h 17509479"/>
              <a:gd name="connsiteX94" fmla="*/ 2842750 w 74090215"/>
              <a:gd name="connsiteY94" fmla="*/ 8406115 h 17509479"/>
              <a:gd name="connsiteX95" fmla="*/ 2849823 w 74090215"/>
              <a:gd name="connsiteY95" fmla="*/ 8411669 h 17509479"/>
              <a:gd name="connsiteX96" fmla="*/ 1537309 w 74090215"/>
              <a:gd name="connsiteY96" fmla="*/ 9111111 h 17509479"/>
              <a:gd name="connsiteX97" fmla="*/ 1391538 w 74090215"/>
              <a:gd name="connsiteY97" fmla="*/ 8958219 h 17509479"/>
              <a:gd name="connsiteX98" fmla="*/ 0 w 74090215"/>
              <a:gd name="connsiteY98" fmla="*/ 5356577 h 17509479"/>
              <a:gd name="connsiteX99" fmla="*/ 5356576 w 74090215"/>
              <a:gd name="connsiteY99" fmla="*/ 1 h 17509479"/>
              <a:gd name="connsiteX100" fmla="*/ 10713152 w 74090215"/>
              <a:gd name="connsiteY100" fmla="*/ 5356577 h 17509479"/>
              <a:gd name="connsiteX101" fmla="*/ 9321610 w 74090215"/>
              <a:gd name="connsiteY101" fmla="*/ 8958219 h 17509479"/>
              <a:gd name="connsiteX102" fmla="*/ 9019565 w 74090215"/>
              <a:gd name="connsiteY102" fmla="*/ 9243579 h 17509479"/>
              <a:gd name="connsiteX103" fmla="*/ 7742306 w 74090215"/>
              <a:gd name="connsiteY103" fmla="*/ 12152903 h 17509479"/>
              <a:gd name="connsiteX104" fmla="*/ 11694282 w 74090215"/>
              <a:gd name="connsiteY104" fmla="*/ 16104879 h 17509479"/>
              <a:gd name="connsiteX105" fmla="*/ 15646256 w 74090215"/>
              <a:gd name="connsiteY105" fmla="*/ 12152903 h 17509479"/>
              <a:gd name="connsiteX106" fmla="*/ 14368998 w 74090215"/>
              <a:gd name="connsiteY106" fmla="*/ 9243579 h 17509479"/>
              <a:gd name="connsiteX107" fmla="*/ 14066953 w 74090215"/>
              <a:gd name="connsiteY107" fmla="*/ 8958219 h 17509479"/>
              <a:gd name="connsiteX108" fmla="*/ 12675411 w 74090215"/>
              <a:gd name="connsiteY108" fmla="*/ 5356577 h 17509479"/>
              <a:gd name="connsiteX109" fmla="*/ 18031987 w 74090215"/>
              <a:gd name="connsiteY109" fmla="*/ 1 h 17509479"/>
              <a:gd name="connsiteX110" fmla="*/ 23388563 w 74090215"/>
              <a:gd name="connsiteY110" fmla="*/ 5356577 h 17509479"/>
              <a:gd name="connsiteX111" fmla="*/ 21997023 w 74090215"/>
              <a:gd name="connsiteY111" fmla="*/ 8958219 h 17509479"/>
              <a:gd name="connsiteX112" fmla="*/ 21694979 w 74090215"/>
              <a:gd name="connsiteY112" fmla="*/ 9243579 h 17509479"/>
              <a:gd name="connsiteX113" fmla="*/ 20417719 w 74090215"/>
              <a:gd name="connsiteY113" fmla="*/ 12152903 h 17509479"/>
              <a:gd name="connsiteX114" fmla="*/ 24369693 w 74090215"/>
              <a:gd name="connsiteY114" fmla="*/ 16104879 h 17509479"/>
              <a:gd name="connsiteX115" fmla="*/ 28321667 w 74090215"/>
              <a:gd name="connsiteY115" fmla="*/ 12152903 h 17509479"/>
              <a:gd name="connsiteX116" fmla="*/ 27044411 w 74090215"/>
              <a:gd name="connsiteY116" fmla="*/ 9243579 h 17509479"/>
              <a:gd name="connsiteX117" fmla="*/ 26742365 w 74090215"/>
              <a:gd name="connsiteY117" fmla="*/ 8958217 h 17509479"/>
              <a:gd name="connsiteX118" fmla="*/ 25350823 w 74090215"/>
              <a:gd name="connsiteY118" fmla="*/ 5356577 h 17509479"/>
              <a:gd name="connsiteX119" fmla="*/ 30707399 w 74090215"/>
              <a:gd name="connsiteY11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914367 w 74090215"/>
              <a:gd name="connsiteY29" fmla="*/ 9111111 h 17509479"/>
              <a:gd name="connsiteX30" fmla="*/ 64768599 w 74090215"/>
              <a:gd name="connsiteY30" fmla="*/ 8958217 h 17509479"/>
              <a:gd name="connsiteX31" fmla="*/ 63377055 w 74090215"/>
              <a:gd name="connsiteY31" fmla="*/ 5356577 h 17509479"/>
              <a:gd name="connsiteX32" fmla="*/ 68733639 w 74090215"/>
              <a:gd name="connsiteY32" fmla="*/ 0 h 17509479"/>
              <a:gd name="connsiteX33" fmla="*/ 74090215 w 74090215"/>
              <a:gd name="connsiteY33" fmla="*/ 5356577 h 17509479"/>
              <a:gd name="connsiteX34" fmla="*/ 72698671 w 74090215"/>
              <a:gd name="connsiteY34" fmla="*/ 8958217 h 17509479"/>
              <a:gd name="connsiteX35" fmla="*/ 72552903 w 74090215"/>
              <a:gd name="connsiteY35" fmla="*/ 9111111 h 17509479"/>
              <a:gd name="connsiteX36" fmla="*/ 71240391 w 74090215"/>
              <a:gd name="connsiteY36" fmla="*/ 8411667 h 17509479"/>
              <a:gd name="connsiteX37" fmla="*/ 71247455 w 74090215"/>
              <a:gd name="connsiteY37" fmla="*/ 8406113 h 17509479"/>
              <a:gd name="connsiteX38" fmla="*/ 72685607 w 74090215"/>
              <a:gd name="connsiteY38" fmla="*/ 5356577 h 17509479"/>
              <a:gd name="connsiteX39" fmla="*/ 68733639 w 74090215"/>
              <a:gd name="connsiteY39" fmla="*/ 1404601 h 17509479"/>
              <a:gd name="connsiteX40" fmla="*/ 64781659 w 74090215"/>
              <a:gd name="connsiteY40" fmla="*/ 5356577 h 17509479"/>
              <a:gd name="connsiteX41" fmla="*/ 66058919 w 74090215"/>
              <a:gd name="connsiteY41" fmla="*/ 8265901 h 17509479"/>
              <a:gd name="connsiteX42" fmla="*/ 66212543 w 74090215"/>
              <a:gd name="connsiteY42" fmla="*/ 8399781 h 17509479"/>
              <a:gd name="connsiteX43" fmla="*/ 66215191 w 74090215"/>
              <a:gd name="connsiteY43" fmla="*/ 8398371 h 17509479"/>
              <a:gd name="connsiteX44" fmla="*/ 66360963 w 74090215"/>
              <a:gd name="connsiteY44" fmla="*/ 8551263 h 17509479"/>
              <a:gd name="connsiteX45" fmla="*/ 67752503 w 74090215"/>
              <a:gd name="connsiteY45" fmla="*/ 12152903 h 17509479"/>
              <a:gd name="connsiteX46" fmla="*/ 62395927 w 74090215"/>
              <a:gd name="connsiteY46" fmla="*/ 17509479 h 17509479"/>
              <a:gd name="connsiteX47" fmla="*/ 57039351 w 74090215"/>
              <a:gd name="connsiteY47" fmla="*/ 12152903 h 17509479"/>
              <a:gd name="connsiteX48" fmla="*/ 58430891 w 74090215"/>
              <a:gd name="connsiteY48" fmla="*/ 8551263 h 17509479"/>
              <a:gd name="connsiteX49" fmla="*/ 58732935 w 74090215"/>
              <a:gd name="connsiteY49" fmla="*/ 8265901 h 17509479"/>
              <a:gd name="connsiteX50" fmla="*/ 60010195 w 74090215"/>
              <a:gd name="connsiteY50" fmla="*/ 5356577 h 17509479"/>
              <a:gd name="connsiteX51" fmla="*/ 56058219 w 74090215"/>
              <a:gd name="connsiteY51" fmla="*/ 1404601 h 17509479"/>
              <a:gd name="connsiteX52" fmla="*/ 52106247 w 74090215"/>
              <a:gd name="connsiteY52" fmla="*/ 5356577 h 17509479"/>
              <a:gd name="connsiteX53" fmla="*/ 53383507 w 74090215"/>
              <a:gd name="connsiteY53" fmla="*/ 8265901 h 17509479"/>
              <a:gd name="connsiteX54" fmla="*/ 53685547 w 74090215"/>
              <a:gd name="connsiteY54" fmla="*/ 8551263 h 17509479"/>
              <a:gd name="connsiteX55" fmla="*/ 55077091 w 74090215"/>
              <a:gd name="connsiteY55" fmla="*/ 12152903 h 17509479"/>
              <a:gd name="connsiteX56" fmla="*/ 49720515 w 74090215"/>
              <a:gd name="connsiteY56" fmla="*/ 17509479 h 17509479"/>
              <a:gd name="connsiteX57" fmla="*/ 44363935 w 74090215"/>
              <a:gd name="connsiteY57" fmla="*/ 12152903 h 17509479"/>
              <a:gd name="connsiteX58" fmla="*/ 45755479 w 74090215"/>
              <a:gd name="connsiteY58" fmla="*/ 8551263 h 17509479"/>
              <a:gd name="connsiteX59" fmla="*/ 46057527 w 74090215"/>
              <a:gd name="connsiteY59" fmla="*/ 8265901 h 17509479"/>
              <a:gd name="connsiteX60" fmla="*/ 47334783 w 74090215"/>
              <a:gd name="connsiteY60" fmla="*/ 5356577 h 17509479"/>
              <a:gd name="connsiteX61" fmla="*/ 43382807 w 74090215"/>
              <a:gd name="connsiteY61" fmla="*/ 1404601 h 17509479"/>
              <a:gd name="connsiteX62" fmla="*/ 39430831 w 74090215"/>
              <a:gd name="connsiteY62" fmla="*/ 5356577 h 17509479"/>
              <a:gd name="connsiteX63" fmla="*/ 40708095 w 74090215"/>
              <a:gd name="connsiteY63" fmla="*/ 8265901 h 17509479"/>
              <a:gd name="connsiteX64" fmla="*/ 41010135 w 74090215"/>
              <a:gd name="connsiteY64" fmla="*/ 8551263 h 17509479"/>
              <a:gd name="connsiteX65" fmla="*/ 42401679 w 74090215"/>
              <a:gd name="connsiteY65" fmla="*/ 12152903 h 17509479"/>
              <a:gd name="connsiteX66" fmla="*/ 37045103 w 74090215"/>
              <a:gd name="connsiteY66" fmla="*/ 17509479 h 17509479"/>
              <a:gd name="connsiteX67" fmla="*/ 31688529 w 74090215"/>
              <a:gd name="connsiteY67" fmla="*/ 12152903 h 17509479"/>
              <a:gd name="connsiteX68" fmla="*/ 33080067 w 74090215"/>
              <a:gd name="connsiteY68" fmla="*/ 8551263 h 17509479"/>
              <a:gd name="connsiteX69" fmla="*/ 33382111 w 74090215"/>
              <a:gd name="connsiteY69" fmla="*/ 8265901 h 17509479"/>
              <a:gd name="connsiteX70" fmla="*/ 34659375 w 74090215"/>
              <a:gd name="connsiteY70" fmla="*/ 5356577 h 17509479"/>
              <a:gd name="connsiteX71" fmla="*/ 30707399 w 74090215"/>
              <a:gd name="connsiteY71" fmla="*/ 1404601 h 17509479"/>
              <a:gd name="connsiteX72" fmla="*/ 26755425 w 74090215"/>
              <a:gd name="connsiteY72" fmla="*/ 5356577 h 17509479"/>
              <a:gd name="connsiteX73" fmla="*/ 28032683 w 74090215"/>
              <a:gd name="connsiteY73" fmla="*/ 8265901 h 17509479"/>
              <a:gd name="connsiteX74" fmla="*/ 28334727 w 74090215"/>
              <a:gd name="connsiteY74" fmla="*/ 8551263 h 17509479"/>
              <a:gd name="connsiteX75" fmla="*/ 29726271 w 74090215"/>
              <a:gd name="connsiteY75" fmla="*/ 12152903 h 17509479"/>
              <a:gd name="connsiteX76" fmla="*/ 24369693 w 74090215"/>
              <a:gd name="connsiteY76" fmla="*/ 17509479 h 17509479"/>
              <a:gd name="connsiteX77" fmla="*/ 19013117 w 74090215"/>
              <a:gd name="connsiteY77" fmla="*/ 12152903 h 17509479"/>
              <a:gd name="connsiteX78" fmla="*/ 20404659 w 74090215"/>
              <a:gd name="connsiteY78" fmla="*/ 8551263 h 17509479"/>
              <a:gd name="connsiteX79" fmla="*/ 20706703 w 74090215"/>
              <a:gd name="connsiteY79" fmla="*/ 8265903 h 17509479"/>
              <a:gd name="connsiteX80" fmla="*/ 21983965 w 74090215"/>
              <a:gd name="connsiteY80" fmla="*/ 5356577 h 17509479"/>
              <a:gd name="connsiteX81" fmla="*/ 18031987 w 74090215"/>
              <a:gd name="connsiteY81" fmla="*/ 1404603 h 17509479"/>
              <a:gd name="connsiteX82" fmla="*/ 14080013 w 74090215"/>
              <a:gd name="connsiteY82" fmla="*/ 5356577 h 17509479"/>
              <a:gd name="connsiteX83" fmla="*/ 15357271 w 74090215"/>
              <a:gd name="connsiteY83" fmla="*/ 8265903 h 17509479"/>
              <a:gd name="connsiteX84" fmla="*/ 15659315 w 74090215"/>
              <a:gd name="connsiteY84" fmla="*/ 8551263 h 17509479"/>
              <a:gd name="connsiteX85" fmla="*/ 17050857 w 74090215"/>
              <a:gd name="connsiteY85" fmla="*/ 12152903 h 17509479"/>
              <a:gd name="connsiteX86" fmla="*/ 11694282 w 74090215"/>
              <a:gd name="connsiteY86" fmla="*/ 17509479 h 17509479"/>
              <a:gd name="connsiteX87" fmla="*/ 6337705 w 74090215"/>
              <a:gd name="connsiteY87" fmla="*/ 12152903 h 17509479"/>
              <a:gd name="connsiteX88" fmla="*/ 7729247 w 74090215"/>
              <a:gd name="connsiteY88" fmla="*/ 8551263 h 17509479"/>
              <a:gd name="connsiteX89" fmla="*/ 8031291 w 74090215"/>
              <a:gd name="connsiteY89" fmla="*/ 8265903 h 17509479"/>
              <a:gd name="connsiteX90" fmla="*/ 9308549 w 74090215"/>
              <a:gd name="connsiteY90" fmla="*/ 5356577 h 17509479"/>
              <a:gd name="connsiteX91" fmla="*/ 5356576 w 74090215"/>
              <a:gd name="connsiteY91" fmla="*/ 1404603 h 17509479"/>
              <a:gd name="connsiteX92" fmla="*/ 1404600 w 74090215"/>
              <a:gd name="connsiteY92" fmla="*/ 5356577 h 17509479"/>
              <a:gd name="connsiteX93" fmla="*/ 2842750 w 74090215"/>
              <a:gd name="connsiteY93" fmla="*/ 8406115 h 17509479"/>
              <a:gd name="connsiteX94" fmla="*/ 2849823 w 74090215"/>
              <a:gd name="connsiteY94" fmla="*/ 8411669 h 17509479"/>
              <a:gd name="connsiteX95" fmla="*/ 1537309 w 74090215"/>
              <a:gd name="connsiteY95" fmla="*/ 9111111 h 17509479"/>
              <a:gd name="connsiteX96" fmla="*/ 1391538 w 74090215"/>
              <a:gd name="connsiteY96" fmla="*/ 8958219 h 17509479"/>
              <a:gd name="connsiteX97" fmla="*/ 0 w 74090215"/>
              <a:gd name="connsiteY97" fmla="*/ 5356577 h 17509479"/>
              <a:gd name="connsiteX98" fmla="*/ 5356576 w 74090215"/>
              <a:gd name="connsiteY98" fmla="*/ 1 h 17509479"/>
              <a:gd name="connsiteX99" fmla="*/ 10713152 w 74090215"/>
              <a:gd name="connsiteY99" fmla="*/ 5356577 h 17509479"/>
              <a:gd name="connsiteX100" fmla="*/ 9321610 w 74090215"/>
              <a:gd name="connsiteY100" fmla="*/ 8958219 h 17509479"/>
              <a:gd name="connsiteX101" fmla="*/ 9019565 w 74090215"/>
              <a:gd name="connsiteY101" fmla="*/ 9243579 h 17509479"/>
              <a:gd name="connsiteX102" fmla="*/ 7742306 w 74090215"/>
              <a:gd name="connsiteY102" fmla="*/ 12152903 h 17509479"/>
              <a:gd name="connsiteX103" fmla="*/ 11694282 w 74090215"/>
              <a:gd name="connsiteY103" fmla="*/ 16104879 h 17509479"/>
              <a:gd name="connsiteX104" fmla="*/ 15646256 w 74090215"/>
              <a:gd name="connsiteY104" fmla="*/ 12152903 h 17509479"/>
              <a:gd name="connsiteX105" fmla="*/ 14368998 w 74090215"/>
              <a:gd name="connsiteY105" fmla="*/ 9243579 h 17509479"/>
              <a:gd name="connsiteX106" fmla="*/ 14066953 w 74090215"/>
              <a:gd name="connsiteY106" fmla="*/ 8958219 h 17509479"/>
              <a:gd name="connsiteX107" fmla="*/ 12675411 w 74090215"/>
              <a:gd name="connsiteY107" fmla="*/ 5356577 h 17509479"/>
              <a:gd name="connsiteX108" fmla="*/ 18031987 w 74090215"/>
              <a:gd name="connsiteY108" fmla="*/ 1 h 17509479"/>
              <a:gd name="connsiteX109" fmla="*/ 23388563 w 74090215"/>
              <a:gd name="connsiteY109" fmla="*/ 5356577 h 17509479"/>
              <a:gd name="connsiteX110" fmla="*/ 21997023 w 74090215"/>
              <a:gd name="connsiteY110" fmla="*/ 8958219 h 17509479"/>
              <a:gd name="connsiteX111" fmla="*/ 21694979 w 74090215"/>
              <a:gd name="connsiteY111" fmla="*/ 9243579 h 17509479"/>
              <a:gd name="connsiteX112" fmla="*/ 20417719 w 74090215"/>
              <a:gd name="connsiteY112" fmla="*/ 12152903 h 17509479"/>
              <a:gd name="connsiteX113" fmla="*/ 24369693 w 74090215"/>
              <a:gd name="connsiteY113" fmla="*/ 16104879 h 17509479"/>
              <a:gd name="connsiteX114" fmla="*/ 28321667 w 74090215"/>
              <a:gd name="connsiteY114" fmla="*/ 12152903 h 17509479"/>
              <a:gd name="connsiteX115" fmla="*/ 27044411 w 74090215"/>
              <a:gd name="connsiteY115" fmla="*/ 9243579 h 17509479"/>
              <a:gd name="connsiteX116" fmla="*/ 26742365 w 74090215"/>
              <a:gd name="connsiteY116" fmla="*/ 8958217 h 17509479"/>
              <a:gd name="connsiteX117" fmla="*/ 25350823 w 74090215"/>
              <a:gd name="connsiteY117" fmla="*/ 5356577 h 17509479"/>
              <a:gd name="connsiteX118" fmla="*/ 30707399 w 74090215"/>
              <a:gd name="connsiteY11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768599 w 74090215"/>
              <a:gd name="connsiteY29" fmla="*/ 8958217 h 17509479"/>
              <a:gd name="connsiteX30" fmla="*/ 63377055 w 74090215"/>
              <a:gd name="connsiteY30" fmla="*/ 5356577 h 17509479"/>
              <a:gd name="connsiteX31" fmla="*/ 68733639 w 74090215"/>
              <a:gd name="connsiteY31" fmla="*/ 0 h 17509479"/>
              <a:gd name="connsiteX32" fmla="*/ 74090215 w 74090215"/>
              <a:gd name="connsiteY32" fmla="*/ 5356577 h 17509479"/>
              <a:gd name="connsiteX33" fmla="*/ 72698671 w 74090215"/>
              <a:gd name="connsiteY33" fmla="*/ 8958217 h 17509479"/>
              <a:gd name="connsiteX34" fmla="*/ 72552903 w 74090215"/>
              <a:gd name="connsiteY34" fmla="*/ 9111111 h 17509479"/>
              <a:gd name="connsiteX35" fmla="*/ 71240391 w 74090215"/>
              <a:gd name="connsiteY35" fmla="*/ 8411667 h 17509479"/>
              <a:gd name="connsiteX36" fmla="*/ 71247455 w 74090215"/>
              <a:gd name="connsiteY36" fmla="*/ 8406113 h 17509479"/>
              <a:gd name="connsiteX37" fmla="*/ 72685607 w 74090215"/>
              <a:gd name="connsiteY37" fmla="*/ 5356577 h 17509479"/>
              <a:gd name="connsiteX38" fmla="*/ 68733639 w 74090215"/>
              <a:gd name="connsiteY38" fmla="*/ 1404601 h 17509479"/>
              <a:gd name="connsiteX39" fmla="*/ 64781659 w 74090215"/>
              <a:gd name="connsiteY39" fmla="*/ 5356577 h 17509479"/>
              <a:gd name="connsiteX40" fmla="*/ 66058919 w 74090215"/>
              <a:gd name="connsiteY40" fmla="*/ 8265901 h 17509479"/>
              <a:gd name="connsiteX41" fmla="*/ 66212543 w 74090215"/>
              <a:gd name="connsiteY41" fmla="*/ 8399781 h 17509479"/>
              <a:gd name="connsiteX42" fmla="*/ 66215191 w 74090215"/>
              <a:gd name="connsiteY42" fmla="*/ 8398371 h 17509479"/>
              <a:gd name="connsiteX43" fmla="*/ 66360963 w 74090215"/>
              <a:gd name="connsiteY43" fmla="*/ 8551263 h 17509479"/>
              <a:gd name="connsiteX44" fmla="*/ 67752503 w 74090215"/>
              <a:gd name="connsiteY44" fmla="*/ 12152903 h 17509479"/>
              <a:gd name="connsiteX45" fmla="*/ 62395927 w 74090215"/>
              <a:gd name="connsiteY45" fmla="*/ 17509479 h 17509479"/>
              <a:gd name="connsiteX46" fmla="*/ 57039351 w 74090215"/>
              <a:gd name="connsiteY46" fmla="*/ 12152903 h 17509479"/>
              <a:gd name="connsiteX47" fmla="*/ 58430891 w 74090215"/>
              <a:gd name="connsiteY47" fmla="*/ 8551263 h 17509479"/>
              <a:gd name="connsiteX48" fmla="*/ 58732935 w 74090215"/>
              <a:gd name="connsiteY48" fmla="*/ 8265901 h 17509479"/>
              <a:gd name="connsiteX49" fmla="*/ 60010195 w 74090215"/>
              <a:gd name="connsiteY49" fmla="*/ 5356577 h 17509479"/>
              <a:gd name="connsiteX50" fmla="*/ 56058219 w 74090215"/>
              <a:gd name="connsiteY50" fmla="*/ 1404601 h 17509479"/>
              <a:gd name="connsiteX51" fmla="*/ 52106247 w 74090215"/>
              <a:gd name="connsiteY51" fmla="*/ 5356577 h 17509479"/>
              <a:gd name="connsiteX52" fmla="*/ 53383507 w 74090215"/>
              <a:gd name="connsiteY52" fmla="*/ 8265901 h 17509479"/>
              <a:gd name="connsiteX53" fmla="*/ 53685547 w 74090215"/>
              <a:gd name="connsiteY53" fmla="*/ 8551263 h 17509479"/>
              <a:gd name="connsiteX54" fmla="*/ 55077091 w 74090215"/>
              <a:gd name="connsiteY54" fmla="*/ 12152903 h 17509479"/>
              <a:gd name="connsiteX55" fmla="*/ 49720515 w 74090215"/>
              <a:gd name="connsiteY55" fmla="*/ 17509479 h 17509479"/>
              <a:gd name="connsiteX56" fmla="*/ 44363935 w 74090215"/>
              <a:gd name="connsiteY56" fmla="*/ 12152903 h 17509479"/>
              <a:gd name="connsiteX57" fmla="*/ 45755479 w 74090215"/>
              <a:gd name="connsiteY57" fmla="*/ 8551263 h 17509479"/>
              <a:gd name="connsiteX58" fmla="*/ 46057527 w 74090215"/>
              <a:gd name="connsiteY58" fmla="*/ 8265901 h 17509479"/>
              <a:gd name="connsiteX59" fmla="*/ 47334783 w 74090215"/>
              <a:gd name="connsiteY59" fmla="*/ 5356577 h 17509479"/>
              <a:gd name="connsiteX60" fmla="*/ 43382807 w 74090215"/>
              <a:gd name="connsiteY60" fmla="*/ 1404601 h 17509479"/>
              <a:gd name="connsiteX61" fmla="*/ 39430831 w 74090215"/>
              <a:gd name="connsiteY61" fmla="*/ 5356577 h 17509479"/>
              <a:gd name="connsiteX62" fmla="*/ 40708095 w 74090215"/>
              <a:gd name="connsiteY62" fmla="*/ 8265901 h 17509479"/>
              <a:gd name="connsiteX63" fmla="*/ 41010135 w 74090215"/>
              <a:gd name="connsiteY63" fmla="*/ 8551263 h 17509479"/>
              <a:gd name="connsiteX64" fmla="*/ 42401679 w 74090215"/>
              <a:gd name="connsiteY64" fmla="*/ 12152903 h 17509479"/>
              <a:gd name="connsiteX65" fmla="*/ 37045103 w 74090215"/>
              <a:gd name="connsiteY65" fmla="*/ 17509479 h 17509479"/>
              <a:gd name="connsiteX66" fmla="*/ 31688529 w 74090215"/>
              <a:gd name="connsiteY66" fmla="*/ 12152903 h 17509479"/>
              <a:gd name="connsiteX67" fmla="*/ 33080067 w 74090215"/>
              <a:gd name="connsiteY67" fmla="*/ 8551263 h 17509479"/>
              <a:gd name="connsiteX68" fmla="*/ 33382111 w 74090215"/>
              <a:gd name="connsiteY68" fmla="*/ 8265901 h 17509479"/>
              <a:gd name="connsiteX69" fmla="*/ 34659375 w 74090215"/>
              <a:gd name="connsiteY69" fmla="*/ 5356577 h 17509479"/>
              <a:gd name="connsiteX70" fmla="*/ 30707399 w 74090215"/>
              <a:gd name="connsiteY70" fmla="*/ 1404601 h 17509479"/>
              <a:gd name="connsiteX71" fmla="*/ 26755425 w 74090215"/>
              <a:gd name="connsiteY71" fmla="*/ 5356577 h 17509479"/>
              <a:gd name="connsiteX72" fmla="*/ 28032683 w 74090215"/>
              <a:gd name="connsiteY72" fmla="*/ 8265901 h 17509479"/>
              <a:gd name="connsiteX73" fmla="*/ 28334727 w 74090215"/>
              <a:gd name="connsiteY73" fmla="*/ 8551263 h 17509479"/>
              <a:gd name="connsiteX74" fmla="*/ 29726271 w 74090215"/>
              <a:gd name="connsiteY74" fmla="*/ 12152903 h 17509479"/>
              <a:gd name="connsiteX75" fmla="*/ 24369693 w 74090215"/>
              <a:gd name="connsiteY75" fmla="*/ 17509479 h 17509479"/>
              <a:gd name="connsiteX76" fmla="*/ 19013117 w 74090215"/>
              <a:gd name="connsiteY76" fmla="*/ 12152903 h 17509479"/>
              <a:gd name="connsiteX77" fmla="*/ 20404659 w 74090215"/>
              <a:gd name="connsiteY77" fmla="*/ 8551263 h 17509479"/>
              <a:gd name="connsiteX78" fmla="*/ 20706703 w 74090215"/>
              <a:gd name="connsiteY78" fmla="*/ 8265903 h 17509479"/>
              <a:gd name="connsiteX79" fmla="*/ 21983965 w 74090215"/>
              <a:gd name="connsiteY79" fmla="*/ 5356577 h 17509479"/>
              <a:gd name="connsiteX80" fmla="*/ 18031987 w 74090215"/>
              <a:gd name="connsiteY80" fmla="*/ 1404603 h 17509479"/>
              <a:gd name="connsiteX81" fmla="*/ 14080013 w 74090215"/>
              <a:gd name="connsiteY81" fmla="*/ 5356577 h 17509479"/>
              <a:gd name="connsiteX82" fmla="*/ 15357271 w 74090215"/>
              <a:gd name="connsiteY82" fmla="*/ 8265903 h 17509479"/>
              <a:gd name="connsiteX83" fmla="*/ 15659315 w 74090215"/>
              <a:gd name="connsiteY83" fmla="*/ 8551263 h 17509479"/>
              <a:gd name="connsiteX84" fmla="*/ 17050857 w 74090215"/>
              <a:gd name="connsiteY84" fmla="*/ 12152903 h 17509479"/>
              <a:gd name="connsiteX85" fmla="*/ 11694282 w 74090215"/>
              <a:gd name="connsiteY85" fmla="*/ 17509479 h 17509479"/>
              <a:gd name="connsiteX86" fmla="*/ 6337705 w 74090215"/>
              <a:gd name="connsiteY86" fmla="*/ 12152903 h 17509479"/>
              <a:gd name="connsiteX87" fmla="*/ 7729247 w 74090215"/>
              <a:gd name="connsiteY87" fmla="*/ 8551263 h 17509479"/>
              <a:gd name="connsiteX88" fmla="*/ 8031291 w 74090215"/>
              <a:gd name="connsiteY88" fmla="*/ 8265903 h 17509479"/>
              <a:gd name="connsiteX89" fmla="*/ 9308549 w 74090215"/>
              <a:gd name="connsiteY89" fmla="*/ 5356577 h 17509479"/>
              <a:gd name="connsiteX90" fmla="*/ 5356576 w 74090215"/>
              <a:gd name="connsiteY90" fmla="*/ 1404603 h 17509479"/>
              <a:gd name="connsiteX91" fmla="*/ 1404600 w 74090215"/>
              <a:gd name="connsiteY91" fmla="*/ 5356577 h 17509479"/>
              <a:gd name="connsiteX92" fmla="*/ 2842750 w 74090215"/>
              <a:gd name="connsiteY92" fmla="*/ 8406115 h 17509479"/>
              <a:gd name="connsiteX93" fmla="*/ 2849823 w 74090215"/>
              <a:gd name="connsiteY93" fmla="*/ 8411669 h 17509479"/>
              <a:gd name="connsiteX94" fmla="*/ 1537309 w 74090215"/>
              <a:gd name="connsiteY94" fmla="*/ 9111111 h 17509479"/>
              <a:gd name="connsiteX95" fmla="*/ 1391538 w 74090215"/>
              <a:gd name="connsiteY95" fmla="*/ 8958219 h 17509479"/>
              <a:gd name="connsiteX96" fmla="*/ 0 w 74090215"/>
              <a:gd name="connsiteY96" fmla="*/ 5356577 h 17509479"/>
              <a:gd name="connsiteX97" fmla="*/ 5356576 w 74090215"/>
              <a:gd name="connsiteY97" fmla="*/ 1 h 17509479"/>
              <a:gd name="connsiteX98" fmla="*/ 10713152 w 74090215"/>
              <a:gd name="connsiteY98" fmla="*/ 5356577 h 17509479"/>
              <a:gd name="connsiteX99" fmla="*/ 9321610 w 74090215"/>
              <a:gd name="connsiteY99" fmla="*/ 8958219 h 17509479"/>
              <a:gd name="connsiteX100" fmla="*/ 9019565 w 74090215"/>
              <a:gd name="connsiteY100" fmla="*/ 9243579 h 17509479"/>
              <a:gd name="connsiteX101" fmla="*/ 7742306 w 74090215"/>
              <a:gd name="connsiteY101" fmla="*/ 12152903 h 17509479"/>
              <a:gd name="connsiteX102" fmla="*/ 11694282 w 74090215"/>
              <a:gd name="connsiteY102" fmla="*/ 16104879 h 17509479"/>
              <a:gd name="connsiteX103" fmla="*/ 15646256 w 74090215"/>
              <a:gd name="connsiteY103" fmla="*/ 12152903 h 17509479"/>
              <a:gd name="connsiteX104" fmla="*/ 14368998 w 74090215"/>
              <a:gd name="connsiteY104" fmla="*/ 9243579 h 17509479"/>
              <a:gd name="connsiteX105" fmla="*/ 14066953 w 74090215"/>
              <a:gd name="connsiteY105" fmla="*/ 8958219 h 17509479"/>
              <a:gd name="connsiteX106" fmla="*/ 12675411 w 74090215"/>
              <a:gd name="connsiteY106" fmla="*/ 5356577 h 17509479"/>
              <a:gd name="connsiteX107" fmla="*/ 18031987 w 74090215"/>
              <a:gd name="connsiteY107" fmla="*/ 1 h 17509479"/>
              <a:gd name="connsiteX108" fmla="*/ 23388563 w 74090215"/>
              <a:gd name="connsiteY108" fmla="*/ 5356577 h 17509479"/>
              <a:gd name="connsiteX109" fmla="*/ 21997023 w 74090215"/>
              <a:gd name="connsiteY109" fmla="*/ 8958219 h 17509479"/>
              <a:gd name="connsiteX110" fmla="*/ 21694979 w 74090215"/>
              <a:gd name="connsiteY110" fmla="*/ 9243579 h 17509479"/>
              <a:gd name="connsiteX111" fmla="*/ 20417719 w 74090215"/>
              <a:gd name="connsiteY111" fmla="*/ 12152903 h 17509479"/>
              <a:gd name="connsiteX112" fmla="*/ 24369693 w 74090215"/>
              <a:gd name="connsiteY112" fmla="*/ 16104879 h 17509479"/>
              <a:gd name="connsiteX113" fmla="*/ 28321667 w 74090215"/>
              <a:gd name="connsiteY113" fmla="*/ 12152903 h 17509479"/>
              <a:gd name="connsiteX114" fmla="*/ 27044411 w 74090215"/>
              <a:gd name="connsiteY114" fmla="*/ 9243579 h 17509479"/>
              <a:gd name="connsiteX115" fmla="*/ 26742365 w 74090215"/>
              <a:gd name="connsiteY115" fmla="*/ 8958217 h 17509479"/>
              <a:gd name="connsiteX116" fmla="*/ 25350823 w 74090215"/>
              <a:gd name="connsiteY116" fmla="*/ 5356577 h 17509479"/>
              <a:gd name="connsiteX117" fmla="*/ 30707399 w 74090215"/>
              <a:gd name="connsiteY11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215191 w 74090215"/>
              <a:gd name="connsiteY41" fmla="*/ 8398371 h 17509479"/>
              <a:gd name="connsiteX42" fmla="*/ 66360963 w 74090215"/>
              <a:gd name="connsiteY42" fmla="*/ 8551263 h 17509479"/>
              <a:gd name="connsiteX43" fmla="*/ 67752503 w 74090215"/>
              <a:gd name="connsiteY43" fmla="*/ 12152903 h 17509479"/>
              <a:gd name="connsiteX44" fmla="*/ 62395927 w 74090215"/>
              <a:gd name="connsiteY44" fmla="*/ 17509479 h 17509479"/>
              <a:gd name="connsiteX45" fmla="*/ 57039351 w 74090215"/>
              <a:gd name="connsiteY45" fmla="*/ 12152903 h 17509479"/>
              <a:gd name="connsiteX46" fmla="*/ 58430891 w 74090215"/>
              <a:gd name="connsiteY46" fmla="*/ 8551263 h 17509479"/>
              <a:gd name="connsiteX47" fmla="*/ 58732935 w 74090215"/>
              <a:gd name="connsiteY47" fmla="*/ 8265901 h 17509479"/>
              <a:gd name="connsiteX48" fmla="*/ 60010195 w 74090215"/>
              <a:gd name="connsiteY48" fmla="*/ 5356577 h 17509479"/>
              <a:gd name="connsiteX49" fmla="*/ 56058219 w 74090215"/>
              <a:gd name="connsiteY49" fmla="*/ 1404601 h 17509479"/>
              <a:gd name="connsiteX50" fmla="*/ 52106247 w 74090215"/>
              <a:gd name="connsiteY50" fmla="*/ 5356577 h 17509479"/>
              <a:gd name="connsiteX51" fmla="*/ 53383507 w 74090215"/>
              <a:gd name="connsiteY51" fmla="*/ 8265901 h 17509479"/>
              <a:gd name="connsiteX52" fmla="*/ 53685547 w 74090215"/>
              <a:gd name="connsiteY52" fmla="*/ 8551263 h 17509479"/>
              <a:gd name="connsiteX53" fmla="*/ 55077091 w 74090215"/>
              <a:gd name="connsiteY53" fmla="*/ 12152903 h 17509479"/>
              <a:gd name="connsiteX54" fmla="*/ 49720515 w 74090215"/>
              <a:gd name="connsiteY54" fmla="*/ 17509479 h 17509479"/>
              <a:gd name="connsiteX55" fmla="*/ 44363935 w 74090215"/>
              <a:gd name="connsiteY55" fmla="*/ 12152903 h 17509479"/>
              <a:gd name="connsiteX56" fmla="*/ 45755479 w 74090215"/>
              <a:gd name="connsiteY56" fmla="*/ 8551263 h 17509479"/>
              <a:gd name="connsiteX57" fmla="*/ 46057527 w 74090215"/>
              <a:gd name="connsiteY57" fmla="*/ 8265901 h 17509479"/>
              <a:gd name="connsiteX58" fmla="*/ 47334783 w 74090215"/>
              <a:gd name="connsiteY58" fmla="*/ 5356577 h 17509479"/>
              <a:gd name="connsiteX59" fmla="*/ 43382807 w 74090215"/>
              <a:gd name="connsiteY59" fmla="*/ 1404601 h 17509479"/>
              <a:gd name="connsiteX60" fmla="*/ 39430831 w 74090215"/>
              <a:gd name="connsiteY60" fmla="*/ 5356577 h 17509479"/>
              <a:gd name="connsiteX61" fmla="*/ 40708095 w 74090215"/>
              <a:gd name="connsiteY61" fmla="*/ 8265901 h 17509479"/>
              <a:gd name="connsiteX62" fmla="*/ 41010135 w 74090215"/>
              <a:gd name="connsiteY62" fmla="*/ 8551263 h 17509479"/>
              <a:gd name="connsiteX63" fmla="*/ 42401679 w 74090215"/>
              <a:gd name="connsiteY63" fmla="*/ 12152903 h 17509479"/>
              <a:gd name="connsiteX64" fmla="*/ 37045103 w 74090215"/>
              <a:gd name="connsiteY64" fmla="*/ 17509479 h 17509479"/>
              <a:gd name="connsiteX65" fmla="*/ 31688529 w 74090215"/>
              <a:gd name="connsiteY65" fmla="*/ 12152903 h 17509479"/>
              <a:gd name="connsiteX66" fmla="*/ 33080067 w 74090215"/>
              <a:gd name="connsiteY66" fmla="*/ 8551263 h 17509479"/>
              <a:gd name="connsiteX67" fmla="*/ 33382111 w 74090215"/>
              <a:gd name="connsiteY67" fmla="*/ 8265901 h 17509479"/>
              <a:gd name="connsiteX68" fmla="*/ 34659375 w 74090215"/>
              <a:gd name="connsiteY68" fmla="*/ 5356577 h 17509479"/>
              <a:gd name="connsiteX69" fmla="*/ 30707399 w 74090215"/>
              <a:gd name="connsiteY69" fmla="*/ 1404601 h 17509479"/>
              <a:gd name="connsiteX70" fmla="*/ 26755425 w 74090215"/>
              <a:gd name="connsiteY70" fmla="*/ 5356577 h 17509479"/>
              <a:gd name="connsiteX71" fmla="*/ 28032683 w 74090215"/>
              <a:gd name="connsiteY71" fmla="*/ 8265901 h 17509479"/>
              <a:gd name="connsiteX72" fmla="*/ 28334727 w 74090215"/>
              <a:gd name="connsiteY72" fmla="*/ 8551263 h 17509479"/>
              <a:gd name="connsiteX73" fmla="*/ 29726271 w 74090215"/>
              <a:gd name="connsiteY73" fmla="*/ 12152903 h 17509479"/>
              <a:gd name="connsiteX74" fmla="*/ 24369693 w 74090215"/>
              <a:gd name="connsiteY74" fmla="*/ 17509479 h 17509479"/>
              <a:gd name="connsiteX75" fmla="*/ 19013117 w 74090215"/>
              <a:gd name="connsiteY75" fmla="*/ 12152903 h 17509479"/>
              <a:gd name="connsiteX76" fmla="*/ 20404659 w 74090215"/>
              <a:gd name="connsiteY76" fmla="*/ 8551263 h 17509479"/>
              <a:gd name="connsiteX77" fmla="*/ 20706703 w 74090215"/>
              <a:gd name="connsiteY77" fmla="*/ 8265903 h 17509479"/>
              <a:gd name="connsiteX78" fmla="*/ 21983965 w 74090215"/>
              <a:gd name="connsiteY78" fmla="*/ 5356577 h 17509479"/>
              <a:gd name="connsiteX79" fmla="*/ 18031987 w 74090215"/>
              <a:gd name="connsiteY79" fmla="*/ 1404603 h 17509479"/>
              <a:gd name="connsiteX80" fmla="*/ 14080013 w 74090215"/>
              <a:gd name="connsiteY80" fmla="*/ 5356577 h 17509479"/>
              <a:gd name="connsiteX81" fmla="*/ 15357271 w 74090215"/>
              <a:gd name="connsiteY81" fmla="*/ 8265903 h 17509479"/>
              <a:gd name="connsiteX82" fmla="*/ 15659315 w 74090215"/>
              <a:gd name="connsiteY82" fmla="*/ 8551263 h 17509479"/>
              <a:gd name="connsiteX83" fmla="*/ 17050857 w 74090215"/>
              <a:gd name="connsiteY83" fmla="*/ 12152903 h 17509479"/>
              <a:gd name="connsiteX84" fmla="*/ 11694282 w 74090215"/>
              <a:gd name="connsiteY84" fmla="*/ 17509479 h 17509479"/>
              <a:gd name="connsiteX85" fmla="*/ 6337705 w 74090215"/>
              <a:gd name="connsiteY85" fmla="*/ 12152903 h 17509479"/>
              <a:gd name="connsiteX86" fmla="*/ 7729247 w 74090215"/>
              <a:gd name="connsiteY86" fmla="*/ 8551263 h 17509479"/>
              <a:gd name="connsiteX87" fmla="*/ 8031291 w 74090215"/>
              <a:gd name="connsiteY87" fmla="*/ 8265903 h 17509479"/>
              <a:gd name="connsiteX88" fmla="*/ 9308549 w 74090215"/>
              <a:gd name="connsiteY88" fmla="*/ 5356577 h 17509479"/>
              <a:gd name="connsiteX89" fmla="*/ 5356576 w 74090215"/>
              <a:gd name="connsiteY89" fmla="*/ 1404603 h 17509479"/>
              <a:gd name="connsiteX90" fmla="*/ 1404600 w 74090215"/>
              <a:gd name="connsiteY90" fmla="*/ 5356577 h 17509479"/>
              <a:gd name="connsiteX91" fmla="*/ 2842750 w 74090215"/>
              <a:gd name="connsiteY91" fmla="*/ 8406115 h 17509479"/>
              <a:gd name="connsiteX92" fmla="*/ 2849823 w 74090215"/>
              <a:gd name="connsiteY92" fmla="*/ 8411669 h 17509479"/>
              <a:gd name="connsiteX93" fmla="*/ 1537309 w 74090215"/>
              <a:gd name="connsiteY93" fmla="*/ 9111111 h 17509479"/>
              <a:gd name="connsiteX94" fmla="*/ 1391538 w 74090215"/>
              <a:gd name="connsiteY94" fmla="*/ 8958219 h 17509479"/>
              <a:gd name="connsiteX95" fmla="*/ 0 w 74090215"/>
              <a:gd name="connsiteY95" fmla="*/ 5356577 h 17509479"/>
              <a:gd name="connsiteX96" fmla="*/ 5356576 w 74090215"/>
              <a:gd name="connsiteY96" fmla="*/ 1 h 17509479"/>
              <a:gd name="connsiteX97" fmla="*/ 10713152 w 74090215"/>
              <a:gd name="connsiteY97" fmla="*/ 5356577 h 17509479"/>
              <a:gd name="connsiteX98" fmla="*/ 9321610 w 74090215"/>
              <a:gd name="connsiteY98" fmla="*/ 8958219 h 17509479"/>
              <a:gd name="connsiteX99" fmla="*/ 9019565 w 74090215"/>
              <a:gd name="connsiteY99" fmla="*/ 9243579 h 17509479"/>
              <a:gd name="connsiteX100" fmla="*/ 7742306 w 74090215"/>
              <a:gd name="connsiteY100" fmla="*/ 12152903 h 17509479"/>
              <a:gd name="connsiteX101" fmla="*/ 11694282 w 74090215"/>
              <a:gd name="connsiteY101" fmla="*/ 16104879 h 17509479"/>
              <a:gd name="connsiteX102" fmla="*/ 15646256 w 74090215"/>
              <a:gd name="connsiteY102" fmla="*/ 12152903 h 17509479"/>
              <a:gd name="connsiteX103" fmla="*/ 14368998 w 74090215"/>
              <a:gd name="connsiteY103" fmla="*/ 9243579 h 17509479"/>
              <a:gd name="connsiteX104" fmla="*/ 14066953 w 74090215"/>
              <a:gd name="connsiteY104" fmla="*/ 8958219 h 17509479"/>
              <a:gd name="connsiteX105" fmla="*/ 12675411 w 74090215"/>
              <a:gd name="connsiteY105" fmla="*/ 5356577 h 17509479"/>
              <a:gd name="connsiteX106" fmla="*/ 18031987 w 74090215"/>
              <a:gd name="connsiteY106" fmla="*/ 1 h 17509479"/>
              <a:gd name="connsiteX107" fmla="*/ 23388563 w 74090215"/>
              <a:gd name="connsiteY107" fmla="*/ 5356577 h 17509479"/>
              <a:gd name="connsiteX108" fmla="*/ 21997023 w 74090215"/>
              <a:gd name="connsiteY108" fmla="*/ 8958219 h 17509479"/>
              <a:gd name="connsiteX109" fmla="*/ 21694979 w 74090215"/>
              <a:gd name="connsiteY109" fmla="*/ 9243579 h 17509479"/>
              <a:gd name="connsiteX110" fmla="*/ 20417719 w 74090215"/>
              <a:gd name="connsiteY110" fmla="*/ 12152903 h 17509479"/>
              <a:gd name="connsiteX111" fmla="*/ 24369693 w 74090215"/>
              <a:gd name="connsiteY111" fmla="*/ 16104879 h 17509479"/>
              <a:gd name="connsiteX112" fmla="*/ 28321667 w 74090215"/>
              <a:gd name="connsiteY112" fmla="*/ 12152903 h 17509479"/>
              <a:gd name="connsiteX113" fmla="*/ 27044411 w 74090215"/>
              <a:gd name="connsiteY113" fmla="*/ 9243579 h 17509479"/>
              <a:gd name="connsiteX114" fmla="*/ 26742365 w 74090215"/>
              <a:gd name="connsiteY114" fmla="*/ 8958217 h 17509479"/>
              <a:gd name="connsiteX115" fmla="*/ 25350823 w 74090215"/>
              <a:gd name="connsiteY115" fmla="*/ 5356577 h 17509479"/>
              <a:gd name="connsiteX116" fmla="*/ 30707399 w 74090215"/>
              <a:gd name="connsiteY11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360963 w 74090215"/>
              <a:gd name="connsiteY41" fmla="*/ 8551263 h 17509479"/>
              <a:gd name="connsiteX42" fmla="*/ 67752503 w 74090215"/>
              <a:gd name="connsiteY42" fmla="*/ 12152903 h 17509479"/>
              <a:gd name="connsiteX43" fmla="*/ 62395927 w 74090215"/>
              <a:gd name="connsiteY43" fmla="*/ 17509479 h 17509479"/>
              <a:gd name="connsiteX44" fmla="*/ 57039351 w 74090215"/>
              <a:gd name="connsiteY44" fmla="*/ 12152903 h 17509479"/>
              <a:gd name="connsiteX45" fmla="*/ 58430891 w 74090215"/>
              <a:gd name="connsiteY45" fmla="*/ 8551263 h 17509479"/>
              <a:gd name="connsiteX46" fmla="*/ 58732935 w 74090215"/>
              <a:gd name="connsiteY46" fmla="*/ 8265901 h 17509479"/>
              <a:gd name="connsiteX47" fmla="*/ 60010195 w 74090215"/>
              <a:gd name="connsiteY47" fmla="*/ 5356577 h 17509479"/>
              <a:gd name="connsiteX48" fmla="*/ 56058219 w 74090215"/>
              <a:gd name="connsiteY48" fmla="*/ 1404601 h 17509479"/>
              <a:gd name="connsiteX49" fmla="*/ 52106247 w 74090215"/>
              <a:gd name="connsiteY49" fmla="*/ 5356577 h 17509479"/>
              <a:gd name="connsiteX50" fmla="*/ 53383507 w 74090215"/>
              <a:gd name="connsiteY50" fmla="*/ 8265901 h 17509479"/>
              <a:gd name="connsiteX51" fmla="*/ 53685547 w 74090215"/>
              <a:gd name="connsiteY51" fmla="*/ 8551263 h 17509479"/>
              <a:gd name="connsiteX52" fmla="*/ 55077091 w 74090215"/>
              <a:gd name="connsiteY52" fmla="*/ 12152903 h 17509479"/>
              <a:gd name="connsiteX53" fmla="*/ 49720515 w 74090215"/>
              <a:gd name="connsiteY53" fmla="*/ 17509479 h 17509479"/>
              <a:gd name="connsiteX54" fmla="*/ 44363935 w 74090215"/>
              <a:gd name="connsiteY54" fmla="*/ 12152903 h 17509479"/>
              <a:gd name="connsiteX55" fmla="*/ 45755479 w 74090215"/>
              <a:gd name="connsiteY55" fmla="*/ 8551263 h 17509479"/>
              <a:gd name="connsiteX56" fmla="*/ 46057527 w 74090215"/>
              <a:gd name="connsiteY56" fmla="*/ 8265901 h 17509479"/>
              <a:gd name="connsiteX57" fmla="*/ 47334783 w 74090215"/>
              <a:gd name="connsiteY57" fmla="*/ 5356577 h 17509479"/>
              <a:gd name="connsiteX58" fmla="*/ 43382807 w 74090215"/>
              <a:gd name="connsiteY58" fmla="*/ 1404601 h 17509479"/>
              <a:gd name="connsiteX59" fmla="*/ 39430831 w 74090215"/>
              <a:gd name="connsiteY59" fmla="*/ 5356577 h 17509479"/>
              <a:gd name="connsiteX60" fmla="*/ 40708095 w 74090215"/>
              <a:gd name="connsiteY60" fmla="*/ 8265901 h 17509479"/>
              <a:gd name="connsiteX61" fmla="*/ 41010135 w 74090215"/>
              <a:gd name="connsiteY61" fmla="*/ 8551263 h 17509479"/>
              <a:gd name="connsiteX62" fmla="*/ 42401679 w 74090215"/>
              <a:gd name="connsiteY62" fmla="*/ 12152903 h 17509479"/>
              <a:gd name="connsiteX63" fmla="*/ 37045103 w 74090215"/>
              <a:gd name="connsiteY63" fmla="*/ 17509479 h 17509479"/>
              <a:gd name="connsiteX64" fmla="*/ 31688529 w 74090215"/>
              <a:gd name="connsiteY64" fmla="*/ 12152903 h 17509479"/>
              <a:gd name="connsiteX65" fmla="*/ 33080067 w 74090215"/>
              <a:gd name="connsiteY65" fmla="*/ 8551263 h 17509479"/>
              <a:gd name="connsiteX66" fmla="*/ 33382111 w 74090215"/>
              <a:gd name="connsiteY66" fmla="*/ 8265901 h 17509479"/>
              <a:gd name="connsiteX67" fmla="*/ 34659375 w 74090215"/>
              <a:gd name="connsiteY67" fmla="*/ 5356577 h 17509479"/>
              <a:gd name="connsiteX68" fmla="*/ 30707399 w 74090215"/>
              <a:gd name="connsiteY68" fmla="*/ 1404601 h 17509479"/>
              <a:gd name="connsiteX69" fmla="*/ 26755425 w 74090215"/>
              <a:gd name="connsiteY69" fmla="*/ 5356577 h 17509479"/>
              <a:gd name="connsiteX70" fmla="*/ 28032683 w 74090215"/>
              <a:gd name="connsiteY70" fmla="*/ 8265901 h 17509479"/>
              <a:gd name="connsiteX71" fmla="*/ 28334727 w 74090215"/>
              <a:gd name="connsiteY71" fmla="*/ 8551263 h 17509479"/>
              <a:gd name="connsiteX72" fmla="*/ 29726271 w 74090215"/>
              <a:gd name="connsiteY72" fmla="*/ 12152903 h 17509479"/>
              <a:gd name="connsiteX73" fmla="*/ 24369693 w 74090215"/>
              <a:gd name="connsiteY73" fmla="*/ 17509479 h 17509479"/>
              <a:gd name="connsiteX74" fmla="*/ 19013117 w 74090215"/>
              <a:gd name="connsiteY74" fmla="*/ 12152903 h 17509479"/>
              <a:gd name="connsiteX75" fmla="*/ 20404659 w 74090215"/>
              <a:gd name="connsiteY75" fmla="*/ 8551263 h 17509479"/>
              <a:gd name="connsiteX76" fmla="*/ 20706703 w 74090215"/>
              <a:gd name="connsiteY76" fmla="*/ 8265903 h 17509479"/>
              <a:gd name="connsiteX77" fmla="*/ 21983965 w 74090215"/>
              <a:gd name="connsiteY77" fmla="*/ 5356577 h 17509479"/>
              <a:gd name="connsiteX78" fmla="*/ 18031987 w 74090215"/>
              <a:gd name="connsiteY78" fmla="*/ 1404603 h 17509479"/>
              <a:gd name="connsiteX79" fmla="*/ 14080013 w 74090215"/>
              <a:gd name="connsiteY79" fmla="*/ 5356577 h 17509479"/>
              <a:gd name="connsiteX80" fmla="*/ 15357271 w 74090215"/>
              <a:gd name="connsiteY80" fmla="*/ 8265903 h 17509479"/>
              <a:gd name="connsiteX81" fmla="*/ 15659315 w 74090215"/>
              <a:gd name="connsiteY81" fmla="*/ 8551263 h 17509479"/>
              <a:gd name="connsiteX82" fmla="*/ 17050857 w 74090215"/>
              <a:gd name="connsiteY82" fmla="*/ 12152903 h 17509479"/>
              <a:gd name="connsiteX83" fmla="*/ 11694282 w 74090215"/>
              <a:gd name="connsiteY83" fmla="*/ 17509479 h 17509479"/>
              <a:gd name="connsiteX84" fmla="*/ 6337705 w 74090215"/>
              <a:gd name="connsiteY84" fmla="*/ 12152903 h 17509479"/>
              <a:gd name="connsiteX85" fmla="*/ 7729247 w 74090215"/>
              <a:gd name="connsiteY85" fmla="*/ 8551263 h 17509479"/>
              <a:gd name="connsiteX86" fmla="*/ 8031291 w 74090215"/>
              <a:gd name="connsiteY86" fmla="*/ 8265903 h 17509479"/>
              <a:gd name="connsiteX87" fmla="*/ 9308549 w 74090215"/>
              <a:gd name="connsiteY87" fmla="*/ 5356577 h 17509479"/>
              <a:gd name="connsiteX88" fmla="*/ 5356576 w 74090215"/>
              <a:gd name="connsiteY88" fmla="*/ 1404603 h 17509479"/>
              <a:gd name="connsiteX89" fmla="*/ 1404600 w 74090215"/>
              <a:gd name="connsiteY89" fmla="*/ 5356577 h 17509479"/>
              <a:gd name="connsiteX90" fmla="*/ 2842750 w 74090215"/>
              <a:gd name="connsiteY90" fmla="*/ 8406115 h 17509479"/>
              <a:gd name="connsiteX91" fmla="*/ 2849823 w 74090215"/>
              <a:gd name="connsiteY91" fmla="*/ 8411669 h 17509479"/>
              <a:gd name="connsiteX92" fmla="*/ 1537309 w 74090215"/>
              <a:gd name="connsiteY92" fmla="*/ 9111111 h 17509479"/>
              <a:gd name="connsiteX93" fmla="*/ 1391538 w 74090215"/>
              <a:gd name="connsiteY93" fmla="*/ 8958219 h 17509479"/>
              <a:gd name="connsiteX94" fmla="*/ 0 w 74090215"/>
              <a:gd name="connsiteY94" fmla="*/ 5356577 h 17509479"/>
              <a:gd name="connsiteX95" fmla="*/ 5356576 w 74090215"/>
              <a:gd name="connsiteY95" fmla="*/ 1 h 17509479"/>
              <a:gd name="connsiteX96" fmla="*/ 10713152 w 74090215"/>
              <a:gd name="connsiteY96" fmla="*/ 5356577 h 17509479"/>
              <a:gd name="connsiteX97" fmla="*/ 9321610 w 74090215"/>
              <a:gd name="connsiteY97" fmla="*/ 8958219 h 17509479"/>
              <a:gd name="connsiteX98" fmla="*/ 9019565 w 74090215"/>
              <a:gd name="connsiteY98" fmla="*/ 9243579 h 17509479"/>
              <a:gd name="connsiteX99" fmla="*/ 7742306 w 74090215"/>
              <a:gd name="connsiteY99" fmla="*/ 12152903 h 17509479"/>
              <a:gd name="connsiteX100" fmla="*/ 11694282 w 74090215"/>
              <a:gd name="connsiteY100" fmla="*/ 16104879 h 17509479"/>
              <a:gd name="connsiteX101" fmla="*/ 15646256 w 74090215"/>
              <a:gd name="connsiteY101" fmla="*/ 12152903 h 17509479"/>
              <a:gd name="connsiteX102" fmla="*/ 14368998 w 74090215"/>
              <a:gd name="connsiteY102" fmla="*/ 9243579 h 17509479"/>
              <a:gd name="connsiteX103" fmla="*/ 14066953 w 74090215"/>
              <a:gd name="connsiteY103" fmla="*/ 8958219 h 17509479"/>
              <a:gd name="connsiteX104" fmla="*/ 12675411 w 74090215"/>
              <a:gd name="connsiteY104" fmla="*/ 5356577 h 17509479"/>
              <a:gd name="connsiteX105" fmla="*/ 18031987 w 74090215"/>
              <a:gd name="connsiteY105" fmla="*/ 1 h 17509479"/>
              <a:gd name="connsiteX106" fmla="*/ 23388563 w 74090215"/>
              <a:gd name="connsiteY106" fmla="*/ 5356577 h 17509479"/>
              <a:gd name="connsiteX107" fmla="*/ 21997023 w 74090215"/>
              <a:gd name="connsiteY107" fmla="*/ 8958219 h 17509479"/>
              <a:gd name="connsiteX108" fmla="*/ 21694979 w 74090215"/>
              <a:gd name="connsiteY108" fmla="*/ 9243579 h 17509479"/>
              <a:gd name="connsiteX109" fmla="*/ 20417719 w 74090215"/>
              <a:gd name="connsiteY109" fmla="*/ 12152903 h 17509479"/>
              <a:gd name="connsiteX110" fmla="*/ 24369693 w 74090215"/>
              <a:gd name="connsiteY110" fmla="*/ 16104879 h 17509479"/>
              <a:gd name="connsiteX111" fmla="*/ 28321667 w 74090215"/>
              <a:gd name="connsiteY111" fmla="*/ 12152903 h 17509479"/>
              <a:gd name="connsiteX112" fmla="*/ 27044411 w 74090215"/>
              <a:gd name="connsiteY112" fmla="*/ 9243579 h 17509479"/>
              <a:gd name="connsiteX113" fmla="*/ 26742365 w 74090215"/>
              <a:gd name="connsiteY113" fmla="*/ 8958217 h 17509479"/>
              <a:gd name="connsiteX114" fmla="*/ 25350823 w 74090215"/>
              <a:gd name="connsiteY114" fmla="*/ 5356577 h 17509479"/>
              <a:gd name="connsiteX115" fmla="*/ 30707399 w 74090215"/>
              <a:gd name="connsiteY11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360963 w 74090215"/>
              <a:gd name="connsiteY40" fmla="*/ 8551263 h 17509479"/>
              <a:gd name="connsiteX41" fmla="*/ 67752503 w 74090215"/>
              <a:gd name="connsiteY41" fmla="*/ 12152903 h 17509479"/>
              <a:gd name="connsiteX42" fmla="*/ 62395927 w 74090215"/>
              <a:gd name="connsiteY42" fmla="*/ 17509479 h 17509479"/>
              <a:gd name="connsiteX43" fmla="*/ 57039351 w 74090215"/>
              <a:gd name="connsiteY43" fmla="*/ 12152903 h 17509479"/>
              <a:gd name="connsiteX44" fmla="*/ 58430891 w 74090215"/>
              <a:gd name="connsiteY44" fmla="*/ 8551263 h 17509479"/>
              <a:gd name="connsiteX45" fmla="*/ 58732935 w 74090215"/>
              <a:gd name="connsiteY45" fmla="*/ 8265901 h 17509479"/>
              <a:gd name="connsiteX46" fmla="*/ 60010195 w 74090215"/>
              <a:gd name="connsiteY46" fmla="*/ 5356577 h 17509479"/>
              <a:gd name="connsiteX47" fmla="*/ 56058219 w 74090215"/>
              <a:gd name="connsiteY47" fmla="*/ 1404601 h 17509479"/>
              <a:gd name="connsiteX48" fmla="*/ 52106247 w 74090215"/>
              <a:gd name="connsiteY48" fmla="*/ 5356577 h 17509479"/>
              <a:gd name="connsiteX49" fmla="*/ 53383507 w 74090215"/>
              <a:gd name="connsiteY49" fmla="*/ 8265901 h 17509479"/>
              <a:gd name="connsiteX50" fmla="*/ 53685547 w 74090215"/>
              <a:gd name="connsiteY50" fmla="*/ 8551263 h 17509479"/>
              <a:gd name="connsiteX51" fmla="*/ 55077091 w 74090215"/>
              <a:gd name="connsiteY51" fmla="*/ 12152903 h 17509479"/>
              <a:gd name="connsiteX52" fmla="*/ 49720515 w 74090215"/>
              <a:gd name="connsiteY52" fmla="*/ 17509479 h 17509479"/>
              <a:gd name="connsiteX53" fmla="*/ 44363935 w 74090215"/>
              <a:gd name="connsiteY53" fmla="*/ 12152903 h 17509479"/>
              <a:gd name="connsiteX54" fmla="*/ 45755479 w 74090215"/>
              <a:gd name="connsiteY54" fmla="*/ 8551263 h 17509479"/>
              <a:gd name="connsiteX55" fmla="*/ 46057527 w 74090215"/>
              <a:gd name="connsiteY55" fmla="*/ 8265901 h 17509479"/>
              <a:gd name="connsiteX56" fmla="*/ 47334783 w 74090215"/>
              <a:gd name="connsiteY56" fmla="*/ 5356577 h 17509479"/>
              <a:gd name="connsiteX57" fmla="*/ 43382807 w 74090215"/>
              <a:gd name="connsiteY57" fmla="*/ 1404601 h 17509479"/>
              <a:gd name="connsiteX58" fmla="*/ 39430831 w 74090215"/>
              <a:gd name="connsiteY58" fmla="*/ 5356577 h 17509479"/>
              <a:gd name="connsiteX59" fmla="*/ 40708095 w 74090215"/>
              <a:gd name="connsiteY59" fmla="*/ 8265901 h 17509479"/>
              <a:gd name="connsiteX60" fmla="*/ 41010135 w 74090215"/>
              <a:gd name="connsiteY60" fmla="*/ 8551263 h 17509479"/>
              <a:gd name="connsiteX61" fmla="*/ 42401679 w 74090215"/>
              <a:gd name="connsiteY61" fmla="*/ 12152903 h 17509479"/>
              <a:gd name="connsiteX62" fmla="*/ 37045103 w 74090215"/>
              <a:gd name="connsiteY62" fmla="*/ 17509479 h 17509479"/>
              <a:gd name="connsiteX63" fmla="*/ 31688529 w 74090215"/>
              <a:gd name="connsiteY63" fmla="*/ 12152903 h 17509479"/>
              <a:gd name="connsiteX64" fmla="*/ 33080067 w 74090215"/>
              <a:gd name="connsiteY64" fmla="*/ 8551263 h 17509479"/>
              <a:gd name="connsiteX65" fmla="*/ 33382111 w 74090215"/>
              <a:gd name="connsiteY65" fmla="*/ 8265901 h 17509479"/>
              <a:gd name="connsiteX66" fmla="*/ 34659375 w 74090215"/>
              <a:gd name="connsiteY66" fmla="*/ 5356577 h 17509479"/>
              <a:gd name="connsiteX67" fmla="*/ 30707399 w 74090215"/>
              <a:gd name="connsiteY67" fmla="*/ 1404601 h 17509479"/>
              <a:gd name="connsiteX68" fmla="*/ 26755425 w 74090215"/>
              <a:gd name="connsiteY68" fmla="*/ 5356577 h 17509479"/>
              <a:gd name="connsiteX69" fmla="*/ 28032683 w 74090215"/>
              <a:gd name="connsiteY69" fmla="*/ 8265901 h 17509479"/>
              <a:gd name="connsiteX70" fmla="*/ 28334727 w 74090215"/>
              <a:gd name="connsiteY70" fmla="*/ 8551263 h 17509479"/>
              <a:gd name="connsiteX71" fmla="*/ 29726271 w 74090215"/>
              <a:gd name="connsiteY71" fmla="*/ 12152903 h 17509479"/>
              <a:gd name="connsiteX72" fmla="*/ 24369693 w 74090215"/>
              <a:gd name="connsiteY72" fmla="*/ 17509479 h 17509479"/>
              <a:gd name="connsiteX73" fmla="*/ 19013117 w 74090215"/>
              <a:gd name="connsiteY73" fmla="*/ 12152903 h 17509479"/>
              <a:gd name="connsiteX74" fmla="*/ 20404659 w 74090215"/>
              <a:gd name="connsiteY74" fmla="*/ 8551263 h 17509479"/>
              <a:gd name="connsiteX75" fmla="*/ 20706703 w 74090215"/>
              <a:gd name="connsiteY75" fmla="*/ 8265903 h 17509479"/>
              <a:gd name="connsiteX76" fmla="*/ 21983965 w 74090215"/>
              <a:gd name="connsiteY76" fmla="*/ 5356577 h 17509479"/>
              <a:gd name="connsiteX77" fmla="*/ 18031987 w 74090215"/>
              <a:gd name="connsiteY77" fmla="*/ 1404603 h 17509479"/>
              <a:gd name="connsiteX78" fmla="*/ 14080013 w 74090215"/>
              <a:gd name="connsiteY78" fmla="*/ 5356577 h 17509479"/>
              <a:gd name="connsiteX79" fmla="*/ 15357271 w 74090215"/>
              <a:gd name="connsiteY79" fmla="*/ 8265903 h 17509479"/>
              <a:gd name="connsiteX80" fmla="*/ 15659315 w 74090215"/>
              <a:gd name="connsiteY80" fmla="*/ 8551263 h 17509479"/>
              <a:gd name="connsiteX81" fmla="*/ 17050857 w 74090215"/>
              <a:gd name="connsiteY81" fmla="*/ 12152903 h 17509479"/>
              <a:gd name="connsiteX82" fmla="*/ 11694282 w 74090215"/>
              <a:gd name="connsiteY82" fmla="*/ 17509479 h 17509479"/>
              <a:gd name="connsiteX83" fmla="*/ 6337705 w 74090215"/>
              <a:gd name="connsiteY83" fmla="*/ 12152903 h 17509479"/>
              <a:gd name="connsiteX84" fmla="*/ 7729247 w 74090215"/>
              <a:gd name="connsiteY84" fmla="*/ 8551263 h 17509479"/>
              <a:gd name="connsiteX85" fmla="*/ 8031291 w 74090215"/>
              <a:gd name="connsiteY85" fmla="*/ 8265903 h 17509479"/>
              <a:gd name="connsiteX86" fmla="*/ 9308549 w 74090215"/>
              <a:gd name="connsiteY86" fmla="*/ 5356577 h 17509479"/>
              <a:gd name="connsiteX87" fmla="*/ 5356576 w 74090215"/>
              <a:gd name="connsiteY87" fmla="*/ 1404603 h 17509479"/>
              <a:gd name="connsiteX88" fmla="*/ 1404600 w 74090215"/>
              <a:gd name="connsiteY88" fmla="*/ 5356577 h 17509479"/>
              <a:gd name="connsiteX89" fmla="*/ 2842750 w 74090215"/>
              <a:gd name="connsiteY89" fmla="*/ 8406115 h 17509479"/>
              <a:gd name="connsiteX90" fmla="*/ 2849823 w 74090215"/>
              <a:gd name="connsiteY90" fmla="*/ 8411669 h 17509479"/>
              <a:gd name="connsiteX91" fmla="*/ 1537309 w 74090215"/>
              <a:gd name="connsiteY91" fmla="*/ 9111111 h 17509479"/>
              <a:gd name="connsiteX92" fmla="*/ 1391538 w 74090215"/>
              <a:gd name="connsiteY92" fmla="*/ 8958219 h 17509479"/>
              <a:gd name="connsiteX93" fmla="*/ 0 w 74090215"/>
              <a:gd name="connsiteY93" fmla="*/ 5356577 h 17509479"/>
              <a:gd name="connsiteX94" fmla="*/ 5356576 w 74090215"/>
              <a:gd name="connsiteY94" fmla="*/ 1 h 17509479"/>
              <a:gd name="connsiteX95" fmla="*/ 10713152 w 74090215"/>
              <a:gd name="connsiteY95" fmla="*/ 5356577 h 17509479"/>
              <a:gd name="connsiteX96" fmla="*/ 9321610 w 74090215"/>
              <a:gd name="connsiteY96" fmla="*/ 8958219 h 17509479"/>
              <a:gd name="connsiteX97" fmla="*/ 9019565 w 74090215"/>
              <a:gd name="connsiteY97" fmla="*/ 9243579 h 17509479"/>
              <a:gd name="connsiteX98" fmla="*/ 7742306 w 74090215"/>
              <a:gd name="connsiteY98" fmla="*/ 12152903 h 17509479"/>
              <a:gd name="connsiteX99" fmla="*/ 11694282 w 74090215"/>
              <a:gd name="connsiteY99" fmla="*/ 16104879 h 17509479"/>
              <a:gd name="connsiteX100" fmla="*/ 15646256 w 74090215"/>
              <a:gd name="connsiteY100" fmla="*/ 12152903 h 17509479"/>
              <a:gd name="connsiteX101" fmla="*/ 14368998 w 74090215"/>
              <a:gd name="connsiteY101" fmla="*/ 9243579 h 17509479"/>
              <a:gd name="connsiteX102" fmla="*/ 14066953 w 74090215"/>
              <a:gd name="connsiteY102" fmla="*/ 8958219 h 17509479"/>
              <a:gd name="connsiteX103" fmla="*/ 12675411 w 74090215"/>
              <a:gd name="connsiteY103" fmla="*/ 5356577 h 17509479"/>
              <a:gd name="connsiteX104" fmla="*/ 18031987 w 74090215"/>
              <a:gd name="connsiteY104" fmla="*/ 1 h 17509479"/>
              <a:gd name="connsiteX105" fmla="*/ 23388563 w 74090215"/>
              <a:gd name="connsiteY105" fmla="*/ 5356577 h 17509479"/>
              <a:gd name="connsiteX106" fmla="*/ 21997023 w 74090215"/>
              <a:gd name="connsiteY106" fmla="*/ 8958219 h 17509479"/>
              <a:gd name="connsiteX107" fmla="*/ 21694979 w 74090215"/>
              <a:gd name="connsiteY107" fmla="*/ 9243579 h 17509479"/>
              <a:gd name="connsiteX108" fmla="*/ 20417719 w 74090215"/>
              <a:gd name="connsiteY108" fmla="*/ 12152903 h 17509479"/>
              <a:gd name="connsiteX109" fmla="*/ 24369693 w 74090215"/>
              <a:gd name="connsiteY109" fmla="*/ 16104879 h 17509479"/>
              <a:gd name="connsiteX110" fmla="*/ 28321667 w 74090215"/>
              <a:gd name="connsiteY110" fmla="*/ 12152903 h 17509479"/>
              <a:gd name="connsiteX111" fmla="*/ 27044411 w 74090215"/>
              <a:gd name="connsiteY111" fmla="*/ 9243579 h 17509479"/>
              <a:gd name="connsiteX112" fmla="*/ 26742365 w 74090215"/>
              <a:gd name="connsiteY112" fmla="*/ 8958217 h 17509479"/>
              <a:gd name="connsiteX113" fmla="*/ 25350823 w 74090215"/>
              <a:gd name="connsiteY113" fmla="*/ 5356577 h 17509479"/>
              <a:gd name="connsiteX114" fmla="*/ 30707399 w 74090215"/>
              <a:gd name="connsiteY114" fmla="*/ 0 h 175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74090215" h="17509479">
                <a:moveTo>
                  <a:pt x="30707399" y="0"/>
                </a:moveTo>
                <a:cubicBezTo>
                  <a:pt x="33665751" y="0"/>
                  <a:pt x="36063975" y="2398221"/>
                  <a:pt x="36063975" y="5356577"/>
                </a:cubicBezTo>
                <a:cubicBezTo>
                  <a:pt x="36063975" y="6743305"/>
                  <a:pt x="35537019" y="8006959"/>
                  <a:pt x="34672431" y="8958217"/>
                </a:cubicBezTo>
                <a:lnTo>
                  <a:pt x="34370391" y="9243579"/>
                </a:lnTo>
                <a:cubicBezTo>
                  <a:pt x="33585175" y="9965851"/>
                  <a:pt x="33093131" y="11001915"/>
                  <a:pt x="33093131" y="12152903"/>
                </a:cubicBezTo>
                <a:cubicBezTo>
                  <a:pt x="33093131" y="14335519"/>
                  <a:pt x="34862491" y="16104879"/>
                  <a:pt x="37045103" y="16104879"/>
                </a:cubicBezTo>
                <a:cubicBezTo>
                  <a:pt x="39227719" y="16104879"/>
                  <a:pt x="40997079" y="14335519"/>
                  <a:pt x="40997079" y="12152903"/>
                </a:cubicBezTo>
                <a:cubicBezTo>
                  <a:pt x="40997079" y="11001915"/>
                  <a:pt x="40505031" y="9965851"/>
                  <a:pt x="39719815" y="9243579"/>
                </a:cubicBezTo>
                <a:lnTo>
                  <a:pt x="39417775" y="8958217"/>
                </a:lnTo>
                <a:cubicBezTo>
                  <a:pt x="38553183" y="8006959"/>
                  <a:pt x="38026231" y="6743305"/>
                  <a:pt x="38026231" y="5356577"/>
                </a:cubicBezTo>
                <a:cubicBezTo>
                  <a:pt x="38026231" y="2398221"/>
                  <a:pt x="40424455" y="0"/>
                  <a:pt x="43382807" y="0"/>
                </a:cubicBezTo>
                <a:cubicBezTo>
                  <a:pt x="46341163" y="0"/>
                  <a:pt x="48739383" y="2398221"/>
                  <a:pt x="48739383" y="5356577"/>
                </a:cubicBezTo>
                <a:cubicBezTo>
                  <a:pt x="48739383" y="6743305"/>
                  <a:pt x="48212431" y="8006959"/>
                  <a:pt x="47347843" y="8958217"/>
                </a:cubicBezTo>
                <a:lnTo>
                  <a:pt x="47045799" y="9243579"/>
                </a:lnTo>
                <a:cubicBezTo>
                  <a:pt x="46260583" y="9965851"/>
                  <a:pt x="45768539" y="11001915"/>
                  <a:pt x="45768539" y="12152903"/>
                </a:cubicBezTo>
                <a:cubicBezTo>
                  <a:pt x="45768539" y="14335519"/>
                  <a:pt x="47537899" y="16104879"/>
                  <a:pt x="49720515" y="16104879"/>
                </a:cubicBezTo>
                <a:cubicBezTo>
                  <a:pt x="51903127" y="16104879"/>
                  <a:pt x="53672487" y="14335519"/>
                  <a:pt x="53672487" y="12152903"/>
                </a:cubicBezTo>
                <a:cubicBezTo>
                  <a:pt x="53672487" y="11001915"/>
                  <a:pt x="53180443" y="9965851"/>
                  <a:pt x="52395227" y="9243579"/>
                </a:cubicBezTo>
                <a:lnTo>
                  <a:pt x="52093187" y="8958217"/>
                </a:lnTo>
                <a:cubicBezTo>
                  <a:pt x="51228595" y="8006959"/>
                  <a:pt x="50701643" y="6743305"/>
                  <a:pt x="50701643" y="5356577"/>
                </a:cubicBezTo>
                <a:cubicBezTo>
                  <a:pt x="50701643" y="2398221"/>
                  <a:pt x="53099863" y="0"/>
                  <a:pt x="56058219" y="0"/>
                </a:cubicBezTo>
                <a:cubicBezTo>
                  <a:pt x="59016575" y="0"/>
                  <a:pt x="61414799" y="2398221"/>
                  <a:pt x="61414799" y="5356577"/>
                </a:cubicBezTo>
                <a:cubicBezTo>
                  <a:pt x="61414799" y="6743305"/>
                  <a:pt x="60887847" y="8006959"/>
                  <a:pt x="60023255" y="8958217"/>
                </a:cubicBezTo>
                <a:lnTo>
                  <a:pt x="59721211" y="9243579"/>
                </a:lnTo>
                <a:cubicBezTo>
                  <a:pt x="58935995" y="9965851"/>
                  <a:pt x="58443951" y="11001915"/>
                  <a:pt x="58443951" y="12152903"/>
                </a:cubicBezTo>
                <a:cubicBezTo>
                  <a:pt x="58443951" y="14335519"/>
                  <a:pt x="60213311" y="16104879"/>
                  <a:pt x="62395927" y="16104879"/>
                </a:cubicBezTo>
                <a:cubicBezTo>
                  <a:pt x="64578543" y="16104879"/>
                  <a:pt x="66347903" y="14335519"/>
                  <a:pt x="66347903" y="12152903"/>
                </a:cubicBezTo>
                <a:cubicBezTo>
                  <a:pt x="66347903" y="11001915"/>
                  <a:pt x="65855859" y="9965851"/>
                  <a:pt x="65070643" y="9243579"/>
                </a:cubicBezTo>
                <a:lnTo>
                  <a:pt x="64768599" y="8958217"/>
                </a:lnTo>
                <a:cubicBezTo>
                  <a:pt x="63904011" y="8006959"/>
                  <a:pt x="63377055" y="6743305"/>
                  <a:pt x="63377055" y="5356577"/>
                </a:cubicBezTo>
                <a:cubicBezTo>
                  <a:pt x="63377055" y="2398221"/>
                  <a:pt x="65775279" y="0"/>
                  <a:pt x="68733639" y="0"/>
                </a:cubicBezTo>
                <a:cubicBezTo>
                  <a:pt x="71691991" y="0"/>
                  <a:pt x="74090215" y="2398221"/>
                  <a:pt x="74090215" y="5356577"/>
                </a:cubicBezTo>
                <a:cubicBezTo>
                  <a:pt x="74090215" y="6743305"/>
                  <a:pt x="73563255" y="8006959"/>
                  <a:pt x="72698671" y="8958217"/>
                </a:cubicBezTo>
                <a:lnTo>
                  <a:pt x="72552903" y="9111111"/>
                </a:lnTo>
                <a:lnTo>
                  <a:pt x="71240391" y="8411667"/>
                </a:lnTo>
                <a:lnTo>
                  <a:pt x="71247455" y="8406113"/>
                </a:lnTo>
                <a:cubicBezTo>
                  <a:pt x="72125775" y="7681261"/>
                  <a:pt x="72685607" y="6584299"/>
                  <a:pt x="72685607" y="5356577"/>
                </a:cubicBezTo>
                <a:cubicBezTo>
                  <a:pt x="72685607" y="3173961"/>
                  <a:pt x="70916247" y="1404601"/>
                  <a:pt x="68733639" y="1404601"/>
                </a:cubicBezTo>
                <a:cubicBezTo>
                  <a:pt x="66551019" y="1404601"/>
                  <a:pt x="64781659" y="3173961"/>
                  <a:pt x="64781659" y="5356577"/>
                </a:cubicBezTo>
                <a:cubicBezTo>
                  <a:pt x="64781659" y="6507567"/>
                  <a:pt x="65273703" y="7543631"/>
                  <a:pt x="66058919" y="8265901"/>
                </a:cubicBezTo>
                <a:lnTo>
                  <a:pt x="66360963" y="8551263"/>
                </a:lnTo>
                <a:cubicBezTo>
                  <a:pt x="67225551" y="9502521"/>
                  <a:pt x="67752503" y="10766175"/>
                  <a:pt x="67752503" y="12152903"/>
                </a:cubicBezTo>
                <a:cubicBezTo>
                  <a:pt x="67752503" y="15111259"/>
                  <a:pt x="65354283" y="17509479"/>
                  <a:pt x="62395927" y="17509479"/>
                </a:cubicBezTo>
                <a:cubicBezTo>
                  <a:pt x="59437571" y="17509479"/>
                  <a:pt x="57039351" y="15111259"/>
                  <a:pt x="57039351" y="12152903"/>
                </a:cubicBezTo>
                <a:cubicBezTo>
                  <a:pt x="57039351" y="10766175"/>
                  <a:pt x="57566303" y="9502521"/>
                  <a:pt x="58430891" y="8551263"/>
                </a:cubicBezTo>
                <a:lnTo>
                  <a:pt x="58732935" y="8265901"/>
                </a:lnTo>
                <a:cubicBezTo>
                  <a:pt x="59518151" y="7543631"/>
                  <a:pt x="60010195" y="6507567"/>
                  <a:pt x="60010195" y="5356577"/>
                </a:cubicBezTo>
                <a:cubicBezTo>
                  <a:pt x="60010195" y="3173961"/>
                  <a:pt x="58240835" y="1404601"/>
                  <a:pt x="56058219" y="1404601"/>
                </a:cubicBezTo>
                <a:cubicBezTo>
                  <a:pt x="53875607" y="1404601"/>
                  <a:pt x="52106247" y="3173961"/>
                  <a:pt x="52106247" y="5356577"/>
                </a:cubicBezTo>
                <a:cubicBezTo>
                  <a:pt x="52106247" y="6507567"/>
                  <a:pt x="52598291" y="7543631"/>
                  <a:pt x="53383507" y="8265901"/>
                </a:cubicBezTo>
                <a:lnTo>
                  <a:pt x="53685547" y="8551263"/>
                </a:lnTo>
                <a:cubicBezTo>
                  <a:pt x="54550139" y="9502521"/>
                  <a:pt x="55077091" y="10766175"/>
                  <a:pt x="55077091" y="12152903"/>
                </a:cubicBezTo>
                <a:cubicBezTo>
                  <a:pt x="55077091" y="15111259"/>
                  <a:pt x="52678871" y="17509479"/>
                  <a:pt x="49720515" y="17509479"/>
                </a:cubicBezTo>
                <a:cubicBezTo>
                  <a:pt x="46762159" y="17509479"/>
                  <a:pt x="44363935" y="15111259"/>
                  <a:pt x="44363935" y="12152903"/>
                </a:cubicBezTo>
                <a:cubicBezTo>
                  <a:pt x="44363935" y="10766175"/>
                  <a:pt x="44890887" y="9502521"/>
                  <a:pt x="45755479" y="8551263"/>
                </a:cubicBezTo>
                <a:lnTo>
                  <a:pt x="46057527" y="8265901"/>
                </a:lnTo>
                <a:cubicBezTo>
                  <a:pt x="46842739" y="7543631"/>
                  <a:pt x="47334783" y="6507567"/>
                  <a:pt x="47334783" y="5356577"/>
                </a:cubicBezTo>
                <a:cubicBezTo>
                  <a:pt x="47334783" y="3173961"/>
                  <a:pt x="45565423" y="1404601"/>
                  <a:pt x="43382807" y="1404601"/>
                </a:cubicBezTo>
                <a:cubicBezTo>
                  <a:pt x="41200191" y="1404601"/>
                  <a:pt x="39430831" y="3173961"/>
                  <a:pt x="39430831" y="5356577"/>
                </a:cubicBezTo>
                <a:cubicBezTo>
                  <a:pt x="39430831" y="6507567"/>
                  <a:pt x="39922879" y="7543631"/>
                  <a:pt x="40708095" y="8265901"/>
                </a:cubicBezTo>
                <a:lnTo>
                  <a:pt x="41010135" y="8551263"/>
                </a:lnTo>
                <a:cubicBezTo>
                  <a:pt x="41874727" y="9502521"/>
                  <a:pt x="42401679" y="10766175"/>
                  <a:pt x="42401679" y="12152903"/>
                </a:cubicBezTo>
                <a:cubicBezTo>
                  <a:pt x="42401679" y="15111259"/>
                  <a:pt x="40003455" y="17509479"/>
                  <a:pt x="37045103" y="17509479"/>
                </a:cubicBezTo>
                <a:cubicBezTo>
                  <a:pt x="34086751" y="17509479"/>
                  <a:pt x="31688529" y="15111259"/>
                  <a:pt x="31688529" y="12152903"/>
                </a:cubicBezTo>
                <a:cubicBezTo>
                  <a:pt x="31688529" y="10766175"/>
                  <a:pt x="32215479" y="9502521"/>
                  <a:pt x="33080067" y="8551263"/>
                </a:cubicBezTo>
                <a:lnTo>
                  <a:pt x="33382111" y="8265901"/>
                </a:lnTo>
                <a:cubicBezTo>
                  <a:pt x="34167327" y="7543631"/>
                  <a:pt x="34659375" y="6507567"/>
                  <a:pt x="34659375" y="5356577"/>
                </a:cubicBezTo>
                <a:cubicBezTo>
                  <a:pt x="34659375" y="3173961"/>
                  <a:pt x="32890015" y="1404601"/>
                  <a:pt x="30707399" y="1404601"/>
                </a:cubicBezTo>
                <a:cubicBezTo>
                  <a:pt x="28524783" y="1404601"/>
                  <a:pt x="26755425" y="3173961"/>
                  <a:pt x="26755425" y="5356577"/>
                </a:cubicBezTo>
                <a:cubicBezTo>
                  <a:pt x="26755425" y="6507567"/>
                  <a:pt x="27247467" y="7543631"/>
                  <a:pt x="28032683" y="8265901"/>
                </a:cubicBezTo>
                <a:lnTo>
                  <a:pt x="28334727" y="8551263"/>
                </a:lnTo>
                <a:cubicBezTo>
                  <a:pt x="29199315" y="9502521"/>
                  <a:pt x="29726271" y="10766175"/>
                  <a:pt x="29726271" y="12152903"/>
                </a:cubicBezTo>
                <a:cubicBezTo>
                  <a:pt x="29726271" y="15111259"/>
                  <a:pt x="27328047" y="17509479"/>
                  <a:pt x="24369693" y="17509479"/>
                </a:cubicBezTo>
                <a:cubicBezTo>
                  <a:pt x="21411339" y="17509479"/>
                  <a:pt x="19013117" y="15111259"/>
                  <a:pt x="19013117" y="12152903"/>
                </a:cubicBezTo>
                <a:cubicBezTo>
                  <a:pt x="19013117" y="10766175"/>
                  <a:pt x="19540071" y="9502521"/>
                  <a:pt x="20404659" y="8551263"/>
                </a:cubicBezTo>
                <a:lnTo>
                  <a:pt x="20706703" y="8265903"/>
                </a:lnTo>
                <a:cubicBezTo>
                  <a:pt x="21491919" y="7543631"/>
                  <a:pt x="21983965" y="6507567"/>
                  <a:pt x="21983965" y="5356577"/>
                </a:cubicBezTo>
                <a:cubicBezTo>
                  <a:pt x="21983965" y="3173962"/>
                  <a:pt x="20214601" y="1404603"/>
                  <a:pt x="18031987" y="1404603"/>
                </a:cubicBezTo>
                <a:cubicBezTo>
                  <a:pt x="15849372" y="1404603"/>
                  <a:pt x="14080013" y="3173962"/>
                  <a:pt x="14080013" y="5356577"/>
                </a:cubicBezTo>
                <a:cubicBezTo>
                  <a:pt x="14080013" y="6507567"/>
                  <a:pt x="14572056" y="7543631"/>
                  <a:pt x="15357271" y="8265903"/>
                </a:cubicBezTo>
                <a:lnTo>
                  <a:pt x="15659315" y="8551263"/>
                </a:lnTo>
                <a:cubicBezTo>
                  <a:pt x="16523904" y="9502521"/>
                  <a:pt x="17050857" y="10766175"/>
                  <a:pt x="17050857" y="12152903"/>
                </a:cubicBezTo>
                <a:cubicBezTo>
                  <a:pt x="17050857" y="15111259"/>
                  <a:pt x="14652637" y="17509479"/>
                  <a:pt x="11694282" y="17509479"/>
                </a:cubicBezTo>
                <a:cubicBezTo>
                  <a:pt x="8735925" y="17509479"/>
                  <a:pt x="6337705" y="15111259"/>
                  <a:pt x="6337705" y="12152903"/>
                </a:cubicBezTo>
                <a:cubicBezTo>
                  <a:pt x="6337705" y="10766175"/>
                  <a:pt x="6864656" y="9502521"/>
                  <a:pt x="7729247" y="8551263"/>
                </a:cubicBezTo>
                <a:lnTo>
                  <a:pt x="8031291" y="8265903"/>
                </a:lnTo>
                <a:cubicBezTo>
                  <a:pt x="8816507" y="7543631"/>
                  <a:pt x="9308549" y="6507567"/>
                  <a:pt x="9308549" y="5356577"/>
                </a:cubicBezTo>
                <a:cubicBezTo>
                  <a:pt x="9308549" y="3173962"/>
                  <a:pt x="7539190" y="1404603"/>
                  <a:pt x="5356576" y="1404603"/>
                </a:cubicBezTo>
                <a:cubicBezTo>
                  <a:pt x="3173957" y="1404603"/>
                  <a:pt x="1404600" y="3173962"/>
                  <a:pt x="1404600" y="5356577"/>
                </a:cubicBezTo>
                <a:cubicBezTo>
                  <a:pt x="1404600" y="6584299"/>
                  <a:pt x="1964437" y="7681263"/>
                  <a:pt x="2842750" y="8406115"/>
                </a:cubicBezTo>
                <a:lnTo>
                  <a:pt x="2849823" y="8411669"/>
                </a:lnTo>
                <a:lnTo>
                  <a:pt x="1537309" y="9111111"/>
                </a:lnTo>
                <a:lnTo>
                  <a:pt x="1391538" y="8958219"/>
                </a:lnTo>
                <a:cubicBezTo>
                  <a:pt x="526950" y="8006959"/>
                  <a:pt x="0" y="6743307"/>
                  <a:pt x="0" y="5356577"/>
                </a:cubicBezTo>
                <a:cubicBezTo>
                  <a:pt x="0" y="2398221"/>
                  <a:pt x="2398219" y="1"/>
                  <a:pt x="5356576" y="1"/>
                </a:cubicBezTo>
                <a:cubicBezTo>
                  <a:pt x="8314930" y="1"/>
                  <a:pt x="10713152" y="2398221"/>
                  <a:pt x="10713152" y="5356577"/>
                </a:cubicBezTo>
                <a:cubicBezTo>
                  <a:pt x="10713152" y="6743307"/>
                  <a:pt x="10186199" y="8006959"/>
                  <a:pt x="9321610" y="8958219"/>
                </a:cubicBezTo>
                <a:lnTo>
                  <a:pt x="9019565" y="9243579"/>
                </a:lnTo>
                <a:cubicBezTo>
                  <a:pt x="8234348" y="9965851"/>
                  <a:pt x="7742306" y="11001915"/>
                  <a:pt x="7742306" y="12152903"/>
                </a:cubicBezTo>
                <a:cubicBezTo>
                  <a:pt x="7742306" y="14335519"/>
                  <a:pt x="9511666" y="16104879"/>
                  <a:pt x="11694282" y="16104879"/>
                </a:cubicBezTo>
                <a:cubicBezTo>
                  <a:pt x="13876896" y="16104879"/>
                  <a:pt x="15646256" y="14335519"/>
                  <a:pt x="15646256" y="12152903"/>
                </a:cubicBezTo>
                <a:cubicBezTo>
                  <a:pt x="15646256" y="11001915"/>
                  <a:pt x="15154212" y="9965851"/>
                  <a:pt x="14368998" y="9243579"/>
                </a:cubicBezTo>
                <a:lnTo>
                  <a:pt x="14066953" y="8958219"/>
                </a:lnTo>
                <a:cubicBezTo>
                  <a:pt x="13202364" y="8006959"/>
                  <a:pt x="12675411" y="6743307"/>
                  <a:pt x="12675411" y="5356577"/>
                </a:cubicBezTo>
                <a:cubicBezTo>
                  <a:pt x="12675411" y="2398221"/>
                  <a:pt x="15073631" y="1"/>
                  <a:pt x="18031987" y="1"/>
                </a:cubicBezTo>
                <a:cubicBezTo>
                  <a:pt x="20990343" y="1"/>
                  <a:pt x="23388563" y="2398221"/>
                  <a:pt x="23388563" y="5356577"/>
                </a:cubicBezTo>
                <a:cubicBezTo>
                  <a:pt x="23388563" y="6743307"/>
                  <a:pt x="22861611" y="8006959"/>
                  <a:pt x="21997023" y="8958219"/>
                </a:cubicBezTo>
                <a:lnTo>
                  <a:pt x="21694979" y="9243579"/>
                </a:lnTo>
                <a:cubicBezTo>
                  <a:pt x="20909761" y="9965851"/>
                  <a:pt x="20417719" y="11001915"/>
                  <a:pt x="20417719" y="12152903"/>
                </a:cubicBezTo>
                <a:cubicBezTo>
                  <a:pt x="20417719" y="14335519"/>
                  <a:pt x="22187079" y="16104879"/>
                  <a:pt x="24369693" y="16104879"/>
                </a:cubicBezTo>
                <a:cubicBezTo>
                  <a:pt x="26552307" y="16104879"/>
                  <a:pt x="28321667" y="14335519"/>
                  <a:pt x="28321667" y="12152903"/>
                </a:cubicBezTo>
                <a:cubicBezTo>
                  <a:pt x="28321667" y="11001915"/>
                  <a:pt x="27829625" y="9965851"/>
                  <a:pt x="27044411" y="9243579"/>
                </a:cubicBezTo>
                <a:lnTo>
                  <a:pt x="26742365" y="8958217"/>
                </a:lnTo>
                <a:cubicBezTo>
                  <a:pt x="25877775" y="8006959"/>
                  <a:pt x="25350823" y="6743305"/>
                  <a:pt x="25350823" y="5356577"/>
                </a:cubicBezTo>
                <a:cubicBezTo>
                  <a:pt x="25350823" y="2398221"/>
                  <a:pt x="27749043" y="0"/>
                  <a:pt x="30707399" y="0"/>
                </a:cubicBezTo>
                <a:close/>
              </a:path>
            </a:pathLst>
          </a:custGeom>
          <a:gradFill>
            <a:gsLst>
              <a:gs pos="17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0">
                <a:schemeClr val="accent5">
                  <a:lumMod val="75000"/>
                </a:schemeClr>
              </a:gs>
              <a:gs pos="33000">
                <a:schemeClr val="accent5">
                  <a:lumMod val="40000"/>
                  <a:lumOff val="60000"/>
                </a:schemeClr>
              </a:gs>
              <a:gs pos="50000">
                <a:schemeClr val="accent5"/>
              </a:gs>
              <a:gs pos="6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4217" y="9997693"/>
            <a:ext cx="1975316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500" dirty="0" smtClean="0">
                <a:solidFill>
                  <a:srgbClr val="00990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식물검역종합인증기관</a:t>
            </a:r>
            <a:endParaRPr lang="ko-KR" altLang="en-US" sz="15500" dirty="0">
              <a:solidFill>
                <a:srgbClr val="00990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7017" y="15597555"/>
            <a:ext cx="2493417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900" dirty="0" err="1" smtClean="0">
                <a:solidFill>
                  <a:srgbClr val="002060"/>
                </a:solidFill>
                <a:latin typeface="a고딕16" panose="02020600000000000000" pitchFamily="18" charset="-127"/>
                <a:ea typeface="a고딕16" panose="02020600000000000000" pitchFamily="18" charset="-127"/>
              </a:rPr>
              <a:t>국제식물검역인증원</a:t>
            </a:r>
            <a:endParaRPr lang="ko-KR" altLang="en-US" sz="23900" dirty="0">
              <a:solidFill>
                <a:srgbClr val="002060"/>
              </a:solidFill>
              <a:latin typeface="a고딕16" panose="02020600000000000000" pitchFamily="18" charset="-127"/>
              <a:ea typeface="a고딕16" panose="02020600000000000000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64240" y="12979903"/>
            <a:ext cx="14899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International Plant-Quarantine </a:t>
            </a:r>
          </a:p>
          <a:p>
            <a:r>
              <a:rPr lang="en-US" altLang="ko-KR" sz="80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Accreditation Board </a:t>
            </a:r>
            <a:endParaRPr lang="ko-KR" altLang="en-US" sz="800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638" name="TextBox 637"/>
          <p:cNvSpPr txBox="1"/>
          <p:nvPr/>
        </p:nvSpPr>
        <p:spPr>
          <a:xfrm>
            <a:off x="2037104" y="26245304"/>
            <a:ext cx="78889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AGM</a:t>
            </a:r>
          </a:p>
          <a:p>
            <a:pPr algn="ctr"/>
            <a:r>
              <a:rPr lang="ko-KR" altLang="en-US" sz="10500" dirty="0" err="1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예찰</a:t>
            </a:r>
            <a:r>
              <a:rPr lang="en-US" altLang="ko-KR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방제</a:t>
            </a:r>
            <a:endParaRPr lang="ko-KR" altLang="en-US" sz="1050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1651257" y="34773907"/>
            <a:ext cx="78889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선박</a:t>
            </a:r>
            <a:endParaRPr lang="en-US" altLang="ko-KR" sz="10500" dirty="0" smtClean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en-US" altLang="ko-KR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AGM</a:t>
            </a:r>
            <a:r>
              <a:rPr lang="ko-KR" altLang="en-US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검사</a:t>
            </a:r>
            <a:endParaRPr lang="ko-KR" altLang="en-US" sz="1050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640" name="TextBox 639"/>
          <p:cNvSpPr txBox="1"/>
          <p:nvPr/>
        </p:nvSpPr>
        <p:spPr>
          <a:xfrm>
            <a:off x="10040351" y="34694392"/>
            <a:ext cx="78889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0" spc="-15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선박검사</a:t>
            </a:r>
            <a:r>
              <a:rPr lang="en-US" altLang="ko-KR" sz="10500" spc="-15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r>
              <a:rPr lang="ko-KR" altLang="en-US" sz="10500" spc="-15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후</a:t>
            </a:r>
            <a:endParaRPr lang="en-US" altLang="ko-KR" sz="10500" spc="-150" dirty="0" smtClean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0500" spc="-15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사후관리</a:t>
            </a:r>
            <a:endParaRPr lang="ko-KR" altLang="en-US" sz="10500" spc="-15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641" name="TextBox 640"/>
          <p:cNvSpPr txBox="1"/>
          <p:nvPr/>
        </p:nvSpPr>
        <p:spPr>
          <a:xfrm>
            <a:off x="9625211" y="42349379"/>
            <a:ext cx="788898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AGM</a:t>
            </a:r>
            <a:r>
              <a:rPr lang="ko-KR" altLang="en-US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관련</a:t>
            </a:r>
            <a:endParaRPr lang="en-US" altLang="ko-KR" sz="10500" dirty="0" smtClean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교육 홍보</a:t>
            </a:r>
            <a:endParaRPr lang="en-US" altLang="ko-KR" sz="10500" dirty="0" smtClean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05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조사 연구</a:t>
            </a:r>
            <a:endParaRPr lang="en-US" altLang="ko-KR" sz="10500" dirty="0" smtClean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17967296" y="41959232"/>
            <a:ext cx="788898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수입</a:t>
            </a:r>
            <a:endParaRPr lang="en-US" altLang="ko-KR" sz="1050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0500" dirty="0" err="1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재식용식물</a:t>
            </a:r>
            <a:endParaRPr lang="en-US" altLang="ko-KR" sz="1050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  <a:p>
            <a:pPr algn="ctr"/>
            <a:r>
              <a:rPr lang="ko-KR" altLang="en-US" sz="105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관리업무</a:t>
            </a:r>
          </a:p>
        </p:txBody>
      </p:sp>
      <p:sp>
        <p:nvSpPr>
          <p:cNvPr id="653" name="자유형 652"/>
          <p:cNvSpPr>
            <a:spLocks noChangeAspect="1"/>
          </p:cNvSpPr>
          <p:nvPr/>
        </p:nvSpPr>
        <p:spPr>
          <a:xfrm rot="13560000">
            <a:off x="11894359" y="-2122540"/>
            <a:ext cx="67463684" cy="15943455"/>
          </a:xfrm>
          <a:custGeom>
            <a:avLst/>
            <a:gdLst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563543 w 74090215"/>
              <a:gd name="connsiteY11" fmla="*/ 9111111 h 17509479"/>
              <a:gd name="connsiteX12" fmla="*/ 39417775 w 74090215"/>
              <a:gd name="connsiteY12" fmla="*/ 8958217 h 17509479"/>
              <a:gd name="connsiteX13" fmla="*/ 38026231 w 74090215"/>
              <a:gd name="connsiteY13" fmla="*/ 5356577 h 17509479"/>
              <a:gd name="connsiteX14" fmla="*/ 43382807 w 74090215"/>
              <a:gd name="connsiteY14" fmla="*/ 0 h 17509479"/>
              <a:gd name="connsiteX15" fmla="*/ 48739383 w 74090215"/>
              <a:gd name="connsiteY15" fmla="*/ 5356577 h 17509479"/>
              <a:gd name="connsiteX16" fmla="*/ 47347843 w 74090215"/>
              <a:gd name="connsiteY16" fmla="*/ 8958217 h 17509479"/>
              <a:gd name="connsiteX17" fmla="*/ 47202075 w 74090215"/>
              <a:gd name="connsiteY17" fmla="*/ 9111111 h 17509479"/>
              <a:gd name="connsiteX18" fmla="*/ 47199427 w 74090215"/>
              <a:gd name="connsiteY18" fmla="*/ 9109699 h 17509479"/>
              <a:gd name="connsiteX19" fmla="*/ 47045799 w 74090215"/>
              <a:gd name="connsiteY19" fmla="*/ 9243579 h 17509479"/>
              <a:gd name="connsiteX20" fmla="*/ 45768539 w 74090215"/>
              <a:gd name="connsiteY20" fmla="*/ 12152903 h 17509479"/>
              <a:gd name="connsiteX21" fmla="*/ 49720515 w 74090215"/>
              <a:gd name="connsiteY21" fmla="*/ 16104879 h 17509479"/>
              <a:gd name="connsiteX22" fmla="*/ 53672487 w 74090215"/>
              <a:gd name="connsiteY22" fmla="*/ 12152903 h 17509479"/>
              <a:gd name="connsiteX23" fmla="*/ 52395227 w 74090215"/>
              <a:gd name="connsiteY23" fmla="*/ 9243579 h 17509479"/>
              <a:gd name="connsiteX24" fmla="*/ 52241603 w 74090215"/>
              <a:gd name="connsiteY24" fmla="*/ 9109701 h 17509479"/>
              <a:gd name="connsiteX25" fmla="*/ 52238955 w 74090215"/>
              <a:gd name="connsiteY25" fmla="*/ 9111111 h 17509479"/>
              <a:gd name="connsiteX26" fmla="*/ 52093187 w 74090215"/>
              <a:gd name="connsiteY26" fmla="*/ 8958217 h 17509479"/>
              <a:gd name="connsiteX27" fmla="*/ 50701643 w 74090215"/>
              <a:gd name="connsiteY27" fmla="*/ 5356577 h 17509479"/>
              <a:gd name="connsiteX28" fmla="*/ 56058219 w 74090215"/>
              <a:gd name="connsiteY28" fmla="*/ 0 h 17509479"/>
              <a:gd name="connsiteX29" fmla="*/ 61414799 w 74090215"/>
              <a:gd name="connsiteY29" fmla="*/ 5356577 h 17509479"/>
              <a:gd name="connsiteX30" fmla="*/ 60023255 w 74090215"/>
              <a:gd name="connsiteY30" fmla="*/ 8958217 h 17509479"/>
              <a:gd name="connsiteX31" fmla="*/ 59877487 w 74090215"/>
              <a:gd name="connsiteY31" fmla="*/ 9111111 h 17509479"/>
              <a:gd name="connsiteX32" fmla="*/ 59874839 w 74090215"/>
              <a:gd name="connsiteY32" fmla="*/ 9109699 h 17509479"/>
              <a:gd name="connsiteX33" fmla="*/ 59721211 w 74090215"/>
              <a:gd name="connsiteY33" fmla="*/ 9243579 h 17509479"/>
              <a:gd name="connsiteX34" fmla="*/ 58443951 w 74090215"/>
              <a:gd name="connsiteY34" fmla="*/ 12152903 h 17509479"/>
              <a:gd name="connsiteX35" fmla="*/ 62395927 w 74090215"/>
              <a:gd name="connsiteY35" fmla="*/ 16104879 h 17509479"/>
              <a:gd name="connsiteX36" fmla="*/ 66347903 w 74090215"/>
              <a:gd name="connsiteY36" fmla="*/ 12152903 h 17509479"/>
              <a:gd name="connsiteX37" fmla="*/ 65070643 w 74090215"/>
              <a:gd name="connsiteY37" fmla="*/ 9243579 h 17509479"/>
              <a:gd name="connsiteX38" fmla="*/ 64917015 w 74090215"/>
              <a:gd name="connsiteY38" fmla="*/ 9109699 h 17509479"/>
              <a:gd name="connsiteX39" fmla="*/ 64914367 w 74090215"/>
              <a:gd name="connsiteY39" fmla="*/ 9111111 h 17509479"/>
              <a:gd name="connsiteX40" fmla="*/ 64768599 w 74090215"/>
              <a:gd name="connsiteY40" fmla="*/ 8958217 h 17509479"/>
              <a:gd name="connsiteX41" fmla="*/ 63377055 w 74090215"/>
              <a:gd name="connsiteY41" fmla="*/ 5356577 h 17509479"/>
              <a:gd name="connsiteX42" fmla="*/ 68733639 w 74090215"/>
              <a:gd name="connsiteY42" fmla="*/ 0 h 17509479"/>
              <a:gd name="connsiteX43" fmla="*/ 74090215 w 74090215"/>
              <a:gd name="connsiteY43" fmla="*/ 5356577 h 17509479"/>
              <a:gd name="connsiteX44" fmla="*/ 72698671 w 74090215"/>
              <a:gd name="connsiteY44" fmla="*/ 8958217 h 17509479"/>
              <a:gd name="connsiteX45" fmla="*/ 72552903 w 74090215"/>
              <a:gd name="connsiteY45" fmla="*/ 9111111 h 17509479"/>
              <a:gd name="connsiteX46" fmla="*/ 71240391 w 74090215"/>
              <a:gd name="connsiteY46" fmla="*/ 8411667 h 17509479"/>
              <a:gd name="connsiteX47" fmla="*/ 71247455 w 74090215"/>
              <a:gd name="connsiteY47" fmla="*/ 8406113 h 17509479"/>
              <a:gd name="connsiteX48" fmla="*/ 72685607 w 74090215"/>
              <a:gd name="connsiteY48" fmla="*/ 5356577 h 17509479"/>
              <a:gd name="connsiteX49" fmla="*/ 68733639 w 74090215"/>
              <a:gd name="connsiteY49" fmla="*/ 1404601 h 17509479"/>
              <a:gd name="connsiteX50" fmla="*/ 64781659 w 74090215"/>
              <a:gd name="connsiteY50" fmla="*/ 5356577 h 17509479"/>
              <a:gd name="connsiteX51" fmla="*/ 66058919 w 74090215"/>
              <a:gd name="connsiteY51" fmla="*/ 8265901 h 17509479"/>
              <a:gd name="connsiteX52" fmla="*/ 66212543 w 74090215"/>
              <a:gd name="connsiteY52" fmla="*/ 8399781 h 17509479"/>
              <a:gd name="connsiteX53" fmla="*/ 66215191 w 74090215"/>
              <a:gd name="connsiteY53" fmla="*/ 8398371 h 17509479"/>
              <a:gd name="connsiteX54" fmla="*/ 66360963 w 74090215"/>
              <a:gd name="connsiteY54" fmla="*/ 8551263 h 17509479"/>
              <a:gd name="connsiteX55" fmla="*/ 67752503 w 74090215"/>
              <a:gd name="connsiteY55" fmla="*/ 12152903 h 17509479"/>
              <a:gd name="connsiteX56" fmla="*/ 62395927 w 74090215"/>
              <a:gd name="connsiteY56" fmla="*/ 17509479 h 17509479"/>
              <a:gd name="connsiteX57" fmla="*/ 57039351 w 74090215"/>
              <a:gd name="connsiteY57" fmla="*/ 12152903 h 17509479"/>
              <a:gd name="connsiteX58" fmla="*/ 58430891 w 74090215"/>
              <a:gd name="connsiteY58" fmla="*/ 8551263 h 17509479"/>
              <a:gd name="connsiteX59" fmla="*/ 58576659 w 74090215"/>
              <a:gd name="connsiteY59" fmla="*/ 8398371 h 17509479"/>
              <a:gd name="connsiteX60" fmla="*/ 58579307 w 74090215"/>
              <a:gd name="connsiteY60" fmla="*/ 8399783 h 17509479"/>
              <a:gd name="connsiteX61" fmla="*/ 58732935 w 74090215"/>
              <a:gd name="connsiteY61" fmla="*/ 8265901 h 17509479"/>
              <a:gd name="connsiteX62" fmla="*/ 60010195 w 74090215"/>
              <a:gd name="connsiteY62" fmla="*/ 5356577 h 17509479"/>
              <a:gd name="connsiteX63" fmla="*/ 56058219 w 74090215"/>
              <a:gd name="connsiteY63" fmla="*/ 1404601 h 17509479"/>
              <a:gd name="connsiteX64" fmla="*/ 52106247 w 74090215"/>
              <a:gd name="connsiteY64" fmla="*/ 5356577 h 17509479"/>
              <a:gd name="connsiteX65" fmla="*/ 53383507 w 74090215"/>
              <a:gd name="connsiteY65" fmla="*/ 8265901 h 17509479"/>
              <a:gd name="connsiteX66" fmla="*/ 53537131 w 74090215"/>
              <a:gd name="connsiteY66" fmla="*/ 8399781 h 17509479"/>
              <a:gd name="connsiteX67" fmla="*/ 53539779 w 74090215"/>
              <a:gd name="connsiteY67" fmla="*/ 8398371 h 17509479"/>
              <a:gd name="connsiteX68" fmla="*/ 53685547 w 74090215"/>
              <a:gd name="connsiteY68" fmla="*/ 8551263 h 17509479"/>
              <a:gd name="connsiteX69" fmla="*/ 55077091 w 74090215"/>
              <a:gd name="connsiteY69" fmla="*/ 12152903 h 17509479"/>
              <a:gd name="connsiteX70" fmla="*/ 49720515 w 74090215"/>
              <a:gd name="connsiteY70" fmla="*/ 17509479 h 17509479"/>
              <a:gd name="connsiteX71" fmla="*/ 44363935 w 74090215"/>
              <a:gd name="connsiteY71" fmla="*/ 12152903 h 17509479"/>
              <a:gd name="connsiteX72" fmla="*/ 45755479 w 74090215"/>
              <a:gd name="connsiteY72" fmla="*/ 8551263 h 17509479"/>
              <a:gd name="connsiteX73" fmla="*/ 45901247 w 74090215"/>
              <a:gd name="connsiteY73" fmla="*/ 8398371 h 17509479"/>
              <a:gd name="connsiteX74" fmla="*/ 45903895 w 74090215"/>
              <a:gd name="connsiteY74" fmla="*/ 8399783 h 17509479"/>
              <a:gd name="connsiteX75" fmla="*/ 46057527 w 74090215"/>
              <a:gd name="connsiteY75" fmla="*/ 8265901 h 17509479"/>
              <a:gd name="connsiteX76" fmla="*/ 47334783 w 74090215"/>
              <a:gd name="connsiteY76" fmla="*/ 5356577 h 17509479"/>
              <a:gd name="connsiteX77" fmla="*/ 43382807 w 74090215"/>
              <a:gd name="connsiteY77" fmla="*/ 1404601 h 17509479"/>
              <a:gd name="connsiteX78" fmla="*/ 39430831 w 74090215"/>
              <a:gd name="connsiteY78" fmla="*/ 5356577 h 17509479"/>
              <a:gd name="connsiteX79" fmla="*/ 40708095 w 74090215"/>
              <a:gd name="connsiteY79" fmla="*/ 8265901 h 17509479"/>
              <a:gd name="connsiteX80" fmla="*/ 40861719 w 74090215"/>
              <a:gd name="connsiteY80" fmla="*/ 8399783 h 17509479"/>
              <a:gd name="connsiteX81" fmla="*/ 40864367 w 74090215"/>
              <a:gd name="connsiteY81" fmla="*/ 8398371 h 17509479"/>
              <a:gd name="connsiteX82" fmla="*/ 41010135 w 74090215"/>
              <a:gd name="connsiteY82" fmla="*/ 8551263 h 17509479"/>
              <a:gd name="connsiteX83" fmla="*/ 42401679 w 74090215"/>
              <a:gd name="connsiteY83" fmla="*/ 12152903 h 17509479"/>
              <a:gd name="connsiteX84" fmla="*/ 37045103 w 74090215"/>
              <a:gd name="connsiteY84" fmla="*/ 17509479 h 17509479"/>
              <a:gd name="connsiteX85" fmla="*/ 31688529 w 74090215"/>
              <a:gd name="connsiteY85" fmla="*/ 12152903 h 17509479"/>
              <a:gd name="connsiteX86" fmla="*/ 33080067 w 74090215"/>
              <a:gd name="connsiteY86" fmla="*/ 8551263 h 17509479"/>
              <a:gd name="connsiteX87" fmla="*/ 33225839 w 74090215"/>
              <a:gd name="connsiteY87" fmla="*/ 8398371 h 17509479"/>
              <a:gd name="connsiteX88" fmla="*/ 33228483 w 74090215"/>
              <a:gd name="connsiteY88" fmla="*/ 8399783 h 17509479"/>
              <a:gd name="connsiteX89" fmla="*/ 33382111 w 74090215"/>
              <a:gd name="connsiteY89" fmla="*/ 8265901 h 17509479"/>
              <a:gd name="connsiteX90" fmla="*/ 34659375 w 74090215"/>
              <a:gd name="connsiteY90" fmla="*/ 5356577 h 17509479"/>
              <a:gd name="connsiteX91" fmla="*/ 30707399 w 74090215"/>
              <a:gd name="connsiteY91" fmla="*/ 1404601 h 17509479"/>
              <a:gd name="connsiteX92" fmla="*/ 26755425 w 74090215"/>
              <a:gd name="connsiteY92" fmla="*/ 5356577 h 17509479"/>
              <a:gd name="connsiteX93" fmla="*/ 28032683 w 74090215"/>
              <a:gd name="connsiteY93" fmla="*/ 8265901 h 17509479"/>
              <a:gd name="connsiteX94" fmla="*/ 28186311 w 74090215"/>
              <a:gd name="connsiteY94" fmla="*/ 8399783 h 17509479"/>
              <a:gd name="connsiteX95" fmla="*/ 28188957 w 74090215"/>
              <a:gd name="connsiteY95" fmla="*/ 8398371 h 17509479"/>
              <a:gd name="connsiteX96" fmla="*/ 28334727 w 74090215"/>
              <a:gd name="connsiteY96" fmla="*/ 8551263 h 17509479"/>
              <a:gd name="connsiteX97" fmla="*/ 29726271 w 74090215"/>
              <a:gd name="connsiteY97" fmla="*/ 12152903 h 17509479"/>
              <a:gd name="connsiteX98" fmla="*/ 24369693 w 74090215"/>
              <a:gd name="connsiteY98" fmla="*/ 17509479 h 17509479"/>
              <a:gd name="connsiteX99" fmla="*/ 19013117 w 74090215"/>
              <a:gd name="connsiteY99" fmla="*/ 12152903 h 17509479"/>
              <a:gd name="connsiteX100" fmla="*/ 20404659 w 74090215"/>
              <a:gd name="connsiteY100" fmla="*/ 8551263 h 17509479"/>
              <a:gd name="connsiteX101" fmla="*/ 20550427 w 74090215"/>
              <a:gd name="connsiteY101" fmla="*/ 8398371 h 17509479"/>
              <a:gd name="connsiteX102" fmla="*/ 20553075 w 74090215"/>
              <a:gd name="connsiteY102" fmla="*/ 8399783 h 17509479"/>
              <a:gd name="connsiteX103" fmla="*/ 20706703 w 74090215"/>
              <a:gd name="connsiteY103" fmla="*/ 8265903 h 17509479"/>
              <a:gd name="connsiteX104" fmla="*/ 21983965 w 74090215"/>
              <a:gd name="connsiteY104" fmla="*/ 5356577 h 17509479"/>
              <a:gd name="connsiteX105" fmla="*/ 18031987 w 74090215"/>
              <a:gd name="connsiteY105" fmla="*/ 1404603 h 17509479"/>
              <a:gd name="connsiteX106" fmla="*/ 14080013 w 74090215"/>
              <a:gd name="connsiteY106" fmla="*/ 5356577 h 17509479"/>
              <a:gd name="connsiteX107" fmla="*/ 15357271 w 74090215"/>
              <a:gd name="connsiteY107" fmla="*/ 8265903 h 17509479"/>
              <a:gd name="connsiteX108" fmla="*/ 15510897 w 74090215"/>
              <a:gd name="connsiteY108" fmla="*/ 8399783 h 17509479"/>
              <a:gd name="connsiteX109" fmla="*/ 15513547 w 74090215"/>
              <a:gd name="connsiteY109" fmla="*/ 8398371 h 17509479"/>
              <a:gd name="connsiteX110" fmla="*/ 15659315 w 74090215"/>
              <a:gd name="connsiteY110" fmla="*/ 8551263 h 17509479"/>
              <a:gd name="connsiteX111" fmla="*/ 17050857 w 74090215"/>
              <a:gd name="connsiteY111" fmla="*/ 12152903 h 17509479"/>
              <a:gd name="connsiteX112" fmla="*/ 11694282 w 74090215"/>
              <a:gd name="connsiteY112" fmla="*/ 17509479 h 17509479"/>
              <a:gd name="connsiteX113" fmla="*/ 6337705 w 74090215"/>
              <a:gd name="connsiteY113" fmla="*/ 12152903 h 17509479"/>
              <a:gd name="connsiteX114" fmla="*/ 7729247 w 74090215"/>
              <a:gd name="connsiteY114" fmla="*/ 8551263 h 17509479"/>
              <a:gd name="connsiteX115" fmla="*/ 7875014 w 74090215"/>
              <a:gd name="connsiteY115" fmla="*/ 8398371 h 17509479"/>
              <a:gd name="connsiteX116" fmla="*/ 7877664 w 74090215"/>
              <a:gd name="connsiteY116" fmla="*/ 8399783 h 17509479"/>
              <a:gd name="connsiteX117" fmla="*/ 8031291 w 74090215"/>
              <a:gd name="connsiteY117" fmla="*/ 8265903 h 17509479"/>
              <a:gd name="connsiteX118" fmla="*/ 9308549 w 74090215"/>
              <a:gd name="connsiteY118" fmla="*/ 5356577 h 17509479"/>
              <a:gd name="connsiteX119" fmla="*/ 5356576 w 74090215"/>
              <a:gd name="connsiteY119" fmla="*/ 1404603 h 17509479"/>
              <a:gd name="connsiteX120" fmla="*/ 1404600 w 74090215"/>
              <a:gd name="connsiteY120" fmla="*/ 5356577 h 17509479"/>
              <a:gd name="connsiteX121" fmla="*/ 2842750 w 74090215"/>
              <a:gd name="connsiteY121" fmla="*/ 8406115 h 17509479"/>
              <a:gd name="connsiteX122" fmla="*/ 2849823 w 74090215"/>
              <a:gd name="connsiteY122" fmla="*/ 8411669 h 17509479"/>
              <a:gd name="connsiteX123" fmla="*/ 1537309 w 74090215"/>
              <a:gd name="connsiteY123" fmla="*/ 9111111 h 17509479"/>
              <a:gd name="connsiteX124" fmla="*/ 1391538 w 74090215"/>
              <a:gd name="connsiteY124" fmla="*/ 8958219 h 17509479"/>
              <a:gd name="connsiteX125" fmla="*/ 0 w 74090215"/>
              <a:gd name="connsiteY125" fmla="*/ 5356577 h 17509479"/>
              <a:gd name="connsiteX126" fmla="*/ 5356576 w 74090215"/>
              <a:gd name="connsiteY126" fmla="*/ 1 h 17509479"/>
              <a:gd name="connsiteX127" fmla="*/ 10713152 w 74090215"/>
              <a:gd name="connsiteY127" fmla="*/ 5356577 h 17509479"/>
              <a:gd name="connsiteX128" fmla="*/ 9321610 w 74090215"/>
              <a:gd name="connsiteY128" fmla="*/ 8958219 h 17509479"/>
              <a:gd name="connsiteX129" fmla="*/ 9175842 w 74090215"/>
              <a:gd name="connsiteY129" fmla="*/ 9111111 h 17509479"/>
              <a:gd name="connsiteX130" fmla="*/ 9173193 w 74090215"/>
              <a:gd name="connsiteY130" fmla="*/ 9109699 h 17509479"/>
              <a:gd name="connsiteX131" fmla="*/ 9019565 w 74090215"/>
              <a:gd name="connsiteY131" fmla="*/ 9243579 h 17509479"/>
              <a:gd name="connsiteX132" fmla="*/ 7742306 w 74090215"/>
              <a:gd name="connsiteY132" fmla="*/ 12152903 h 17509479"/>
              <a:gd name="connsiteX133" fmla="*/ 11694282 w 74090215"/>
              <a:gd name="connsiteY133" fmla="*/ 16104879 h 17509479"/>
              <a:gd name="connsiteX134" fmla="*/ 15646256 w 74090215"/>
              <a:gd name="connsiteY134" fmla="*/ 12152903 h 17509479"/>
              <a:gd name="connsiteX135" fmla="*/ 14368998 w 74090215"/>
              <a:gd name="connsiteY135" fmla="*/ 9243579 h 17509479"/>
              <a:gd name="connsiteX136" fmla="*/ 14215370 w 74090215"/>
              <a:gd name="connsiteY136" fmla="*/ 9109699 h 17509479"/>
              <a:gd name="connsiteX137" fmla="*/ 14212721 w 74090215"/>
              <a:gd name="connsiteY137" fmla="*/ 9111111 h 17509479"/>
              <a:gd name="connsiteX138" fmla="*/ 14066953 w 74090215"/>
              <a:gd name="connsiteY138" fmla="*/ 8958219 h 17509479"/>
              <a:gd name="connsiteX139" fmla="*/ 12675411 w 74090215"/>
              <a:gd name="connsiteY139" fmla="*/ 5356577 h 17509479"/>
              <a:gd name="connsiteX140" fmla="*/ 18031987 w 74090215"/>
              <a:gd name="connsiteY140" fmla="*/ 1 h 17509479"/>
              <a:gd name="connsiteX141" fmla="*/ 23388563 w 74090215"/>
              <a:gd name="connsiteY141" fmla="*/ 5356577 h 17509479"/>
              <a:gd name="connsiteX142" fmla="*/ 21997023 w 74090215"/>
              <a:gd name="connsiteY142" fmla="*/ 8958219 h 17509479"/>
              <a:gd name="connsiteX143" fmla="*/ 21851255 w 74090215"/>
              <a:gd name="connsiteY143" fmla="*/ 9111111 h 17509479"/>
              <a:gd name="connsiteX144" fmla="*/ 21848603 w 74090215"/>
              <a:gd name="connsiteY144" fmla="*/ 9109699 h 17509479"/>
              <a:gd name="connsiteX145" fmla="*/ 21694979 w 74090215"/>
              <a:gd name="connsiteY145" fmla="*/ 9243579 h 17509479"/>
              <a:gd name="connsiteX146" fmla="*/ 20417719 w 74090215"/>
              <a:gd name="connsiteY146" fmla="*/ 12152903 h 17509479"/>
              <a:gd name="connsiteX147" fmla="*/ 24369693 w 74090215"/>
              <a:gd name="connsiteY147" fmla="*/ 16104879 h 17509479"/>
              <a:gd name="connsiteX148" fmla="*/ 28321667 w 74090215"/>
              <a:gd name="connsiteY148" fmla="*/ 12152903 h 17509479"/>
              <a:gd name="connsiteX149" fmla="*/ 27044411 w 74090215"/>
              <a:gd name="connsiteY149" fmla="*/ 9243579 h 17509479"/>
              <a:gd name="connsiteX150" fmla="*/ 26890783 w 74090215"/>
              <a:gd name="connsiteY150" fmla="*/ 9109699 h 17509479"/>
              <a:gd name="connsiteX151" fmla="*/ 26888133 w 74090215"/>
              <a:gd name="connsiteY151" fmla="*/ 9111111 h 17509479"/>
              <a:gd name="connsiteX152" fmla="*/ 26742365 w 74090215"/>
              <a:gd name="connsiteY152" fmla="*/ 8958217 h 17509479"/>
              <a:gd name="connsiteX153" fmla="*/ 25350823 w 74090215"/>
              <a:gd name="connsiteY153" fmla="*/ 5356577 h 17509479"/>
              <a:gd name="connsiteX154" fmla="*/ 30707399 w 74090215"/>
              <a:gd name="connsiteY15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566191 w 74090215"/>
              <a:gd name="connsiteY10" fmla="*/ 9109699 h 17509479"/>
              <a:gd name="connsiteX11" fmla="*/ 39417775 w 74090215"/>
              <a:gd name="connsiteY11" fmla="*/ 8958217 h 17509479"/>
              <a:gd name="connsiteX12" fmla="*/ 38026231 w 74090215"/>
              <a:gd name="connsiteY12" fmla="*/ 5356577 h 17509479"/>
              <a:gd name="connsiteX13" fmla="*/ 43382807 w 74090215"/>
              <a:gd name="connsiteY13" fmla="*/ 0 h 17509479"/>
              <a:gd name="connsiteX14" fmla="*/ 48739383 w 74090215"/>
              <a:gd name="connsiteY14" fmla="*/ 5356577 h 17509479"/>
              <a:gd name="connsiteX15" fmla="*/ 47347843 w 74090215"/>
              <a:gd name="connsiteY15" fmla="*/ 8958217 h 17509479"/>
              <a:gd name="connsiteX16" fmla="*/ 47202075 w 74090215"/>
              <a:gd name="connsiteY16" fmla="*/ 9111111 h 17509479"/>
              <a:gd name="connsiteX17" fmla="*/ 47199427 w 74090215"/>
              <a:gd name="connsiteY17" fmla="*/ 9109699 h 17509479"/>
              <a:gd name="connsiteX18" fmla="*/ 47045799 w 74090215"/>
              <a:gd name="connsiteY18" fmla="*/ 9243579 h 17509479"/>
              <a:gd name="connsiteX19" fmla="*/ 45768539 w 74090215"/>
              <a:gd name="connsiteY19" fmla="*/ 12152903 h 17509479"/>
              <a:gd name="connsiteX20" fmla="*/ 49720515 w 74090215"/>
              <a:gd name="connsiteY20" fmla="*/ 16104879 h 17509479"/>
              <a:gd name="connsiteX21" fmla="*/ 53672487 w 74090215"/>
              <a:gd name="connsiteY21" fmla="*/ 12152903 h 17509479"/>
              <a:gd name="connsiteX22" fmla="*/ 52395227 w 74090215"/>
              <a:gd name="connsiteY22" fmla="*/ 9243579 h 17509479"/>
              <a:gd name="connsiteX23" fmla="*/ 52241603 w 74090215"/>
              <a:gd name="connsiteY23" fmla="*/ 9109701 h 17509479"/>
              <a:gd name="connsiteX24" fmla="*/ 52238955 w 74090215"/>
              <a:gd name="connsiteY24" fmla="*/ 9111111 h 17509479"/>
              <a:gd name="connsiteX25" fmla="*/ 52093187 w 74090215"/>
              <a:gd name="connsiteY25" fmla="*/ 8958217 h 17509479"/>
              <a:gd name="connsiteX26" fmla="*/ 50701643 w 74090215"/>
              <a:gd name="connsiteY26" fmla="*/ 5356577 h 17509479"/>
              <a:gd name="connsiteX27" fmla="*/ 56058219 w 74090215"/>
              <a:gd name="connsiteY27" fmla="*/ 0 h 17509479"/>
              <a:gd name="connsiteX28" fmla="*/ 61414799 w 74090215"/>
              <a:gd name="connsiteY28" fmla="*/ 5356577 h 17509479"/>
              <a:gd name="connsiteX29" fmla="*/ 60023255 w 74090215"/>
              <a:gd name="connsiteY29" fmla="*/ 8958217 h 17509479"/>
              <a:gd name="connsiteX30" fmla="*/ 59877487 w 74090215"/>
              <a:gd name="connsiteY30" fmla="*/ 9111111 h 17509479"/>
              <a:gd name="connsiteX31" fmla="*/ 59874839 w 74090215"/>
              <a:gd name="connsiteY31" fmla="*/ 9109699 h 17509479"/>
              <a:gd name="connsiteX32" fmla="*/ 59721211 w 74090215"/>
              <a:gd name="connsiteY32" fmla="*/ 9243579 h 17509479"/>
              <a:gd name="connsiteX33" fmla="*/ 58443951 w 74090215"/>
              <a:gd name="connsiteY33" fmla="*/ 12152903 h 17509479"/>
              <a:gd name="connsiteX34" fmla="*/ 62395927 w 74090215"/>
              <a:gd name="connsiteY34" fmla="*/ 16104879 h 17509479"/>
              <a:gd name="connsiteX35" fmla="*/ 66347903 w 74090215"/>
              <a:gd name="connsiteY35" fmla="*/ 12152903 h 17509479"/>
              <a:gd name="connsiteX36" fmla="*/ 65070643 w 74090215"/>
              <a:gd name="connsiteY36" fmla="*/ 9243579 h 17509479"/>
              <a:gd name="connsiteX37" fmla="*/ 64917015 w 74090215"/>
              <a:gd name="connsiteY37" fmla="*/ 9109699 h 17509479"/>
              <a:gd name="connsiteX38" fmla="*/ 64914367 w 74090215"/>
              <a:gd name="connsiteY38" fmla="*/ 9111111 h 17509479"/>
              <a:gd name="connsiteX39" fmla="*/ 64768599 w 74090215"/>
              <a:gd name="connsiteY39" fmla="*/ 8958217 h 17509479"/>
              <a:gd name="connsiteX40" fmla="*/ 63377055 w 74090215"/>
              <a:gd name="connsiteY40" fmla="*/ 5356577 h 17509479"/>
              <a:gd name="connsiteX41" fmla="*/ 68733639 w 74090215"/>
              <a:gd name="connsiteY41" fmla="*/ 0 h 17509479"/>
              <a:gd name="connsiteX42" fmla="*/ 74090215 w 74090215"/>
              <a:gd name="connsiteY42" fmla="*/ 5356577 h 17509479"/>
              <a:gd name="connsiteX43" fmla="*/ 72698671 w 74090215"/>
              <a:gd name="connsiteY43" fmla="*/ 8958217 h 17509479"/>
              <a:gd name="connsiteX44" fmla="*/ 72552903 w 74090215"/>
              <a:gd name="connsiteY44" fmla="*/ 9111111 h 17509479"/>
              <a:gd name="connsiteX45" fmla="*/ 71240391 w 74090215"/>
              <a:gd name="connsiteY45" fmla="*/ 8411667 h 17509479"/>
              <a:gd name="connsiteX46" fmla="*/ 71247455 w 74090215"/>
              <a:gd name="connsiteY46" fmla="*/ 8406113 h 17509479"/>
              <a:gd name="connsiteX47" fmla="*/ 72685607 w 74090215"/>
              <a:gd name="connsiteY47" fmla="*/ 5356577 h 17509479"/>
              <a:gd name="connsiteX48" fmla="*/ 68733639 w 74090215"/>
              <a:gd name="connsiteY48" fmla="*/ 1404601 h 17509479"/>
              <a:gd name="connsiteX49" fmla="*/ 64781659 w 74090215"/>
              <a:gd name="connsiteY49" fmla="*/ 5356577 h 17509479"/>
              <a:gd name="connsiteX50" fmla="*/ 66058919 w 74090215"/>
              <a:gd name="connsiteY50" fmla="*/ 8265901 h 17509479"/>
              <a:gd name="connsiteX51" fmla="*/ 66212543 w 74090215"/>
              <a:gd name="connsiteY51" fmla="*/ 8399781 h 17509479"/>
              <a:gd name="connsiteX52" fmla="*/ 66215191 w 74090215"/>
              <a:gd name="connsiteY52" fmla="*/ 8398371 h 17509479"/>
              <a:gd name="connsiteX53" fmla="*/ 66360963 w 74090215"/>
              <a:gd name="connsiteY53" fmla="*/ 8551263 h 17509479"/>
              <a:gd name="connsiteX54" fmla="*/ 67752503 w 74090215"/>
              <a:gd name="connsiteY54" fmla="*/ 12152903 h 17509479"/>
              <a:gd name="connsiteX55" fmla="*/ 62395927 w 74090215"/>
              <a:gd name="connsiteY55" fmla="*/ 17509479 h 17509479"/>
              <a:gd name="connsiteX56" fmla="*/ 57039351 w 74090215"/>
              <a:gd name="connsiteY56" fmla="*/ 12152903 h 17509479"/>
              <a:gd name="connsiteX57" fmla="*/ 58430891 w 74090215"/>
              <a:gd name="connsiteY57" fmla="*/ 8551263 h 17509479"/>
              <a:gd name="connsiteX58" fmla="*/ 58576659 w 74090215"/>
              <a:gd name="connsiteY58" fmla="*/ 8398371 h 17509479"/>
              <a:gd name="connsiteX59" fmla="*/ 58579307 w 74090215"/>
              <a:gd name="connsiteY59" fmla="*/ 8399783 h 17509479"/>
              <a:gd name="connsiteX60" fmla="*/ 58732935 w 74090215"/>
              <a:gd name="connsiteY60" fmla="*/ 8265901 h 17509479"/>
              <a:gd name="connsiteX61" fmla="*/ 60010195 w 74090215"/>
              <a:gd name="connsiteY61" fmla="*/ 5356577 h 17509479"/>
              <a:gd name="connsiteX62" fmla="*/ 56058219 w 74090215"/>
              <a:gd name="connsiteY62" fmla="*/ 1404601 h 17509479"/>
              <a:gd name="connsiteX63" fmla="*/ 52106247 w 74090215"/>
              <a:gd name="connsiteY63" fmla="*/ 5356577 h 17509479"/>
              <a:gd name="connsiteX64" fmla="*/ 53383507 w 74090215"/>
              <a:gd name="connsiteY64" fmla="*/ 8265901 h 17509479"/>
              <a:gd name="connsiteX65" fmla="*/ 53537131 w 74090215"/>
              <a:gd name="connsiteY65" fmla="*/ 8399781 h 17509479"/>
              <a:gd name="connsiteX66" fmla="*/ 53539779 w 74090215"/>
              <a:gd name="connsiteY66" fmla="*/ 8398371 h 17509479"/>
              <a:gd name="connsiteX67" fmla="*/ 53685547 w 74090215"/>
              <a:gd name="connsiteY67" fmla="*/ 8551263 h 17509479"/>
              <a:gd name="connsiteX68" fmla="*/ 55077091 w 74090215"/>
              <a:gd name="connsiteY68" fmla="*/ 12152903 h 17509479"/>
              <a:gd name="connsiteX69" fmla="*/ 49720515 w 74090215"/>
              <a:gd name="connsiteY69" fmla="*/ 17509479 h 17509479"/>
              <a:gd name="connsiteX70" fmla="*/ 44363935 w 74090215"/>
              <a:gd name="connsiteY70" fmla="*/ 12152903 h 17509479"/>
              <a:gd name="connsiteX71" fmla="*/ 45755479 w 74090215"/>
              <a:gd name="connsiteY71" fmla="*/ 8551263 h 17509479"/>
              <a:gd name="connsiteX72" fmla="*/ 45901247 w 74090215"/>
              <a:gd name="connsiteY72" fmla="*/ 8398371 h 17509479"/>
              <a:gd name="connsiteX73" fmla="*/ 45903895 w 74090215"/>
              <a:gd name="connsiteY73" fmla="*/ 8399783 h 17509479"/>
              <a:gd name="connsiteX74" fmla="*/ 46057527 w 74090215"/>
              <a:gd name="connsiteY74" fmla="*/ 8265901 h 17509479"/>
              <a:gd name="connsiteX75" fmla="*/ 47334783 w 74090215"/>
              <a:gd name="connsiteY75" fmla="*/ 5356577 h 17509479"/>
              <a:gd name="connsiteX76" fmla="*/ 43382807 w 74090215"/>
              <a:gd name="connsiteY76" fmla="*/ 1404601 h 17509479"/>
              <a:gd name="connsiteX77" fmla="*/ 39430831 w 74090215"/>
              <a:gd name="connsiteY77" fmla="*/ 5356577 h 17509479"/>
              <a:gd name="connsiteX78" fmla="*/ 40708095 w 74090215"/>
              <a:gd name="connsiteY78" fmla="*/ 8265901 h 17509479"/>
              <a:gd name="connsiteX79" fmla="*/ 40861719 w 74090215"/>
              <a:gd name="connsiteY79" fmla="*/ 8399783 h 17509479"/>
              <a:gd name="connsiteX80" fmla="*/ 40864367 w 74090215"/>
              <a:gd name="connsiteY80" fmla="*/ 8398371 h 17509479"/>
              <a:gd name="connsiteX81" fmla="*/ 41010135 w 74090215"/>
              <a:gd name="connsiteY81" fmla="*/ 8551263 h 17509479"/>
              <a:gd name="connsiteX82" fmla="*/ 42401679 w 74090215"/>
              <a:gd name="connsiteY82" fmla="*/ 12152903 h 17509479"/>
              <a:gd name="connsiteX83" fmla="*/ 37045103 w 74090215"/>
              <a:gd name="connsiteY83" fmla="*/ 17509479 h 17509479"/>
              <a:gd name="connsiteX84" fmla="*/ 31688529 w 74090215"/>
              <a:gd name="connsiteY84" fmla="*/ 12152903 h 17509479"/>
              <a:gd name="connsiteX85" fmla="*/ 33080067 w 74090215"/>
              <a:gd name="connsiteY85" fmla="*/ 8551263 h 17509479"/>
              <a:gd name="connsiteX86" fmla="*/ 33225839 w 74090215"/>
              <a:gd name="connsiteY86" fmla="*/ 8398371 h 17509479"/>
              <a:gd name="connsiteX87" fmla="*/ 33228483 w 74090215"/>
              <a:gd name="connsiteY87" fmla="*/ 8399783 h 17509479"/>
              <a:gd name="connsiteX88" fmla="*/ 33382111 w 74090215"/>
              <a:gd name="connsiteY88" fmla="*/ 8265901 h 17509479"/>
              <a:gd name="connsiteX89" fmla="*/ 34659375 w 74090215"/>
              <a:gd name="connsiteY89" fmla="*/ 5356577 h 17509479"/>
              <a:gd name="connsiteX90" fmla="*/ 30707399 w 74090215"/>
              <a:gd name="connsiteY90" fmla="*/ 1404601 h 17509479"/>
              <a:gd name="connsiteX91" fmla="*/ 26755425 w 74090215"/>
              <a:gd name="connsiteY91" fmla="*/ 5356577 h 17509479"/>
              <a:gd name="connsiteX92" fmla="*/ 28032683 w 74090215"/>
              <a:gd name="connsiteY92" fmla="*/ 8265901 h 17509479"/>
              <a:gd name="connsiteX93" fmla="*/ 28186311 w 74090215"/>
              <a:gd name="connsiteY93" fmla="*/ 8399783 h 17509479"/>
              <a:gd name="connsiteX94" fmla="*/ 28188957 w 74090215"/>
              <a:gd name="connsiteY94" fmla="*/ 8398371 h 17509479"/>
              <a:gd name="connsiteX95" fmla="*/ 28334727 w 74090215"/>
              <a:gd name="connsiteY95" fmla="*/ 8551263 h 17509479"/>
              <a:gd name="connsiteX96" fmla="*/ 29726271 w 74090215"/>
              <a:gd name="connsiteY96" fmla="*/ 12152903 h 17509479"/>
              <a:gd name="connsiteX97" fmla="*/ 24369693 w 74090215"/>
              <a:gd name="connsiteY97" fmla="*/ 17509479 h 17509479"/>
              <a:gd name="connsiteX98" fmla="*/ 19013117 w 74090215"/>
              <a:gd name="connsiteY98" fmla="*/ 12152903 h 17509479"/>
              <a:gd name="connsiteX99" fmla="*/ 20404659 w 74090215"/>
              <a:gd name="connsiteY99" fmla="*/ 8551263 h 17509479"/>
              <a:gd name="connsiteX100" fmla="*/ 20550427 w 74090215"/>
              <a:gd name="connsiteY100" fmla="*/ 8398371 h 17509479"/>
              <a:gd name="connsiteX101" fmla="*/ 20553075 w 74090215"/>
              <a:gd name="connsiteY101" fmla="*/ 8399783 h 17509479"/>
              <a:gd name="connsiteX102" fmla="*/ 20706703 w 74090215"/>
              <a:gd name="connsiteY102" fmla="*/ 8265903 h 17509479"/>
              <a:gd name="connsiteX103" fmla="*/ 21983965 w 74090215"/>
              <a:gd name="connsiteY103" fmla="*/ 5356577 h 17509479"/>
              <a:gd name="connsiteX104" fmla="*/ 18031987 w 74090215"/>
              <a:gd name="connsiteY104" fmla="*/ 1404603 h 17509479"/>
              <a:gd name="connsiteX105" fmla="*/ 14080013 w 74090215"/>
              <a:gd name="connsiteY105" fmla="*/ 5356577 h 17509479"/>
              <a:gd name="connsiteX106" fmla="*/ 15357271 w 74090215"/>
              <a:gd name="connsiteY106" fmla="*/ 8265903 h 17509479"/>
              <a:gd name="connsiteX107" fmla="*/ 15510897 w 74090215"/>
              <a:gd name="connsiteY107" fmla="*/ 8399783 h 17509479"/>
              <a:gd name="connsiteX108" fmla="*/ 15513547 w 74090215"/>
              <a:gd name="connsiteY108" fmla="*/ 8398371 h 17509479"/>
              <a:gd name="connsiteX109" fmla="*/ 15659315 w 74090215"/>
              <a:gd name="connsiteY109" fmla="*/ 8551263 h 17509479"/>
              <a:gd name="connsiteX110" fmla="*/ 17050857 w 74090215"/>
              <a:gd name="connsiteY110" fmla="*/ 12152903 h 17509479"/>
              <a:gd name="connsiteX111" fmla="*/ 11694282 w 74090215"/>
              <a:gd name="connsiteY111" fmla="*/ 17509479 h 17509479"/>
              <a:gd name="connsiteX112" fmla="*/ 6337705 w 74090215"/>
              <a:gd name="connsiteY112" fmla="*/ 12152903 h 17509479"/>
              <a:gd name="connsiteX113" fmla="*/ 7729247 w 74090215"/>
              <a:gd name="connsiteY113" fmla="*/ 8551263 h 17509479"/>
              <a:gd name="connsiteX114" fmla="*/ 7875014 w 74090215"/>
              <a:gd name="connsiteY114" fmla="*/ 8398371 h 17509479"/>
              <a:gd name="connsiteX115" fmla="*/ 7877664 w 74090215"/>
              <a:gd name="connsiteY115" fmla="*/ 8399783 h 17509479"/>
              <a:gd name="connsiteX116" fmla="*/ 8031291 w 74090215"/>
              <a:gd name="connsiteY116" fmla="*/ 8265903 h 17509479"/>
              <a:gd name="connsiteX117" fmla="*/ 9308549 w 74090215"/>
              <a:gd name="connsiteY117" fmla="*/ 5356577 h 17509479"/>
              <a:gd name="connsiteX118" fmla="*/ 5356576 w 74090215"/>
              <a:gd name="connsiteY118" fmla="*/ 1404603 h 17509479"/>
              <a:gd name="connsiteX119" fmla="*/ 1404600 w 74090215"/>
              <a:gd name="connsiteY119" fmla="*/ 5356577 h 17509479"/>
              <a:gd name="connsiteX120" fmla="*/ 2842750 w 74090215"/>
              <a:gd name="connsiteY120" fmla="*/ 8406115 h 17509479"/>
              <a:gd name="connsiteX121" fmla="*/ 2849823 w 74090215"/>
              <a:gd name="connsiteY121" fmla="*/ 8411669 h 17509479"/>
              <a:gd name="connsiteX122" fmla="*/ 1537309 w 74090215"/>
              <a:gd name="connsiteY122" fmla="*/ 9111111 h 17509479"/>
              <a:gd name="connsiteX123" fmla="*/ 1391538 w 74090215"/>
              <a:gd name="connsiteY123" fmla="*/ 8958219 h 17509479"/>
              <a:gd name="connsiteX124" fmla="*/ 0 w 74090215"/>
              <a:gd name="connsiteY124" fmla="*/ 5356577 h 17509479"/>
              <a:gd name="connsiteX125" fmla="*/ 5356576 w 74090215"/>
              <a:gd name="connsiteY125" fmla="*/ 1 h 17509479"/>
              <a:gd name="connsiteX126" fmla="*/ 10713152 w 74090215"/>
              <a:gd name="connsiteY126" fmla="*/ 5356577 h 17509479"/>
              <a:gd name="connsiteX127" fmla="*/ 9321610 w 74090215"/>
              <a:gd name="connsiteY127" fmla="*/ 8958219 h 17509479"/>
              <a:gd name="connsiteX128" fmla="*/ 9175842 w 74090215"/>
              <a:gd name="connsiteY128" fmla="*/ 9111111 h 17509479"/>
              <a:gd name="connsiteX129" fmla="*/ 9173193 w 74090215"/>
              <a:gd name="connsiteY129" fmla="*/ 9109699 h 17509479"/>
              <a:gd name="connsiteX130" fmla="*/ 9019565 w 74090215"/>
              <a:gd name="connsiteY130" fmla="*/ 9243579 h 17509479"/>
              <a:gd name="connsiteX131" fmla="*/ 7742306 w 74090215"/>
              <a:gd name="connsiteY131" fmla="*/ 12152903 h 17509479"/>
              <a:gd name="connsiteX132" fmla="*/ 11694282 w 74090215"/>
              <a:gd name="connsiteY132" fmla="*/ 16104879 h 17509479"/>
              <a:gd name="connsiteX133" fmla="*/ 15646256 w 74090215"/>
              <a:gd name="connsiteY133" fmla="*/ 12152903 h 17509479"/>
              <a:gd name="connsiteX134" fmla="*/ 14368998 w 74090215"/>
              <a:gd name="connsiteY134" fmla="*/ 9243579 h 17509479"/>
              <a:gd name="connsiteX135" fmla="*/ 14215370 w 74090215"/>
              <a:gd name="connsiteY135" fmla="*/ 9109699 h 17509479"/>
              <a:gd name="connsiteX136" fmla="*/ 14212721 w 74090215"/>
              <a:gd name="connsiteY136" fmla="*/ 9111111 h 17509479"/>
              <a:gd name="connsiteX137" fmla="*/ 14066953 w 74090215"/>
              <a:gd name="connsiteY137" fmla="*/ 8958219 h 17509479"/>
              <a:gd name="connsiteX138" fmla="*/ 12675411 w 74090215"/>
              <a:gd name="connsiteY138" fmla="*/ 5356577 h 17509479"/>
              <a:gd name="connsiteX139" fmla="*/ 18031987 w 74090215"/>
              <a:gd name="connsiteY139" fmla="*/ 1 h 17509479"/>
              <a:gd name="connsiteX140" fmla="*/ 23388563 w 74090215"/>
              <a:gd name="connsiteY140" fmla="*/ 5356577 h 17509479"/>
              <a:gd name="connsiteX141" fmla="*/ 21997023 w 74090215"/>
              <a:gd name="connsiteY141" fmla="*/ 8958219 h 17509479"/>
              <a:gd name="connsiteX142" fmla="*/ 21851255 w 74090215"/>
              <a:gd name="connsiteY142" fmla="*/ 9111111 h 17509479"/>
              <a:gd name="connsiteX143" fmla="*/ 21848603 w 74090215"/>
              <a:gd name="connsiteY143" fmla="*/ 9109699 h 17509479"/>
              <a:gd name="connsiteX144" fmla="*/ 21694979 w 74090215"/>
              <a:gd name="connsiteY144" fmla="*/ 9243579 h 17509479"/>
              <a:gd name="connsiteX145" fmla="*/ 20417719 w 74090215"/>
              <a:gd name="connsiteY145" fmla="*/ 12152903 h 17509479"/>
              <a:gd name="connsiteX146" fmla="*/ 24369693 w 74090215"/>
              <a:gd name="connsiteY146" fmla="*/ 16104879 h 17509479"/>
              <a:gd name="connsiteX147" fmla="*/ 28321667 w 74090215"/>
              <a:gd name="connsiteY147" fmla="*/ 12152903 h 17509479"/>
              <a:gd name="connsiteX148" fmla="*/ 27044411 w 74090215"/>
              <a:gd name="connsiteY148" fmla="*/ 9243579 h 17509479"/>
              <a:gd name="connsiteX149" fmla="*/ 26890783 w 74090215"/>
              <a:gd name="connsiteY149" fmla="*/ 9109699 h 17509479"/>
              <a:gd name="connsiteX150" fmla="*/ 26888133 w 74090215"/>
              <a:gd name="connsiteY150" fmla="*/ 9111111 h 17509479"/>
              <a:gd name="connsiteX151" fmla="*/ 26742365 w 74090215"/>
              <a:gd name="connsiteY151" fmla="*/ 8958217 h 17509479"/>
              <a:gd name="connsiteX152" fmla="*/ 25350823 w 74090215"/>
              <a:gd name="connsiteY152" fmla="*/ 5356577 h 17509479"/>
              <a:gd name="connsiteX153" fmla="*/ 30707399 w 74090215"/>
              <a:gd name="connsiteY15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0864367 w 74090215"/>
              <a:gd name="connsiteY79" fmla="*/ 8398371 h 17509479"/>
              <a:gd name="connsiteX80" fmla="*/ 41010135 w 74090215"/>
              <a:gd name="connsiteY80" fmla="*/ 8551263 h 17509479"/>
              <a:gd name="connsiteX81" fmla="*/ 42401679 w 74090215"/>
              <a:gd name="connsiteY81" fmla="*/ 12152903 h 17509479"/>
              <a:gd name="connsiteX82" fmla="*/ 37045103 w 74090215"/>
              <a:gd name="connsiteY82" fmla="*/ 17509479 h 17509479"/>
              <a:gd name="connsiteX83" fmla="*/ 31688529 w 74090215"/>
              <a:gd name="connsiteY83" fmla="*/ 12152903 h 17509479"/>
              <a:gd name="connsiteX84" fmla="*/ 33080067 w 74090215"/>
              <a:gd name="connsiteY84" fmla="*/ 8551263 h 17509479"/>
              <a:gd name="connsiteX85" fmla="*/ 33225839 w 74090215"/>
              <a:gd name="connsiteY85" fmla="*/ 8398371 h 17509479"/>
              <a:gd name="connsiteX86" fmla="*/ 33228483 w 74090215"/>
              <a:gd name="connsiteY86" fmla="*/ 8399783 h 17509479"/>
              <a:gd name="connsiteX87" fmla="*/ 33382111 w 74090215"/>
              <a:gd name="connsiteY87" fmla="*/ 8265901 h 17509479"/>
              <a:gd name="connsiteX88" fmla="*/ 34659375 w 74090215"/>
              <a:gd name="connsiteY88" fmla="*/ 5356577 h 17509479"/>
              <a:gd name="connsiteX89" fmla="*/ 30707399 w 74090215"/>
              <a:gd name="connsiteY89" fmla="*/ 1404601 h 17509479"/>
              <a:gd name="connsiteX90" fmla="*/ 26755425 w 74090215"/>
              <a:gd name="connsiteY90" fmla="*/ 5356577 h 17509479"/>
              <a:gd name="connsiteX91" fmla="*/ 28032683 w 74090215"/>
              <a:gd name="connsiteY91" fmla="*/ 8265901 h 17509479"/>
              <a:gd name="connsiteX92" fmla="*/ 28186311 w 74090215"/>
              <a:gd name="connsiteY92" fmla="*/ 8399783 h 17509479"/>
              <a:gd name="connsiteX93" fmla="*/ 28188957 w 74090215"/>
              <a:gd name="connsiteY93" fmla="*/ 8398371 h 17509479"/>
              <a:gd name="connsiteX94" fmla="*/ 28334727 w 74090215"/>
              <a:gd name="connsiteY94" fmla="*/ 8551263 h 17509479"/>
              <a:gd name="connsiteX95" fmla="*/ 29726271 w 74090215"/>
              <a:gd name="connsiteY95" fmla="*/ 12152903 h 17509479"/>
              <a:gd name="connsiteX96" fmla="*/ 24369693 w 74090215"/>
              <a:gd name="connsiteY96" fmla="*/ 17509479 h 17509479"/>
              <a:gd name="connsiteX97" fmla="*/ 19013117 w 74090215"/>
              <a:gd name="connsiteY97" fmla="*/ 12152903 h 17509479"/>
              <a:gd name="connsiteX98" fmla="*/ 20404659 w 74090215"/>
              <a:gd name="connsiteY98" fmla="*/ 8551263 h 17509479"/>
              <a:gd name="connsiteX99" fmla="*/ 20550427 w 74090215"/>
              <a:gd name="connsiteY99" fmla="*/ 8398371 h 17509479"/>
              <a:gd name="connsiteX100" fmla="*/ 20553075 w 74090215"/>
              <a:gd name="connsiteY100" fmla="*/ 8399783 h 17509479"/>
              <a:gd name="connsiteX101" fmla="*/ 20706703 w 74090215"/>
              <a:gd name="connsiteY101" fmla="*/ 8265903 h 17509479"/>
              <a:gd name="connsiteX102" fmla="*/ 21983965 w 74090215"/>
              <a:gd name="connsiteY102" fmla="*/ 5356577 h 17509479"/>
              <a:gd name="connsiteX103" fmla="*/ 18031987 w 74090215"/>
              <a:gd name="connsiteY103" fmla="*/ 1404603 h 17509479"/>
              <a:gd name="connsiteX104" fmla="*/ 14080013 w 74090215"/>
              <a:gd name="connsiteY104" fmla="*/ 5356577 h 17509479"/>
              <a:gd name="connsiteX105" fmla="*/ 15357271 w 74090215"/>
              <a:gd name="connsiteY105" fmla="*/ 8265903 h 17509479"/>
              <a:gd name="connsiteX106" fmla="*/ 15510897 w 74090215"/>
              <a:gd name="connsiteY106" fmla="*/ 8399783 h 17509479"/>
              <a:gd name="connsiteX107" fmla="*/ 15513547 w 74090215"/>
              <a:gd name="connsiteY107" fmla="*/ 8398371 h 17509479"/>
              <a:gd name="connsiteX108" fmla="*/ 15659315 w 74090215"/>
              <a:gd name="connsiteY108" fmla="*/ 8551263 h 17509479"/>
              <a:gd name="connsiteX109" fmla="*/ 17050857 w 74090215"/>
              <a:gd name="connsiteY109" fmla="*/ 12152903 h 17509479"/>
              <a:gd name="connsiteX110" fmla="*/ 11694282 w 74090215"/>
              <a:gd name="connsiteY110" fmla="*/ 17509479 h 17509479"/>
              <a:gd name="connsiteX111" fmla="*/ 6337705 w 74090215"/>
              <a:gd name="connsiteY111" fmla="*/ 12152903 h 17509479"/>
              <a:gd name="connsiteX112" fmla="*/ 7729247 w 74090215"/>
              <a:gd name="connsiteY112" fmla="*/ 8551263 h 17509479"/>
              <a:gd name="connsiteX113" fmla="*/ 7875014 w 74090215"/>
              <a:gd name="connsiteY113" fmla="*/ 8398371 h 17509479"/>
              <a:gd name="connsiteX114" fmla="*/ 7877664 w 74090215"/>
              <a:gd name="connsiteY114" fmla="*/ 8399783 h 17509479"/>
              <a:gd name="connsiteX115" fmla="*/ 8031291 w 74090215"/>
              <a:gd name="connsiteY115" fmla="*/ 8265903 h 17509479"/>
              <a:gd name="connsiteX116" fmla="*/ 9308549 w 74090215"/>
              <a:gd name="connsiteY116" fmla="*/ 5356577 h 17509479"/>
              <a:gd name="connsiteX117" fmla="*/ 5356576 w 74090215"/>
              <a:gd name="connsiteY117" fmla="*/ 1404603 h 17509479"/>
              <a:gd name="connsiteX118" fmla="*/ 1404600 w 74090215"/>
              <a:gd name="connsiteY118" fmla="*/ 5356577 h 17509479"/>
              <a:gd name="connsiteX119" fmla="*/ 2842750 w 74090215"/>
              <a:gd name="connsiteY119" fmla="*/ 8406115 h 17509479"/>
              <a:gd name="connsiteX120" fmla="*/ 2849823 w 74090215"/>
              <a:gd name="connsiteY120" fmla="*/ 8411669 h 17509479"/>
              <a:gd name="connsiteX121" fmla="*/ 1537309 w 74090215"/>
              <a:gd name="connsiteY121" fmla="*/ 9111111 h 17509479"/>
              <a:gd name="connsiteX122" fmla="*/ 1391538 w 74090215"/>
              <a:gd name="connsiteY122" fmla="*/ 8958219 h 17509479"/>
              <a:gd name="connsiteX123" fmla="*/ 0 w 74090215"/>
              <a:gd name="connsiteY123" fmla="*/ 5356577 h 17509479"/>
              <a:gd name="connsiteX124" fmla="*/ 5356576 w 74090215"/>
              <a:gd name="connsiteY124" fmla="*/ 1 h 17509479"/>
              <a:gd name="connsiteX125" fmla="*/ 10713152 w 74090215"/>
              <a:gd name="connsiteY125" fmla="*/ 5356577 h 17509479"/>
              <a:gd name="connsiteX126" fmla="*/ 9321610 w 74090215"/>
              <a:gd name="connsiteY126" fmla="*/ 8958219 h 17509479"/>
              <a:gd name="connsiteX127" fmla="*/ 9175842 w 74090215"/>
              <a:gd name="connsiteY127" fmla="*/ 9111111 h 17509479"/>
              <a:gd name="connsiteX128" fmla="*/ 9173193 w 74090215"/>
              <a:gd name="connsiteY128" fmla="*/ 9109699 h 17509479"/>
              <a:gd name="connsiteX129" fmla="*/ 9019565 w 74090215"/>
              <a:gd name="connsiteY129" fmla="*/ 9243579 h 17509479"/>
              <a:gd name="connsiteX130" fmla="*/ 7742306 w 74090215"/>
              <a:gd name="connsiteY130" fmla="*/ 12152903 h 17509479"/>
              <a:gd name="connsiteX131" fmla="*/ 11694282 w 74090215"/>
              <a:gd name="connsiteY131" fmla="*/ 16104879 h 17509479"/>
              <a:gd name="connsiteX132" fmla="*/ 15646256 w 74090215"/>
              <a:gd name="connsiteY132" fmla="*/ 12152903 h 17509479"/>
              <a:gd name="connsiteX133" fmla="*/ 14368998 w 74090215"/>
              <a:gd name="connsiteY133" fmla="*/ 9243579 h 17509479"/>
              <a:gd name="connsiteX134" fmla="*/ 14215370 w 74090215"/>
              <a:gd name="connsiteY134" fmla="*/ 9109699 h 17509479"/>
              <a:gd name="connsiteX135" fmla="*/ 14212721 w 74090215"/>
              <a:gd name="connsiteY135" fmla="*/ 9111111 h 17509479"/>
              <a:gd name="connsiteX136" fmla="*/ 14066953 w 74090215"/>
              <a:gd name="connsiteY136" fmla="*/ 8958219 h 17509479"/>
              <a:gd name="connsiteX137" fmla="*/ 12675411 w 74090215"/>
              <a:gd name="connsiteY137" fmla="*/ 5356577 h 17509479"/>
              <a:gd name="connsiteX138" fmla="*/ 18031987 w 74090215"/>
              <a:gd name="connsiteY138" fmla="*/ 1 h 17509479"/>
              <a:gd name="connsiteX139" fmla="*/ 23388563 w 74090215"/>
              <a:gd name="connsiteY139" fmla="*/ 5356577 h 17509479"/>
              <a:gd name="connsiteX140" fmla="*/ 21997023 w 74090215"/>
              <a:gd name="connsiteY140" fmla="*/ 8958219 h 17509479"/>
              <a:gd name="connsiteX141" fmla="*/ 21851255 w 74090215"/>
              <a:gd name="connsiteY141" fmla="*/ 9111111 h 17509479"/>
              <a:gd name="connsiteX142" fmla="*/ 21848603 w 74090215"/>
              <a:gd name="connsiteY142" fmla="*/ 9109699 h 17509479"/>
              <a:gd name="connsiteX143" fmla="*/ 21694979 w 74090215"/>
              <a:gd name="connsiteY143" fmla="*/ 9243579 h 17509479"/>
              <a:gd name="connsiteX144" fmla="*/ 20417719 w 74090215"/>
              <a:gd name="connsiteY144" fmla="*/ 12152903 h 17509479"/>
              <a:gd name="connsiteX145" fmla="*/ 24369693 w 74090215"/>
              <a:gd name="connsiteY145" fmla="*/ 16104879 h 17509479"/>
              <a:gd name="connsiteX146" fmla="*/ 28321667 w 74090215"/>
              <a:gd name="connsiteY146" fmla="*/ 12152903 h 17509479"/>
              <a:gd name="connsiteX147" fmla="*/ 27044411 w 74090215"/>
              <a:gd name="connsiteY147" fmla="*/ 9243579 h 17509479"/>
              <a:gd name="connsiteX148" fmla="*/ 26890783 w 74090215"/>
              <a:gd name="connsiteY148" fmla="*/ 9109699 h 17509479"/>
              <a:gd name="connsiteX149" fmla="*/ 26888133 w 74090215"/>
              <a:gd name="connsiteY149" fmla="*/ 9111111 h 17509479"/>
              <a:gd name="connsiteX150" fmla="*/ 26742365 w 74090215"/>
              <a:gd name="connsiteY150" fmla="*/ 8958217 h 17509479"/>
              <a:gd name="connsiteX151" fmla="*/ 25350823 w 74090215"/>
              <a:gd name="connsiteY151" fmla="*/ 5356577 h 17509479"/>
              <a:gd name="connsiteX152" fmla="*/ 30707399 w 74090215"/>
              <a:gd name="connsiteY15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0861719 w 74090215"/>
              <a:gd name="connsiteY78" fmla="*/ 8399783 h 17509479"/>
              <a:gd name="connsiteX79" fmla="*/ 41010135 w 74090215"/>
              <a:gd name="connsiteY79" fmla="*/ 8551263 h 17509479"/>
              <a:gd name="connsiteX80" fmla="*/ 42401679 w 74090215"/>
              <a:gd name="connsiteY80" fmla="*/ 12152903 h 17509479"/>
              <a:gd name="connsiteX81" fmla="*/ 37045103 w 74090215"/>
              <a:gd name="connsiteY81" fmla="*/ 17509479 h 17509479"/>
              <a:gd name="connsiteX82" fmla="*/ 31688529 w 74090215"/>
              <a:gd name="connsiteY82" fmla="*/ 12152903 h 17509479"/>
              <a:gd name="connsiteX83" fmla="*/ 33080067 w 74090215"/>
              <a:gd name="connsiteY83" fmla="*/ 8551263 h 17509479"/>
              <a:gd name="connsiteX84" fmla="*/ 33225839 w 74090215"/>
              <a:gd name="connsiteY84" fmla="*/ 8398371 h 17509479"/>
              <a:gd name="connsiteX85" fmla="*/ 33228483 w 74090215"/>
              <a:gd name="connsiteY85" fmla="*/ 8399783 h 17509479"/>
              <a:gd name="connsiteX86" fmla="*/ 33382111 w 74090215"/>
              <a:gd name="connsiteY86" fmla="*/ 8265901 h 17509479"/>
              <a:gd name="connsiteX87" fmla="*/ 34659375 w 74090215"/>
              <a:gd name="connsiteY87" fmla="*/ 5356577 h 17509479"/>
              <a:gd name="connsiteX88" fmla="*/ 30707399 w 74090215"/>
              <a:gd name="connsiteY88" fmla="*/ 1404601 h 17509479"/>
              <a:gd name="connsiteX89" fmla="*/ 26755425 w 74090215"/>
              <a:gd name="connsiteY89" fmla="*/ 5356577 h 17509479"/>
              <a:gd name="connsiteX90" fmla="*/ 28032683 w 74090215"/>
              <a:gd name="connsiteY90" fmla="*/ 8265901 h 17509479"/>
              <a:gd name="connsiteX91" fmla="*/ 28186311 w 74090215"/>
              <a:gd name="connsiteY91" fmla="*/ 8399783 h 17509479"/>
              <a:gd name="connsiteX92" fmla="*/ 28188957 w 74090215"/>
              <a:gd name="connsiteY92" fmla="*/ 8398371 h 17509479"/>
              <a:gd name="connsiteX93" fmla="*/ 28334727 w 74090215"/>
              <a:gd name="connsiteY93" fmla="*/ 8551263 h 17509479"/>
              <a:gd name="connsiteX94" fmla="*/ 29726271 w 74090215"/>
              <a:gd name="connsiteY94" fmla="*/ 12152903 h 17509479"/>
              <a:gd name="connsiteX95" fmla="*/ 24369693 w 74090215"/>
              <a:gd name="connsiteY95" fmla="*/ 17509479 h 17509479"/>
              <a:gd name="connsiteX96" fmla="*/ 19013117 w 74090215"/>
              <a:gd name="connsiteY96" fmla="*/ 12152903 h 17509479"/>
              <a:gd name="connsiteX97" fmla="*/ 20404659 w 74090215"/>
              <a:gd name="connsiteY97" fmla="*/ 8551263 h 17509479"/>
              <a:gd name="connsiteX98" fmla="*/ 20550427 w 74090215"/>
              <a:gd name="connsiteY98" fmla="*/ 8398371 h 17509479"/>
              <a:gd name="connsiteX99" fmla="*/ 20553075 w 74090215"/>
              <a:gd name="connsiteY99" fmla="*/ 8399783 h 17509479"/>
              <a:gd name="connsiteX100" fmla="*/ 20706703 w 74090215"/>
              <a:gd name="connsiteY100" fmla="*/ 8265903 h 17509479"/>
              <a:gd name="connsiteX101" fmla="*/ 21983965 w 74090215"/>
              <a:gd name="connsiteY101" fmla="*/ 5356577 h 17509479"/>
              <a:gd name="connsiteX102" fmla="*/ 18031987 w 74090215"/>
              <a:gd name="connsiteY102" fmla="*/ 1404603 h 17509479"/>
              <a:gd name="connsiteX103" fmla="*/ 14080013 w 74090215"/>
              <a:gd name="connsiteY103" fmla="*/ 5356577 h 17509479"/>
              <a:gd name="connsiteX104" fmla="*/ 15357271 w 74090215"/>
              <a:gd name="connsiteY104" fmla="*/ 8265903 h 17509479"/>
              <a:gd name="connsiteX105" fmla="*/ 15510897 w 74090215"/>
              <a:gd name="connsiteY105" fmla="*/ 8399783 h 17509479"/>
              <a:gd name="connsiteX106" fmla="*/ 15513547 w 74090215"/>
              <a:gd name="connsiteY106" fmla="*/ 8398371 h 17509479"/>
              <a:gd name="connsiteX107" fmla="*/ 15659315 w 74090215"/>
              <a:gd name="connsiteY107" fmla="*/ 8551263 h 17509479"/>
              <a:gd name="connsiteX108" fmla="*/ 17050857 w 74090215"/>
              <a:gd name="connsiteY108" fmla="*/ 12152903 h 17509479"/>
              <a:gd name="connsiteX109" fmla="*/ 11694282 w 74090215"/>
              <a:gd name="connsiteY109" fmla="*/ 17509479 h 17509479"/>
              <a:gd name="connsiteX110" fmla="*/ 6337705 w 74090215"/>
              <a:gd name="connsiteY110" fmla="*/ 12152903 h 17509479"/>
              <a:gd name="connsiteX111" fmla="*/ 7729247 w 74090215"/>
              <a:gd name="connsiteY111" fmla="*/ 8551263 h 17509479"/>
              <a:gd name="connsiteX112" fmla="*/ 7875014 w 74090215"/>
              <a:gd name="connsiteY112" fmla="*/ 8398371 h 17509479"/>
              <a:gd name="connsiteX113" fmla="*/ 7877664 w 74090215"/>
              <a:gd name="connsiteY113" fmla="*/ 8399783 h 17509479"/>
              <a:gd name="connsiteX114" fmla="*/ 8031291 w 74090215"/>
              <a:gd name="connsiteY114" fmla="*/ 8265903 h 17509479"/>
              <a:gd name="connsiteX115" fmla="*/ 9308549 w 74090215"/>
              <a:gd name="connsiteY115" fmla="*/ 5356577 h 17509479"/>
              <a:gd name="connsiteX116" fmla="*/ 5356576 w 74090215"/>
              <a:gd name="connsiteY116" fmla="*/ 1404603 h 17509479"/>
              <a:gd name="connsiteX117" fmla="*/ 1404600 w 74090215"/>
              <a:gd name="connsiteY117" fmla="*/ 5356577 h 17509479"/>
              <a:gd name="connsiteX118" fmla="*/ 2842750 w 74090215"/>
              <a:gd name="connsiteY118" fmla="*/ 8406115 h 17509479"/>
              <a:gd name="connsiteX119" fmla="*/ 2849823 w 74090215"/>
              <a:gd name="connsiteY119" fmla="*/ 8411669 h 17509479"/>
              <a:gd name="connsiteX120" fmla="*/ 1537309 w 74090215"/>
              <a:gd name="connsiteY120" fmla="*/ 9111111 h 17509479"/>
              <a:gd name="connsiteX121" fmla="*/ 1391538 w 74090215"/>
              <a:gd name="connsiteY121" fmla="*/ 8958219 h 17509479"/>
              <a:gd name="connsiteX122" fmla="*/ 0 w 74090215"/>
              <a:gd name="connsiteY122" fmla="*/ 5356577 h 17509479"/>
              <a:gd name="connsiteX123" fmla="*/ 5356576 w 74090215"/>
              <a:gd name="connsiteY123" fmla="*/ 1 h 17509479"/>
              <a:gd name="connsiteX124" fmla="*/ 10713152 w 74090215"/>
              <a:gd name="connsiteY124" fmla="*/ 5356577 h 17509479"/>
              <a:gd name="connsiteX125" fmla="*/ 9321610 w 74090215"/>
              <a:gd name="connsiteY125" fmla="*/ 8958219 h 17509479"/>
              <a:gd name="connsiteX126" fmla="*/ 9175842 w 74090215"/>
              <a:gd name="connsiteY126" fmla="*/ 9111111 h 17509479"/>
              <a:gd name="connsiteX127" fmla="*/ 9173193 w 74090215"/>
              <a:gd name="connsiteY127" fmla="*/ 9109699 h 17509479"/>
              <a:gd name="connsiteX128" fmla="*/ 9019565 w 74090215"/>
              <a:gd name="connsiteY128" fmla="*/ 9243579 h 17509479"/>
              <a:gd name="connsiteX129" fmla="*/ 7742306 w 74090215"/>
              <a:gd name="connsiteY129" fmla="*/ 12152903 h 17509479"/>
              <a:gd name="connsiteX130" fmla="*/ 11694282 w 74090215"/>
              <a:gd name="connsiteY130" fmla="*/ 16104879 h 17509479"/>
              <a:gd name="connsiteX131" fmla="*/ 15646256 w 74090215"/>
              <a:gd name="connsiteY131" fmla="*/ 12152903 h 17509479"/>
              <a:gd name="connsiteX132" fmla="*/ 14368998 w 74090215"/>
              <a:gd name="connsiteY132" fmla="*/ 9243579 h 17509479"/>
              <a:gd name="connsiteX133" fmla="*/ 14215370 w 74090215"/>
              <a:gd name="connsiteY133" fmla="*/ 9109699 h 17509479"/>
              <a:gd name="connsiteX134" fmla="*/ 14212721 w 74090215"/>
              <a:gd name="connsiteY134" fmla="*/ 9111111 h 17509479"/>
              <a:gd name="connsiteX135" fmla="*/ 14066953 w 74090215"/>
              <a:gd name="connsiteY135" fmla="*/ 8958219 h 17509479"/>
              <a:gd name="connsiteX136" fmla="*/ 12675411 w 74090215"/>
              <a:gd name="connsiteY136" fmla="*/ 5356577 h 17509479"/>
              <a:gd name="connsiteX137" fmla="*/ 18031987 w 74090215"/>
              <a:gd name="connsiteY137" fmla="*/ 1 h 17509479"/>
              <a:gd name="connsiteX138" fmla="*/ 23388563 w 74090215"/>
              <a:gd name="connsiteY138" fmla="*/ 5356577 h 17509479"/>
              <a:gd name="connsiteX139" fmla="*/ 21997023 w 74090215"/>
              <a:gd name="connsiteY139" fmla="*/ 8958219 h 17509479"/>
              <a:gd name="connsiteX140" fmla="*/ 21851255 w 74090215"/>
              <a:gd name="connsiteY140" fmla="*/ 9111111 h 17509479"/>
              <a:gd name="connsiteX141" fmla="*/ 21848603 w 74090215"/>
              <a:gd name="connsiteY141" fmla="*/ 9109699 h 17509479"/>
              <a:gd name="connsiteX142" fmla="*/ 21694979 w 74090215"/>
              <a:gd name="connsiteY142" fmla="*/ 9243579 h 17509479"/>
              <a:gd name="connsiteX143" fmla="*/ 20417719 w 74090215"/>
              <a:gd name="connsiteY143" fmla="*/ 12152903 h 17509479"/>
              <a:gd name="connsiteX144" fmla="*/ 24369693 w 74090215"/>
              <a:gd name="connsiteY144" fmla="*/ 16104879 h 17509479"/>
              <a:gd name="connsiteX145" fmla="*/ 28321667 w 74090215"/>
              <a:gd name="connsiteY145" fmla="*/ 12152903 h 17509479"/>
              <a:gd name="connsiteX146" fmla="*/ 27044411 w 74090215"/>
              <a:gd name="connsiteY146" fmla="*/ 9243579 h 17509479"/>
              <a:gd name="connsiteX147" fmla="*/ 26890783 w 74090215"/>
              <a:gd name="connsiteY147" fmla="*/ 9109699 h 17509479"/>
              <a:gd name="connsiteX148" fmla="*/ 26888133 w 74090215"/>
              <a:gd name="connsiteY148" fmla="*/ 9111111 h 17509479"/>
              <a:gd name="connsiteX149" fmla="*/ 26742365 w 74090215"/>
              <a:gd name="connsiteY149" fmla="*/ 8958217 h 17509479"/>
              <a:gd name="connsiteX150" fmla="*/ 25350823 w 74090215"/>
              <a:gd name="connsiteY150" fmla="*/ 5356577 h 17509479"/>
              <a:gd name="connsiteX151" fmla="*/ 30707399 w 74090215"/>
              <a:gd name="connsiteY15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524015 w 74090215"/>
              <a:gd name="connsiteY4" fmla="*/ 9109699 h 17509479"/>
              <a:gd name="connsiteX5" fmla="*/ 34370391 w 74090215"/>
              <a:gd name="connsiteY5" fmla="*/ 9243579 h 17509479"/>
              <a:gd name="connsiteX6" fmla="*/ 33093131 w 74090215"/>
              <a:gd name="connsiteY6" fmla="*/ 12152903 h 17509479"/>
              <a:gd name="connsiteX7" fmla="*/ 37045103 w 74090215"/>
              <a:gd name="connsiteY7" fmla="*/ 16104879 h 17509479"/>
              <a:gd name="connsiteX8" fmla="*/ 40997079 w 74090215"/>
              <a:gd name="connsiteY8" fmla="*/ 12152903 h 17509479"/>
              <a:gd name="connsiteX9" fmla="*/ 39719815 w 74090215"/>
              <a:gd name="connsiteY9" fmla="*/ 9243579 h 17509479"/>
              <a:gd name="connsiteX10" fmla="*/ 39417775 w 74090215"/>
              <a:gd name="connsiteY10" fmla="*/ 8958217 h 17509479"/>
              <a:gd name="connsiteX11" fmla="*/ 38026231 w 74090215"/>
              <a:gd name="connsiteY11" fmla="*/ 5356577 h 17509479"/>
              <a:gd name="connsiteX12" fmla="*/ 43382807 w 74090215"/>
              <a:gd name="connsiteY12" fmla="*/ 0 h 17509479"/>
              <a:gd name="connsiteX13" fmla="*/ 48739383 w 74090215"/>
              <a:gd name="connsiteY13" fmla="*/ 5356577 h 17509479"/>
              <a:gd name="connsiteX14" fmla="*/ 47347843 w 74090215"/>
              <a:gd name="connsiteY14" fmla="*/ 8958217 h 17509479"/>
              <a:gd name="connsiteX15" fmla="*/ 47202075 w 74090215"/>
              <a:gd name="connsiteY15" fmla="*/ 9111111 h 17509479"/>
              <a:gd name="connsiteX16" fmla="*/ 47199427 w 74090215"/>
              <a:gd name="connsiteY16" fmla="*/ 9109699 h 17509479"/>
              <a:gd name="connsiteX17" fmla="*/ 47045799 w 74090215"/>
              <a:gd name="connsiteY17" fmla="*/ 9243579 h 17509479"/>
              <a:gd name="connsiteX18" fmla="*/ 45768539 w 74090215"/>
              <a:gd name="connsiteY18" fmla="*/ 12152903 h 17509479"/>
              <a:gd name="connsiteX19" fmla="*/ 49720515 w 74090215"/>
              <a:gd name="connsiteY19" fmla="*/ 16104879 h 17509479"/>
              <a:gd name="connsiteX20" fmla="*/ 53672487 w 74090215"/>
              <a:gd name="connsiteY20" fmla="*/ 12152903 h 17509479"/>
              <a:gd name="connsiteX21" fmla="*/ 52395227 w 74090215"/>
              <a:gd name="connsiteY21" fmla="*/ 9243579 h 17509479"/>
              <a:gd name="connsiteX22" fmla="*/ 52241603 w 74090215"/>
              <a:gd name="connsiteY22" fmla="*/ 9109701 h 17509479"/>
              <a:gd name="connsiteX23" fmla="*/ 52238955 w 74090215"/>
              <a:gd name="connsiteY23" fmla="*/ 9111111 h 17509479"/>
              <a:gd name="connsiteX24" fmla="*/ 52093187 w 74090215"/>
              <a:gd name="connsiteY24" fmla="*/ 8958217 h 17509479"/>
              <a:gd name="connsiteX25" fmla="*/ 50701643 w 74090215"/>
              <a:gd name="connsiteY25" fmla="*/ 5356577 h 17509479"/>
              <a:gd name="connsiteX26" fmla="*/ 56058219 w 74090215"/>
              <a:gd name="connsiteY26" fmla="*/ 0 h 17509479"/>
              <a:gd name="connsiteX27" fmla="*/ 61414799 w 74090215"/>
              <a:gd name="connsiteY27" fmla="*/ 5356577 h 17509479"/>
              <a:gd name="connsiteX28" fmla="*/ 60023255 w 74090215"/>
              <a:gd name="connsiteY28" fmla="*/ 8958217 h 17509479"/>
              <a:gd name="connsiteX29" fmla="*/ 59877487 w 74090215"/>
              <a:gd name="connsiteY29" fmla="*/ 9111111 h 17509479"/>
              <a:gd name="connsiteX30" fmla="*/ 59874839 w 74090215"/>
              <a:gd name="connsiteY30" fmla="*/ 9109699 h 17509479"/>
              <a:gd name="connsiteX31" fmla="*/ 59721211 w 74090215"/>
              <a:gd name="connsiteY31" fmla="*/ 9243579 h 17509479"/>
              <a:gd name="connsiteX32" fmla="*/ 58443951 w 74090215"/>
              <a:gd name="connsiteY32" fmla="*/ 12152903 h 17509479"/>
              <a:gd name="connsiteX33" fmla="*/ 62395927 w 74090215"/>
              <a:gd name="connsiteY33" fmla="*/ 16104879 h 17509479"/>
              <a:gd name="connsiteX34" fmla="*/ 66347903 w 74090215"/>
              <a:gd name="connsiteY34" fmla="*/ 12152903 h 17509479"/>
              <a:gd name="connsiteX35" fmla="*/ 65070643 w 74090215"/>
              <a:gd name="connsiteY35" fmla="*/ 9243579 h 17509479"/>
              <a:gd name="connsiteX36" fmla="*/ 64917015 w 74090215"/>
              <a:gd name="connsiteY36" fmla="*/ 9109699 h 17509479"/>
              <a:gd name="connsiteX37" fmla="*/ 64914367 w 74090215"/>
              <a:gd name="connsiteY37" fmla="*/ 9111111 h 17509479"/>
              <a:gd name="connsiteX38" fmla="*/ 64768599 w 74090215"/>
              <a:gd name="connsiteY38" fmla="*/ 8958217 h 17509479"/>
              <a:gd name="connsiteX39" fmla="*/ 63377055 w 74090215"/>
              <a:gd name="connsiteY39" fmla="*/ 5356577 h 17509479"/>
              <a:gd name="connsiteX40" fmla="*/ 68733639 w 74090215"/>
              <a:gd name="connsiteY40" fmla="*/ 0 h 17509479"/>
              <a:gd name="connsiteX41" fmla="*/ 74090215 w 74090215"/>
              <a:gd name="connsiteY41" fmla="*/ 5356577 h 17509479"/>
              <a:gd name="connsiteX42" fmla="*/ 72698671 w 74090215"/>
              <a:gd name="connsiteY42" fmla="*/ 8958217 h 17509479"/>
              <a:gd name="connsiteX43" fmla="*/ 72552903 w 74090215"/>
              <a:gd name="connsiteY43" fmla="*/ 9111111 h 17509479"/>
              <a:gd name="connsiteX44" fmla="*/ 71240391 w 74090215"/>
              <a:gd name="connsiteY44" fmla="*/ 8411667 h 17509479"/>
              <a:gd name="connsiteX45" fmla="*/ 71247455 w 74090215"/>
              <a:gd name="connsiteY45" fmla="*/ 8406113 h 17509479"/>
              <a:gd name="connsiteX46" fmla="*/ 72685607 w 74090215"/>
              <a:gd name="connsiteY46" fmla="*/ 5356577 h 17509479"/>
              <a:gd name="connsiteX47" fmla="*/ 68733639 w 74090215"/>
              <a:gd name="connsiteY47" fmla="*/ 1404601 h 17509479"/>
              <a:gd name="connsiteX48" fmla="*/ 64781659 w 74090215"/>
              <a:gd name="connsiteY48" fmla="*/ 5356577 h 17509479"/>
              <a:gd name="connsiteX49" fmla="*/ 66058919 w 74090215"/>
              <a:gd name="connsiteY49" fmla="*/ 8265901 h 17509479"/>
              <a:gd name="connsiteX50" fmla="*/ 66212543 w 74090215"/>
              <a:gd name="connsiteY50" fmla="*/ 8399781 h 17509479"/>
              <a:gd name="connsiteX51" fmla="*/ 66215191 w 74090215"/>
              <a:gd name="connsiteY51" fmla="*/ 8398371 h 17509479"/>
              <a:gd name="connsiteX52" fmla="*/ 66360963 w 74090215"/>
              <a:gd name="connsiteY52" fmla="*/ 8551263 h 17509479"/>
              <a:gd name="connsiteX53" fmla="*/ 67752503 w 74090215"/>
              <a:gd name="connsiteY53" fmla="*/ 12152903 h 17509479"/>
              <a:gd name="connsiteX54" fmla="*/ 62395927 w 74090215"/>
              <a:gd name="connsiteY54" fmla="*/ 17509479 h 17509479"/>
              <a:gd name="connsiteX55" fmla="*/ 57039351 w 74090215"/>
              <a:gd name="connsiteY55" fmla="*/ 12152903 h 17509479"/>
              <a:gd name="connsiteX56" fmla="*/ 58430891 w 74090215"/>
              <a:gd name="connsiteY56" fmla="*/ 8551263 h 17509479"/>
              <a:gd name="connsiteX57" fmla="*/ 58576659 w 74090215"/>
              <a:gd name="connsiteY57" fmla="*/ 8398371 h 17509479"/>
              <a:gd name="connsiteX58" fmla="*/ 58579307 w 74090215"/>
              <a:gd name="connsiteY58" fmla="*/ 8399783 h 17509479"/>
              <a:gd name="connsiteX59" fmla="*/ 58732935 w 74090215"/>
              <a:gd name="connsiteY59" fmla="*/ 8265901 h 17509479"/>
              <a:gd name="connsiteX60" fmla="*/ 60010195 w 74090215"/>
              <a:gd name="connsiteY60" fmla="*/ 5356577 h 17509479"/>
              <a:gd name="connsiteX61" fmla="*/ 56058219 w 74090215"/>
              <a:gd name="connsiteY61" fmla="*/ 1404601 h 17509479"/>
              <a:gd name="connsiteX62" fmla="*/ 52106247 w 74090215"/>
              <a:gd name="connsiteY62" fmla="*/ 5356577 h 17509479"/>
              <a:gd name="connsiteX63" fmla="*/ 53383507 w 74090215"/>
              <a:gd name="connsiteY63" fmla="*/ 8265901 h 17509479"/>
              <a:gd name="connsiteX64" fmla="*/ 53537131 w 74090215"/>
              <a:gd name="connsiteY64" fmla="*/ 8399781 h 17509479"/>
              <a:gd name="connsiteX65" fmla="*/ 53539779 w 74090215"/>
              <a:gd name="connsiteY65" fmla="*/ 8398371 h 17509479"/>
              <a:gd name="connsiteX66" fmla="*/ 53685547 w 74090215"/>
              <a:gd name="connsiteY66" fmla="*/ 8551263 h 17509479"/>
              <a:gd name="connsiteX67" fmla="*/ 55077091 w 74090215"/>
              <a:gd name="connsiteY67" fmla="*/ 12152903 h 17509479"/>
              <a:gd name="connsiteX68" fmla="*/ 49720515 w 74090215"/>
              <a:gd name="connsiteY68" fmla="*/ 17509479 h 17509479"/>
              <a:gd name="connsiteX69" fmla="*/ 44363935 w 74090215"/>
              <a:gd name="connsiteY69" fmla="*/ 12152903 h 17509479"/>
              <a:gd name="connsiteX70" fmla="*/ 45755479 w 74090215"/>
              <a:gd name="connsiteY70" fmla="*/ 8551263 h 17509479"/>
              <a:gd name="connsiteX71" fmla="*/ 45901247 w 74090215"/>
              <a:gd name="connsiteY71" fmla="*/ 8398371 h 17509479"/>
              <a:gd name="connsiteX72" fmla="*/ 45903895 w 74090215"/>
              <a:gd name="connsiteY72" fmla="*/ 8399783 h 17509479"/>
              <a:gd name="connsiteX73" fmla="*/ 46057527 w 74090215"/>
              <a:gd name="connsiteY73" fmla="*/ 8265901 h 17509479"/>
              <a:gd name="connsiteX74" fmla="*/ 47334783 w 74090215"/>
              <a:gd name="connsiteY74" fmla="*/ 5356577 h 17509479"/>
              <a:gd name="connsiteX75" fmla="*/ 43382807 w 74090215"/>
              <a:gd name="connsiteY75" fmla="*/ 1404601 h 17509479"/>
              <a:gd name="connsiteX76" fmla="*/ 39430831 w 74090215"/>
              <a:gd name="connsiteY76" fmla="*/ 5356577 h 17509479"/>
              <a:gd name="connsiteX77" fmla="*/ 40708095 w 74090215"/>
              <a:gd name="connsiteY77" fmla="*/ 8265901 h 17509479"/>
              <a:gd name="connsiteX78" fmla="*/ 41010135 w 74090215"/>
              <a:gd name="connsiteY78" fmla="*/ 8551263 h 17509479"/>
              <a:gd name="connsiteX79" fmla="*/ 42401679 w 74090215"/>
              <a:gd name="connsiteY79" fmla="*/ 12152903 h 17509479"/>
              <a:gd name="connsiteX80" fmla="*/ 37045103 w 74090215"/>
              <a:gd name="connsiteY80" fmla="*/ 17509479 h 17509479"/>
              <a:gd name="connsiteX81" fmla="*/ 31688529 w 74090215"/>
              <a:gd name="connsiteY81" fmla="*/ 12152903 h 17509479"/>
              <a:gd name="connsiteX82" fmla="*/ 33080067 w 74090215"/>
              <a:gd name="connsiteY82" fmla="*/ 8551263 h 17509479"/>
              <a:gd name="connsiteX83" fmla="*/ 33225839 w 74090215"/>
              <a:gd name="connsiteY83" fmla="*/ 8398371 h 17509479"/>
              <a:gd name="connsiteX84" fmla="*/ 33228483 w 74090215"/>
              <a:gd name="connsiteY84" fmla="*/ 8399783 h 17509479"/>
              <a:gd name="connsiteX85" fmla="*/ 33382111 w 74090215"/>
              <a:gd name="connsiteY85" fmla="*/ 8265901 h 17509479"/>
              <a:gd name="connsiteX86" fmla="*/ 34659375 w 74090215"/>
              <a:gd name="connsiteY86" fmla="*/ 5356577 h 17509479"/>
              <a:gd name="connsiteX87" fmla="*/ 30707399 w 74090215"/>
              <a:gd name="connsiteY87" fmla="*/ 1404601 h 17509479"/>
              <a:gd name="connsiteX88" fmla="*/ 26755425 w 74090215"/>
              <a:gd name="connsiteY88" fmla="*/ 5356577 h 17509479"/>
              <a:gd name="connsiteX89" fmla="*/ 28032683 w 74090215"/>
              <a:gd name="connsiteY89" fmla="*/ 8265901 h 17509479"/>
              <a:gd name="connsiteX90" fmla="*/ 28186311 w 74090215"/>
              <a:gd name="connsiteY90" fmla="*/ 8399783 h 17509479"/>
              <a:gd name="connsiteX91" fmla="*/ 28188957 w 74090215"/>
              <a:gd name="connsiteY91" fmla="*/ 8398371 h 17509479"/>
              <a:gd name="connsiteX92" fmla="*/ 28334727 w 74090215"/>
              <a:gd name="connsiteY92" fmla="*/ 8551263 h 17509479"/>
              <a:gd name="connsiteX93" fmla="*/ 29726271 w 74090215"/>
              <a:gd name="connsiteY93" fmla="*/ 12152903 h 17509479"/>
              <a:gd name="connsiteX94" fmla="*/ 24369693 w 74090215"/>
              <a:gd name="connsiteY94" fmla="*/ 17509479 h 17509479"/>
              <a:gd name="connsiteX95" fmla="*/ 19013117 w 74090215"/>
              <a:gd name="connsiteY95" fmla="*/ 12152903 h 17509479"/>
              <a:gd name="connsiteX96" fmla="*/ 20404659 w 74090215"/>
              <a:gd name="connsiteY96" fmla="*/ 8551263 h 17509479"/>
              <a:gd name="connsiteX97" fmla="*/ 20550427 w 74090215"/>
              <a:gd name="connsiteY97" fmla="*/ 8398371 h 17509479"/>
              <a:gd name="connsiteX98" fmla="*/ 20553075 w 74090215"/>
              <a:gd name="connsiteY98" fmla="*/ 8399783 h 17509479"/>
              <a:gd name="connsiteX99" fmla="*/ 20706703 w 74090215"/>
              <a:gd name="connsiteY99" fmla="*/ 8265903 h 17509479"/>
              <a:gd name="connsiteX100" fmla="*/ 21983965 w 74090215"/>
              <a:gd name="connsiteY100" fmla="*/ 5356577 h 17509479"/>
              <a:gd name="connsiteX101" fmla="*/ 18031987 w 74090215"/>
              <a:gd name="connsiteY101" fmla="*/ 1404603 h 17509479"/>
              <a:gd name="connsiteX102" fmla="*/ 14080013 w 74090215"/>
              <a:gd name="connsiteY102" fmla="*/ 5356577 h 17509479"/>
              <a:gd name="connsiteX103" fmla="*/ 15357271 w 74090215"/>
              <a:gd name="connsiteY103" fmla="*/ 8265903 h 17509479"/>
              <a:gd name="connsiteX104" fmla="*/ 15510897 w 74090215"/>
              <a:gd name="connsiteY104" fmla="*/ 8399783 h 17509479"/>
              <a:gd name="connsiteX105" fmla="*/ 15513547 w 74090215"/>
              <a:gd name="connsiteY105" fmla="*/ 8398371 h 17509479"/>
              <a:gd name="connsiteX106" fmla="*/ 15659315 w 74090215"/>
              <a:gd name="connsiteY106" fmla="*/ 8551263 h 17509479"/>
              <a:gd name="connsiteX107" fmla="*/ 17050857 w 74090215"/>
              <a:gd name="connsiteY107" fmla="*/ 12152903 h 17509479"/>
              <a:gd name="connsiteX108" fmla="*/ 11694282 w 74090215"/>
              <a:gd name="connsiteY108" fmla="*/ 17509479 h 17509479"/>
              <a:gd name="connsiteX109" fmla="*/ 6337705 w 74090215"/>
              <a:gd name="connsiteY109" fmla="*/ 12152903 h 17509479"/>
              <a:gd name="connsiteX110" fmla="*/ 7729247 w 74090215"/>
              <a:gd name="connsiteY110" fmla="*/ 8551263 h 17509479"/>
              <a:gd name="connsiteX111" fmla="*/ 7875014 w 74090215"/>
              <a:gd name="connsiteY111" fmla="*/ 8398371 h 17509479"/>
              <a:gd name="connsiteX112" fmla="*/ 7877664 w 74090215"/>
              <a:gd name="connsiteY112" fmla="*/ 8399783 h 17509479"/>
              <a:gd name="connsiteX113" fmla="*/ 8031291 w 74090215"/>
              <a:gd name="connsiteY113" fmla="*/ 8265903 h 17509479"/>
              <a:gd name="connsiteX114" fmla="*/ 9308549 w 74090215"/>
              <a:gd name="connsiteY114" fmla="*/ 5356577 h 17509479"/>
              <a:gd name="connsiteX115" fmla="*/ 5356576 w 74090215"/>
              <a:gd name="connsiteY115" fmla="*/ 1404603 h 17509479"/>
              <a:gd name="connsiteX116" fmla="*/ 1404600 w 74090215"/>
              <a:gd name="connsiteY116" fmla="*/ 5356577 h 17509479"/>
              <a:gd name="connsiteX117" fmla="*/ 2842750 w 74090215"/>
              <a:gd name="connsiteY117" fmla="*/ 8406115 h 17509479"/>
              <a:gd name="connsiteX118" fmla="*/ 2849823 w 74090215"/>
              <a:gd name="connsiteY118" fmla="*/ 8411669 h 17509479"/>
              <a:gd name="connsiteX119" fmla="*/ 1537309 w 74090215"/>
              <a:gd name="connsiteY119" fmla="*/ 9111111 h 17509479"/>
              <a:gd name="connsiteX120" fmla="*/ 1391538 w 74090215"/>
              <a:gd name="connsiteY120" fmla="*/ 8958219 h 17509479"/>
              <a:gd name="connsiteX121" fmla="*/ 0 w 74090215"/>
              <a:gd name="connsiteY121" fmla="*/ 5356577 h 17509479"/>
              <a:gd name="connsiteX122" fmla="*/ 5356576 w 74090215"/>
              <a:gd name="connsiteY122" fmla="*/ 1 h 17509479"/>
              <a:gd name="connsiteX123" fmla="*/ 10713152 w 74090215"/>
              <a:gd name="connsiteY123" fmla="*/ 5356577 h 17509479"/>
              <a:gd name="connsiteX124" fmla="*/ 9321610 w 74090215"/>
              <a:gd name="connsiteY124" fmla="*/ 8958219 h 17509479"/>
              <a:gd name="connsiteX125" fmla="*/ 9175842 w 74090215"/>
              <a:gd name="connsiteY125" fmla="*/ 9111111 h 17509479"/>
              <a:gd name="connsiteX126" fmla="*/ 9173193 w 74090215"/>
              <a:gd name="connsiteY126" fmla="*/ 9109699 h 17509479"/>
              <a:gd name="connsiteX127" fmla="*/ 9019565 w 74090215"/>
              <a:gd name="connsiteY127" fmla="*/ 9243579 h 17509479"/>
              <a:gd name="connsiteX128" fmla="*/ 7742306 w 74090215"/>
              <a:gd name="connsiteY128" fmla="*/ 12152903 h 17509479"/>
              <a:gd name="connsiteX129" fmla="*/ 11694282 w 74090215"/>
              <a:gd name="connsiteY129" fmla="*/ 16104879 h 17509479"/>
              <a:gd name="connsiteX130" fmla="*/ 15646256 w 74090215"/>
              <a:gd name="connsiteY130" fmla="*/ 12152903 h 17509479"/>
              <a:gd name="connsiteX131" fmla="*/ 14368998 w 74090215"/>
              <a:gd name="connsiteY131" fmla="*/ 9243579 h 17509479"/>
              <a:gd name="connsiteX132" fmla="*/ 14215370 w 74090215"/>
              <a:gd name="connsiteY132" fmla="*/ 9109699 h 17509479"/>
              <a:gd name="connsiteX133" fmla="*/ 14212721 w 74090215"/>
              <a:gd name="connsiteY133" fmla="*/ 9111111 h 17509479"/>
              <a:gd name="connsiteX134" fmla="*/ 14066953 w 74090215"/>
              <a:gd name="connsiteY134" fmla="*/ 8958219 h 17509479"/>
              <a:gd name="connsiteX135" fmla="*/ 12675411 w 74090215"/>
              <a:gd name="connsiteY135" fmla="*/ 5356577 h 17509479"/>
              <a:gd name="connsiteX136" fmla="*/ 18031987 w 74090215"/>
              <a:gd name="connsiteY136" fmla="*/ 1 h 17509479"/>
              <a:gd name="connsiteX137" fmla="*/ 23388563 w 74090215"/>
              <a:gd name="connsiteY137" fmla="*/ 5356577 h 17509479"/>
              <a:gd name="connsiteX138" fmla="*/ 21997023 w 74090215"/>
              <a:gd name="connsiteY138" fmla="*/ 8958219 h 17509479"/>
              <a:gd name="connsiteX139" fmla="*/ 21851255 w 74090215"/>
              <a:gd name="connsiteY139" fmla="*/ 9111111 h 17509479"/>
              <a:gd name="connsiteX140" fmla="*/ 21848603 w 74090215"/>
              <a:gd name="connsiteY140" fmla="*/ 9109699 h 17509479"/>
              <a:gd name="connsiteX141" fmla="*/ 21694979 w 74090215"/>
              <a:gd name="connsiteY141" fmla="*/ 9243579 h 17509479"/>
              <a:gd name="connsiteX142" fmla="*/ 20417719 w 74090215"/>
              <a:gd name="connsiteY142" fmla="*/ 12152903 h 17509479"/>
              <a:gd name="connsiteX143" fmla="*/ 24369693 w 74090215"/>
              <a:gd name="connsiteY143" fmla="*/ 16104879 h 17509479"/>
              <a:gd name="connsiteX144" fmla="*/ 28321667 w 74090215"/>
              <a:gd name="connsiteY144" fmla="*/ 12152903 h 17509479"/>
              <a:gd name="connsiteX145" fmla="*/ 27044411 w 74090215"/>
              <a:gd name="connsiteY145" fmla="*/ 9243579 h 17509479"/>
              <a:gd name="connsiteX146" fmla="*/ 26890783 w 74090215"/>
              <a:gd name="connsiteY146" fmla="*/ 9109699 h 17509479"/>
              <a:gd name="connsiteX147" fmla="*/ 26888133 w 74090215"/>
              <a:gd name="connsiteY147" fmla="*/ 9111111 h 17509479"/>
              <a:gd name="connsiteX148" fmla="*/ 26742365 w 74090215"/>
              <a:gd name="connsiteY148" fmla="*/ 8958217 h 17509479"/>
              <a:gd name="connsiteX149" fmla="*/ 25350823 w 74090215"/>
              <a:gd name="connsiteY149" fmla="*/ 5356577 h 17509479"/>
              <a:gd name="connsiteX150" fmla="*/ 30707399 w 74090215"/>
              <a:gd name="connsiteY15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526667 w 74090215"/>
              <a:gd name="connsiteY3" fmla="*/ 9111111 h 17509479"/>
              <a:gd name="connsiteX4" fmla="*/ 34370391 w 74090215"/>
              <a:gd name="connsiteY4" fmla="*/ 9243579 h 17509479"/>
              <a:gd name="connsiteX5" fmla="*/ 33093131 w 74090215"/>
              <a:gd name="connsiteY5" fmla="*/ 12152903 h 17509479"/>
              <a:gd name="connsiteX6" fmla="*/ 37045103 w 74090215"/>
              <a:gd name="connsiteY6" fmla="*/ 16104879 h 17509479"/>
              <a:gd name="connsiteX7" fmla="*/ 40997079 w 74090215"/>
              <a:gd name="connsiteY7" fmla="*/ 12152903 h 17509479"/>
              <a:gd name="connsiteX8" fmla="*/ 39719815 w 74090215"/>
              <a:gd name="connsiteY8" fmla="*/ 9243579 h 17509479"/>
              <a:gd name="connsiteX9" fmla="*/ 39417775 w 74090215"/>
              <a:gd name="connsiteY9" fmla="*/ 8958217 h 17509479"/>
              <a:gd name="connsiteX10" fmla="*/ 38026231 w 74090215"/>
              <a:gd name="connsiteY10" fmla="*/ 5356577 h 17509479"/>
              <a:gd name="connsiteX11" fmla="*/ 43382807 w 74090215"/>
              <a:gd name="connsiteY11" fmla="*/ 0 h 17509479"/>
              <a:gd name="connsiteX12" fmla="*/ 48739383 w 74090215"/>
              <a:gd name="connsiteY12" fmla="*/ 5356577 h 17509479"/>
              <a:gd name="connsiteX13" fmla="*/ 47347843 w 74090215"/>
              <a:gd name="connsiteY13" fmla="*/ 8958217 h 17509479"/>
              <a:gd name="connsiteX14" fmla="*/ 47202075 w 74090215"/>
              <a:gd name="connsiteY14" fmla="*/ 9111111 h 17509479"/>
              <a:gd name="connsiteX15" fmla="*/ 47199427 w 74090215"/>
              <a:gd name="connsiteY15" fmla="*/ 9109699 h 17509479"/>
              <a:gd name="connsiteX16" fmla="*/ 47045799 w 74090215"/>
              <a:gd name="connsiteY16" fmla="*/ 9243579 h 17509479"/>
              <a:gd name="connsiteX17" fmla="*/ 45768539 w 74090215"/>
              <a:gd name="connsiteY17" fmla="*/ 12152903 h 17509479"/>
              <a:gd name="connsiteX18" fmla="*/ 49720515 w 74090215"/>
              <a:gd name="connsiteY18" fmla="*/ 16104879 h 17509479"/>
              <a:gd name="connsiteX19" fmla="*/ 53672487 w 74090215"/>
              <a:gd name="connsiteY19" fmla="*/ 12152903 h 17509479"/>
              <a:gd name="connsiteX20" fmla="*/ 52395227 w 74090215"/>
              <a:gd name="connsiteY20" fmla="*/ 9243579 h 17509479"/>
              <a:gd name="connsiteX21" fmla="*/ 52241603 w 74090215"/>
              <a:gd name="connsiteY21" fmla="*/ 9109701 h 17509479"/>
              <a:gd name="connsiteX22" fmla="*/ 52238955 w 74090215"/>
              <a:gd name="connsiteY22" fmla="*/ 9111111 h 17509479"/>
              <a:gd name="connsiteX23" fmla="*/ 52093187 w 74090215"/>
              <a:gd name="connsiteY23" fmla="*/ 8958217 h 17509479"/>
              <a:gd name="connsiteX24" fmla="*/ 50701643 w 74090215"/>
              <a:gd name="connsiteY24" fmla="*/ 5356577 h 17509479"/>
              <a:gd name="connsiteX25" fmla="*/ 56058219 w 74090215"/>
              <a:gd name="connsiteY25" fmla="*/ 0 h 17509479"/>
              <a:gd name="connsiteX26" fmla="*/ 61414799 w 74090215"/>
              <a:gd name="connsiteY26" fmla="*/ 5356577 h 17509479"/>
              <a:gd name="connsiteX27" fmla="*/ 60023255 w 74090215"/>
              <a:gd name="connsiteY27" fmla="*/ 8958217 h 17509479"/>
              <a:gd name="connsiteX28" fmla="*/ 59877487 w 74090215"/>
              <a:gd name="connsiteY28" fmla="*/ 9111111 h 17509479"/>
              <a:gd name="connsiteX29" fmla="*/ 59874839 w 74090215"/>
              <a:gd name="connsiteY29" fmla="*/ 9109699 h 17509479"/>
              <a:gd name="connsiteX30" fmla="*/ 59721211 w 74090215"/>
              <a:gd name="connsiteY30" fmla="*/ 9243579 h 17509479"/>
              <a:gd name="connsiteX31" fmla="*/ 58443951 w 74090215"/>
              <a:gd name="connsiteY31" fmla="*/ 12152903 h 17509479"/>
              <a:gd name="connsiteX32" fmla="*/ 62395927 w 74090215"/>
              <a:gd name="connsiteY32" fmla="*/ 16104879 h 17509479"/>
              <a:gd name="connsiteX33" fmla="*/ 66347903 w 74090215"/>
              <a:gd name="connsiteY33" fmla="*/ 12152903 h 17509479"/>
              <a:gd name="connsiteX34" fmla="*/ 65070643 w 74090215"/>
              <a:gd name="connsiteY34" fmla="*/ 9243579 h 17509479"/>
              <a:gd name="connsiteX35" fmla="*/ 64917015 w 74090215"/>
              <a:gd name="connsiteY35" fmla="*/ 9109699 h 17509479"/>
              <a:gd name="connsiteX36" fmla="*/ 64914367 w 74090215"/>
              <a:gd name="connsiteY36" fmla="*/ 9111111 h 17509479"/>
              <a:gd name="connsiteX37" fmla="*/ 64768599 w 74090215"/>
              <a:gd name="connsiteY37" fmla="*/ 8958217 h 17509479"/>
              <a:gd name="connsiteX38" fmla="*/ 63377055 w 74090215"/>
              <a:gd name="connsiteY38" fmla="*/ 5356577 h 17509479"/>
              <a:gd name="connsiteX39" fmla="*/ 68733639 w 74090215"/>
              <a:gd name="connsiteY39" fmla="*/ 0 h 17509479"/>
              <a:gd name="connsiteX40" fmla="*/ 74090215 w 74090215"/>
              <a:gd name="connsiteY40" fmla="*/ 5356577 h 17509479"/>
              <a:gd name="connsiteX41" fmla="*/ 72698671 w 74090215"/>
              <a:gd name="connsiteY41" fmla="*/ 8958217 h 17509479"/>
              <a:gd name="connsiteX42" fmla="*/ 72552903 w 74090215"/>
              <a:gd name="connsiteY42" fmla="*/ 9111111 h 17509479"/>
              <a:gd name="connsiteX43" fmla="*/ 71240391 w 74090215"/>
              <a:gd name="connsiteY43" fmla="*/ 8411667 h 17509479"/>
              <a:gd name="connsiteX44" fmla="*/ 71247455 w 74090215"/>
              <a:gd name="connsiteY44" fmla="*/ 8406113 h 17509479"/>
              <a:gd name="connsiteX45" fmla="*/ 72685607 w 74090215"/>
              <a:gd name="connsiteY45" fmla="*/ 5356577 h 17509479"/>
              <a:gd name="connsiteX46" fmla="*/ 68733639 w 74090215"/>
              <a:gd name="connsiteY46" fmla="*/ 1404601 h 17509479"/>
              <a:gd name="connsiteX47" fmla="*/ 64781659 w 74090215"/>
              <a:gd name="connsiteY47" fmla="*/ 5356577 h 17509479"/>
              <a:gd name="connsiteX48" fmla="*/ 66058919 w 74090215"/>
              <a:gd name="connsiteY48" fmla="*/ 8265901 h 17509479"/>
              <a:gd name="connsiteX49" fmla="*/ 66212543 w 74090215"/>
              <a:gd name="connsiteY49" fmla="*/ 8399781 h 17509479"/>
              <a:gd name="connsiteX50" fmla="*/ 66215191 w 74090215"/>
              <a:gd name="connsiteY50" fmla="*/ 8398371 h 17509479"/>
              <a:gd name="connsiteX51" fmla="*/ 66360963 w 74090215"/>
              <a:gd name="connsiteY51" fmla="*/ 8551263 h 17509479"/>
              <a:gd name="connsiteX52" fmla="*/ 67752503 w 74090215"/>
              <a:gd name="connsiteY52" fmla="*/ 12152903 h 17509479"/>
              <a:gd name="connsiteX53" fmla="*/ 62395927 w 74090215"/>
              <a:gd name="connsiteY53" fmla="*/ 17509479 h 17509479"/>
              <a:gd name="connsiteX54" fmla="*/ 57039351 w 74090215"/>
              <a:gd name="connsiteY54" fmla="*/ 12152903 h 17509479"/>
              <a:gd name="connsiteX55" fmla="*/ 58430891 w 74090215"/>
              <a:gd name="connsiteY55" fmla="*/ 8551263 h 17509479"/>
              <a:gd name="connsiteX56" fmla="*/ 58576659 w 74090215"/>
              <a:gd name="connsiteY56" fmla="*/ 8398371 h 17509479"/>
              <a:gd name="connsiteX57" fmla="*/ 58579307 w 74090215"/>
              <a:gd name="connsiteY57" fmla="*/ 8399783 h 17509479"/>
              <a:gd name="connsiteX58" fmla="*/ 58732935 w 74090215"/>
              <a:gd name="connsiteY58" fmla="*/ 8265901 h 17509479"/>
              <a:gd name="connsiteX59" fmla="*/ 60010195 w 74090215"/>
              <a:gd name="connsiteY59" fmla="*/ 5356577 h 17509479"/>
              <a:gd name="connsiteX60" fmla="*/ 56058219 w 74090215"/>
              <a:gd name="connsiteY60" fmla="*/ 1404601 h 17509479"/>
              <a:gd name="connsiteX61" fmla="*/ 52106247 w 74090215"/>
              <a:gd name="connsiteY61" fmla="*/ 5356577 h 17509479"/>
              <a:gd name="connsiteX62" fmla="*/ 53383507 w 74090215"/>
              <a:gd name="connsiteY62" fmla="*/ 8265901 h 17509479"/>
              <a:gd name="connsiteX63" fmla="*/ 53537131 w 74090215"/>
              <a:gd name="connsiteY63" fmla="*/ 8399781 h 17509479"/>
              <a:gd name="connsiteX64" fmla="*/ 53539779 w 74090215"/>
              <a:gd name="connsiteY64" fmla="*/ 8398371 h 17509479"/>
              <a:gd name="connsiteX65" fmla="*/ 53685547 w 74090215"/>
              <a:gd name="connsiteY65" fmla="*/ 8551263 h 17509479"/>
              <a:gd name="connsiteX66" fmla="*/ 55077091 w 74090215"/>
              <a:gd name="connsiteY66" fmla="*/ 12152903 h 17509479"/>
              <a:gd name="connsiteX67" fmla="*/ 49720515 w 74090215"/>
              <a:gd name="connsiteY67" fmla="*/ 17509479 h 17509479"/>
              <a:gd name="connsiteX68" fmla="*/ 44363935 w 74090215"/>
              <a:gd name="connsiteY68" fmla="*/ 12152903 h 17509479"/>
              <a:gd name="connsiteX69" fmla="*/ 45755479 w 74090215"/>
              <a:gd name="connsiteY69" fmla="*/ 8551263 h 17509479"/>
              <a:gd name="connsiteX70" fmla="*/ 45901247 w 74090215"/>
              <a:gd name="connsiteY70" fmla="*/ 8398371 h 17509479"/>
              <a:gd name="connsiteX71" fmla="*/ 45903895 w 74090215"/>
              <a:gd name="connsiteY71" fmla="*/ 8399783 h 17509479"/>
              <a:gd name="connsiteX72" fmla="*/ 46057527 w 74090215"/>
              <a:gd name="connsiteY72" fmla="*/ 8265901 h 17509479"/>
              <a:gd name="connsiteX73" fmla="*/ 47334783 w 74090215"/>
              <a:gd name="connsiteY73" fmla="*/ 5356577 h 17509479"/>
              <a:gd name="connsiteX74" fmla="*/ 43382807 w 74090215"/>
              <a:gd name="connsiteY74" fmla="*/ 1404601 h 17509479"/>
              <a:gd name="connsiteX75" fmla="*/ 39430831 w 74090215"/>
              <a:gd name="connsiteY75" fmla="*/ 5356577 h 17509479"/>
              <a:gd name="connsiteX76" fmla="*/ 40708095 w 74090215"/>
              <a:gd name="connsiteY76" fmla="*/ 8265901 h 17509479"/>
              <a:gd name="connsiteX77" fmla="*/ 41010135 w 74090215"/>
              <a:gd name="connsiteY77" fmla="*/ 8551263 h 17509479"/>
              <a:gd name="connsiteX78" fmla="*/ 42401679 w 74090215"/>
              <a:gd name="connsiteY78" fmla="*/ 12152903 h 17509479"/>
              <a:gd name="connsiteX79" fmla="*/ 37045103 w 74090215"/>
              <a:gd name="connsiteY79" fmla="*/ 17509479 h 17509479"/>
              <a:gd name="connsiteX80" fmla="*/ 31688529 w 74090215"/>
              <a:gd name="connsiteY80" fmla="*/ 12152903 h 17509479"/>
              <a:gd name="connsiteX81" fmla="*/ 33080067 w 74090215"/>
              <a:gd name="connsiteY81" fmla="*/ 8551263 h 17509479"/>
              <a:gd name="connsiteX82" fmla="*/ 33225839 w 74090215"/>
              <a:gd name="connsiteY82" fmla="*/ 8398371 h 17509479"/>
              <a:gd name="connsiteX83" fmla="*/ 33228483 w 74090215"/>
              <a:gd name="connsiteY83" fmla="*/ 8399783 h 17509479"/>
              <a:gd name="connsiteX84" fmla="*/ 33382111 w 74090215"/>
              <a:gd name="connsiteY84" fmla="*/ 8265901 h 17509479"/>
              <a:gd name="connsiteX85" fmla="*/ 34659375 w 74090215"/>
              <a:gd name="connsiteY85" fmla="*/ 5356577 h 17509479"/>
              <a:gd name="connsiteX86" fmla="*/ 30707399 w 74090215"/>
              <a:gd name="connsiteY86" fmla="*/ 1404601 h 17509479"/>
              <a:gd name="connsiteX87" fmla="*/ 26755425 w 74090215"/>
              <a:gd name="connsiteY87" fmla="*/ 5356577 h 17509479"/>
              <a:gd name="connsiteX88" fmla="*/ 28032683 w 74090215"/>
              <a:gd name="connsiteY88" fmla="*/ 8265901 h 17509479"/>
              <a:gd name="connsiteX89" fmla="*/ 28186311 w 74090215"/>
              <a:gd name="connsiteY89" fmla="*/ 8399783 h 17509479"/>
              <a:gd name="connsiteX90" fmla="*/ 28188957 w 74090215"/>
              <a:gd name="connsiteY90" fmla="*/ 8398371 h 17509479"/>
              <a:gd name="connsiteX91" fmla="*/ 28334727 w 74090215"/>
              <a:gd name="connsiteY91" fmla="*/ 8551263 h 17509479"/>
              <a:gd name="connsiteX92" fmla="*/ 29726271 w 74090215"/>
              <a:gd name="connsiteY92" fmla="*/ 12152903 h 17509479"/>
              <a:gd name="connsiteX93" fmla="*/ 24369693 w 74090215"/>
              <a:gd name="connsiteY93" fmla="*/ 17509479 h 17509479"/>
              <a:gd name="connsiteX94" fmla="*/ 19013117 w 74090215"/>
              <a:gd name="connsiteY94" fmla="*/ 12152903 h 17509479"/>
              <a:gd name="connsiteX95" fmla="*/ 20404659 w 74090215"/>
              <a:gd name="connsiteY95" fmla="*/ 8551263 h 17509479"/>
              <a:gd name="connsiteX96" fmla="*/ 20550427 w 74090215"/>
              <a:gd name="connsiteY96" fmla="*/ 8398371 h 17509479"/>
              <a:gd name="connsiteX97" fmla="*/ 20553075 w 74090215"/>
              <a:gd name="connsiteY97" fmla="*/ 8399783 h 17509479"/>
              <a:gd name="connsiteX98" fmla="*/ 20706703 w 74090215"/>
              <a:gd name="connsiteY98" fmla="*/ 8265903 h 17509479"/>
              <a:gd name="connsiteX99" fmla="*/ 21983965 w 74090215"/>
              <a:gd name="connsiteY99" fmla="*/ 5356577 h 17509479"/>
              <a:gd name="connsiteX100" fmla="*/ 18031987 w 74090215"/>
              <a:gd name="connsiteY100" fmla="*/ 1404603 h 17509479"/>
              <a:gd name="connsiteX101" fmla="*/ 14080013 w 74090215"/>
              <a:gd name="connsiteY101" fmla="*/ 5356577 h 17509479"/>
              <a:gd name="connsiteX102" fmla="*/ 15357271 w 74090215"/>
              <a:gd name="connsiteY102" fmla="*/ 8265903 h 17509479"/>
              <a:gd name="connsiteX103" fmla="*/ 15510897 w 74090215"/>
              <a:gd name="connsiteY103" fmla="*/ 8399783 h 17509479"/>
              <a:gd name="connsiteX104" fmla="*/ 15513547 w 74090215"/>
              <a:gd name="connsiteY104" fmla="*/ 8398371 h 17509479"/>
              <a:gd name="connsiteX105" fmla="*/ 15659315 w 74090215"/>
              <a:gd name="connsiteY105" fmla="*/ 8551263 h 17509479"/>
              <a:gd name="connsiteX106" fmla="*/ 17050857 w 74090215"/>
              <a:gd name="connsiteY106" fmla="*/ 12152903 h 17509479"/>
              <a:gd name="connsiteX107" fmla="*/ 11694282 w 74090215"/>
              <a:gd name="connsiteY107" fmla="*/ 17509479 h 17509479"/>
              <a:gd name="connsiteX108" fmla="*/ 6337705 w 74090215"/>
              <a:gd name="connsiteY108" fmla="*/ 12152903 h 17509479"/>
              <a:gd name="connsiteX109" fmla="*/ 7729247 w 74090215"/>
              <a:gd name="connsiteY109" fmla="*/ 8551263 h 17509479"/>
              <a:gd name="connsiteX110" fmla="*/ 7875014 w 74090215"/>
              <a:gd name="connsiteY110" fmla="*/ 8398371 h 17509479"/>
              <a:gd name="connsiteX111" fmla="*/ 7877664 w 74090215"/>
              <a:gd name="connsiteY111" fmla="*/ 8399783 h 17509479"/>
              <a:gd name="connsiteX112" fmla="*/ 8031291 w 74090215"/>
              <a:gd name="connsiteY112" fmla="*/ 8265903 h 17509479"/>
              <a:gd name="connsiteX113" fmla="*/ 9308549 w 74090215"/>
              <a:gd name="connsiteY113" fmla="*/ 5356577 h 17509479"/>
              <a:gd name="connsiteX114" fmla="*/ 5356576 w 74090215"/>
              <a:gd name="connsiteY114" fmla="*/ 1404603 h 17509479"/>
              <a:gd name="connsiteX115" fmla="*/ 1404600 w 74090215"/>
              <a:gd name="connsiteY115" fmla="*/ 5356577 h 17509479"/>
              <a:gd name="connsiteX116" fmla="*/ 2842750 w 74090215"/>
              <a:gd name="connsiteY116" fmla="*/ 8406115 h 17509479"/>
              <a:gd name="connsiteX117" fmla="*/ 2849823 w 74090215"/>
              <a:gd name="connsiteY117" fmla="*/ 8411669 h 17509479"/>
              <a:gd name="connsiteX118" fmla="*/ 1537309 w 74090215"/>
              <a:gd name="connsiteY118" fmla="*/ 9111111 h 17509479"/>
              <a:gd name="connsiteX119" fmla="*/ 1391538 w 74090215"/>
              <a:gd name="connsiteY119" fmla="*/ 8958219 h 17509479"/>
              <a:gd name="connsiteX120" fmla="*/ 0 w 74090215"/>
              <a:gd name="connsiteY120" fmla="*/ 5356577 h 17509479"/>
              <a:gd name="connsiteX121" fmla="*/ 5356576 w 74090215"/>
              <a:gd name="connsiteY121" fmla="*/ 1 h 17509479"/>
              <a:gd name="connsiteX122" fmla="*/ 10713152 w 74090215"/>
              <a:gd name="connsiteY122" fmla="*/ 5356577 h 17509479"/>
              <a:gd name="connsiteX123" fmla="*/ 9321610 w 74090215"/>
              <a:gd name="connsiteY123" fmla="*/ 8958219 h 17509479"/>
              <a:gd name="connsiteX124" fmla="*/ 9175842 w 74090215"/>
              <a:gd name="connsiteY124" fmla="*/ 9111111 h 17509479"/>
              <a:gd name="connsiteX125" fmla="*/ 9173193 w 74090215"/>
              <a:gd name="connsiteY125" fmla="*/ 9109699 h 17509479"/>
              <a:gd name="connsiteX126" fmla="*/ 9019565 w 74090215"/>
              <a:gd name="connsiteY126" fmla="*/ 9243579 h 17509479"/>
              <a:gd name="connsiteX127" fmla="*/ 7742306 w 74090215"/>
              <a:gd name="connsiteY127" fmla="*/ 12152903 h 17509479"/>
              <a:gd name="connsiteX128" fmla="*/ 11694282 w 74090215"/>
              <a:gd name="connsiteY128" fmla="*/ 16104879 h 17509479"/>
              <a:gd name="connsiteX129" fmla="*/ 15646256 w 74090215"/>
              <a:gd name="connsiteY129" fmla="*/ 12152903 h 17509479"/>
              <a:gd name="connsiteX130" fmla="*/ 14368998 w 74090215"/>
              <a:gd name="connsiteY130" fmla="*/ 9243579 h 17509479"/>
              <a:gd name="connsiteX131" fmla="*/ 14215370 w 74090215"/>
              <a:gd name="connsiteY131" fmla="*/ 9109699 h 17509479"/>
              <a:gd name="connsiteX132" fmla="*/ 14212721 w 74090215"/>
              <a:gd name="connsiteY132" fmla="*/ 9111111 h 17509479"/>
              <a:gd name="connsiteX133" fmla="*/ 14066953 w 74090215"/>
              <a:gd name="connsiteY133" fmla="*/ 8958219 h 17509479"/>
              <a:gd name="connsiteX134" fmla="*/ 12675411 w 74090215"/>
              <a:gd name="connsiteY134" fmla="*/ 5356577 h 17509479"/>
              <a:gd name="connsiteX135" fmla="*/ 18031987 w 74090215"/>
              <a:gd name="connsiteY135" fmla="*/ 1 h 17509479"/>
              <a:gd name="connsiteX136" fmla="*/ 23388563 w 74090215"/>
              <a:gd name="connsiteY136" fmla="*/ 5356577 h 17509479"/>
              <a:gd name="connsiteX137" fmla="*/ 21997023 w 74090215"/>
              <a:gd name="connsiteY137" fmla="*/ 8958219 h 17509479"/>
              <a:gd name="connsiteX138" fmla="*/ 21851255 w 74090215"/>
              <a:gd name="connsiteY138" fmla="*/ 9111111 h 17509479"/>
              <a:gd name="connsiteX139" fmla="*/ 21848603 w 74090215"/>
              <a:gd name="connsiteY139" fmla="*/ 9109699 h 17509479"/>
              <a:gd name="connsiteX140" fmla="*/ 21694979 w 74090215"/>
              <a:gd name="connsiteY140" fmla="*/ 9243579 h 17509479"/>
              <a:gd name="connsiteX141" fmla="*/ 20417719 w 74090215"/>
              <a:gd name="connsiteY141" fmla="*/ 12152903 h 17509479"/>
              <a:gd name="connsiteX142" fmla="*/ 24369693 w 74090215"/>
              <a:gd name="connsiteY142" fmla="*/ 16104879 h 17509479"/>
              <a:gd name="connsiteX143" fmla="*/ 28321667 w 74090215"/>
              <a:gd name="connsiteY143" fmla="*/ 12152903 h 17509479"/>
              <a:gd name="connsiteX144" fmla="*/ 27044411 w 74090215"/>
              <a:gd name="connsiteY144" fmla="*/ 9243579 h 17509479"/>
              <a:gd name="connsiteX145" fmla="*/ 26890783 w 74090215"/>
              <a:gd name="connsiteY145" fmla="*/ 9109699 h 17509479"/>
              <a:gd name="connsiteX146" fmla="*/ 26888133 w 74090215"/>
              <a:gd name="connsiteY146" fmla="*/ 9111111 h 17509479"/>
              <a:gd name="connsiteX147" fmla="*/ 26742365 w 74090215"/>
              <a:gd name="connsiteY147" fmla="*/ 8958217 h 17509479"/>
              <a:gd name="connsiteX148" fmla="*/ 25350823 w 74090215"/>
              <a:gd name="connsiteY148" fmla="*/ 5356577 h 17509479"/>
              <a:gd name="connsiteX149" fmla="*/ 30707399 w 74090215"/>
              <a:gd name="connsiteY14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228483 w 74090215"/>
              <a:gd name="connsiteY82" fmla="*/ 8399783 h 17509479"/>
              <a:gd name="connsiteX83" fmla="*/ 33382111 w 74090215"/>
              <a:gd name="connsiteY83" fmla="*/ 8265901 h 17509479"/>
              <a:gd name="connsiteX84" fmla="*/ 34659375 w 74090215"/>
              <a:gd name="connsiteY84" fmla="*/ 5356577 h 17509479"/>
              <a:gd name="connsiteX85" fmla="*/ 30707399 w 74090215"/>
              <a:gd name="connsiteY85" fmla="*/ 1404601 h 17509479"/>
              <a:gd name="connsiteX86" fmla="*/ 26755425 w 74090215"/>
              <a:gd name="connsiteY86" fmla="*/ 5356577 h 17509479"/>
              <a:gd name="connsiteX87" fmla="*/ 28032683 w 74090215"/>
              <a:gd name="connsiteY87" fmla="*/ 8265901 h 17509479"/>
              <a:gd name="connsiteX88" fmla="*/ 28186311 w 74090215"/>
              <a:gd name="connsiteY88" fmla="*/ 8399783 h 17509479"/>
              <a:gd name="connsiteX89" fmla="*/ 28188957 w 74090215"/>
              <a:gd name="connsiteY89" fmla="*/ 8398371 h 17509479"/>
              <a:gd name="connsiteX90" fmla="*/ 28334727 w 74090215"/>
              <a:gd name="connsiteY90" fmla="*/ 8551263 h 17509479"/>
              <a:gd name="connsiteX91" fmla="*/ 29726271 w 74090215"/>
              <a:gd name="connsiteY91" fmla="*/ 12152903 h 17509479"/>
              <a:gd name="connsiteX92" fmla="*/ 24369693 w 74090215"/>
              <a:gd name="connsiteY92" fmla="*/ 17509479 h 17509479"/>
              <a:gd name="connsiteX93" fmla="*/ 19013117 w 74090215"/>
              <a:gd name="connsiteY93" fmla="*/ 12152903 h 17509479"/>
              <a:gd name="connsiteX94" fmla="*/ 20404659 w 74090215"/>
              <a:gd name="connsiteY94" fmla="*/ 8551263 h 17509479"/>
              <a:gd name="connsiteX95" fmla="*/ 20550427 w 74090215"/>
              <a:gd name="connsiteY95" fmla="*/ 8398371 h 17509479"/>
              <a:gd name="connsiteX96" fmla="*/ 20553075 w 74090215"/>
              <a:gd name="connsiteY96" fmla="*/ 8399783 h 17509479"/>
              <a:gd name="connsiteX97" fmla="*/ 20706703 w 74090215"/>
              <a:gd name="connsiteY97" fmla="*/ 8265903 h 17509479"/>
              <a:gd name="connsiteX98" fmla="*/ 21983965 w 74090215"/>
              <a:gd name="connsiteY98" fmla="*/ 5356577 h 17509479"/>
              <a:gd name="connsiteX99" fmla="*/ 18031987 w 74090215"/>
              <a:gd name="connsiteY99" fmla="*/ 1404603 h 17509479"/>
              <a:gd name="connsiteX100" fmla="*/ 14080013 w 74090215"/>
              <a:gd name="connsiteY100" fmla="*/ 5356577 h 17509479"/>
              <a:gd name="connsiteX101" fmla="*/ 15357271 w 74090215"/>
              <a:gd name="connsiteY101" fmla="*/ 8265903 h 17509479"/>
              <a:gd name="connsiteX102" fmla="*/ 15510897 w 74090215"/>
              <a:gd name="connsiteY102" fmla="*/ 8399783 h 17509479"/>
              <a:gd name="connsiteX103" fmla="*/ 15513547 w 74090215"/>
              <a:gd name="connsiteY103" fmla="*/ 8398371 h 17509479"/>
              <a:gd name="connsiteX104" fmla="*/ 15659315 w 74090215"/>
              <a:gd name="connsiteY104" fmla="*/ 8551263 h 17509479"/>
              <a:gd name="connsiteX105" fmla="*/ 17050857 w 74090215"/>
              <a:gd name="connsiteY105" fmla="*/ 12152903 h 17509479"/>
              <a:gd name="connsiteX106" fmla="*/ 11694282 w 74090215"/>
              <a:gd name="connsiteY106" fmla="*/ 17509479 h 17509479"/>
              <a:gd name="connsiteX107" fmla="*/ 6337705 w 74090215"/>
              <a:gd name="connsiteY107" fmla="*/ 12152903 h 17509479"/>
              <a:gd name="connsiteX108" fmla="*/ 7729247 w 74090215"/>
              <a:gd name="connsiteY108" fmla="*/ 8551263 h 17509479"/>
              <a:gd name="connsiteX109" fmla="*/ 7875014 w 74090215"/>
              <a:gd name="connsiteY109" fmla="*/ 8398371 h 17509479"/>
              <a:gd name="connsiteX110" fmla="*/ 7877664 w 74090215"/>
              <a:gd name="connsiteY110" fmla="*/ 8399783 h 17509479"/>
              <a:gd name="connsiteX111" fmla="*/ 8031291 w 74090215"/>
              <a:gd name="connsiteY111" fmla="*/ 8265903 h 17509479"/>
              <a:gd name="connsiteX112" fmla="*/ 9308549 w 74090215"/>
              <a:gd name="connsiteY112" fmla="*/ 5356577 h 17509479"/>
              <a:gd name="connsiteX113" fmla="*/ 5356576 w 74090215"/>
              <a:gd name="connsiteY113" fmla="*/ 1404603 h 17509479"/>
              <a:gd name="connsiteX114" fmla="*/ 1404600 w 74090215"/>
              <a:gd name="connsiteY114" fmla="*/ 5356577 h 17509479"/>
              <a:gd name="connsiteX115" fmla="*/ 2842750 w 74090215"/>
              <a:gd name="connsiteY115" fmla="*/ 8406115 h 17509479"/>
              <a:gd name="connsiteX116" fmla="*/ 2849823 w 74090215"/>
              <a:gd name="connsiteY116" fmla="*/ 8411669 h 17509479"/>
              <a:gd name="connsiteX117" fmla="*/ 1537309 w 74090215"/>
              <a:gd name="connsiteY117" fmla="*/ 9111111 h 17509479"/>
              <a:gd name="connsiteX118" fmla="*/ 1391538 w 74090215"/>
              <a:gd name="connsiteY118" fmla="*/ 8958219 h 17509479"/>
              <a:gd name="connsiteX119" fmla="*/ 0 w 74090215"/>
              <a:gd name="connsiteY119" fmla="*/ 5356577 h 17509479"/>
              <a:gd name="connsiteX120" fmla="*/ 5356576 w 74090215"/>
              <a:gd name="connsiteY120" fmla="*/ 1 h 17509479"/>
              <a:gd name="connsiteX121" fmla="*/ 10713152 w 74090215"/>
              <a:gd name="connsiteY121" fmla="*/ 5356577 h 17509479"/>
              <a:gd name="connsiteX122" fmla="*/ 9321610 w 74090215"/>
              <a:gd name="connsiteY122" fmla="*/ 8958219 h 17509479"/>
              <a:gd name="connsiteX123" fmla="*/ 9175842 w 74090215"/>
              <a:gd name="connsiteY123" fmla="*/ 9111111 h 17509479"/>
              <a:gd name="connsiteX124" fmla="*/ 9173193 w 74090215"/>
              <a:gd name="connsiteY124" fmla="*/ 9109699 h 17509479"/>
              <a:gd name="connsiteX125" fmla="*/ 9019565 w 74090215"/>
              <a:gd name="connsiteY125" fmla="*/ 9243579 h 17509479"/>
              <a:gd name="connsiteX126" fmla="*/ 7742306 w 74090215"/>
              <a:gd name="connsiteY126" fmla="*/ 12152903 h 17509479"/>
              <a:gd name="connsiteX127" fmla="*/ 11694282 w 74090215"/>
              <a:gd name="connsiteY127" fmla="*/ 16104879 h 17509479"/>
              <a:gd name="connsiteX128" fmla="*/ 15646256 w 74090215"/>
              <a:gd name="connsiteY128" fmla="*/ 12152903 h 17509479"/>
              <a:gd name="connsiteX129" fmla="*/ 14368998 w 74090215"/>
              <a:gd name="connsiteY129" fmla="*/ 9243579 h 17509479"/>
              <a:gd name="connsiteX130" fmla="*/ 14215370 w 74090215"/>
              <a:gd name="connsiteY130" fmla="*/ 9109699 h 17509479"/>
              <a:gd name="connsiteX131" fmla="*/ 14212721 w 74090215"/>
              <a:gd name="connsiteY131" fmla="*/ 9111111 h 17509479"/>
              <a:gd name="connsiteX132" fmla="*/ 14066953 w 74090215"/>
              <a:gd name="connsiteY132" fmla="*/ 8958219 h 17509479"/>
              <a:gd name="connsiteX133" fmla="*/ 12675411 w 74090215"/>
              <a:gd name="connsiteY133" fmla="*/ 5356577 h 17509479"/>
              <a:gd name="connsiteX134" fmla="*/ 18031987 w 74090215"/>
              <a:gd name="connsiteY134" fmla="*/ 1 h 17509479"/>
              <a:gd name="connsiteX135" fmla="*/ 23388563 w 74090215"/>
              <a:gd name="connsiteY135" fmla="*/ 5356577 h 17509479"/>
              <a:gd name="connsiteX136" fmla="*/ 21997023 w 74090215"/>
              <a:gd name="connsiteY136" fmla="*/ 8958219 h 17509479"/>
              <a:gd name="connsiteX137" fmla="*/ 21851255 w 74090215"/>
              <a:gd name="connsiteY137" fmla="*/ 9111111 h 17509479"/>
              <a:gd name="connsiteX138" fmla="*/ 21848603 w 74090215"/>
              <a:gd name="connsiteY138" fmla="*/ 9109699 h 17509479"/>
              <a:gd name="connsiteX139" fmla="*/ 21694979 w 74090215"/>
              <a:gd name="connsiteY139" fmla="*/ 9243579 h 17509479"/>
              <a:gd name="connsiteX140" fmla="*/ 20417719 w 74090215"/>
              <a:gd name="connsiteY140" fmla="*/ 12152903 h 17509479"/>
              <a:gd name="connsiteX141" fmla="*/ 24369693 w 74090215"/>
              <a:gd name="connsiteY141" fmla="*/ 16104879 h 17509479"/>
              <a:gd name="connsiteX142" fmla="*/ 28321667 w 74090215"/>
              <a:gd name="connsiteY142" fmla="*/ 12152903 h 17509479"/>
              <a:gd name="connsiteX143" fmla="*/ 27044411 w 74090215"/>
              <a:gd name="connsiteY143" fmla="*/ 9243579 h 17509479"/>
              <a:gd name="connsiteX144" fmla="*/ 26890783 w 74090215"/>
              <a:gd name="connsiteY144" fmla="*/ 9109699 h 17509479"/>
              <a:gd name="connsiteX145" fmla="*/ 26888133 w 74090215"/>
              <a:gd name="connsiteY145" fmla="*/ 9111111 h 17509479"/>
              <a:gd name="connsiteX146" fmla="*/ 26742365 w 74090215"/>
              <a:gd name="connsiteY146" fmla="*/ 8958217 h 17509479"/>
              <a:gd name="connsiteX147" fmla="*/ 25350823 w 74090215"/>
              <a:gd name="connsiteY147" fmla="*/ 5356577 h 17509479"/>
              <a:gd name="connsiteX148" fmla="*/ 30707399 w 74090215"/>
              <a:gd name="connsiteY14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225839 w 74090215"/>
              <a:gd name="connsiteY81" fmla="*/ 8398371 h 17509479"/>
              <a:gd name="connsiteX82" fmla="*/ 33382111 w 74090215"/>
              <a:gd name="connsiteY82" fmla="*/ 8265901 h 17509479"/>
              <a:gd name="connsiteX83" fmla="*/ 34659375 w 74090215"/>
              <a:gd name="connsiteY83" fmla="*/ 5356577 h 17509479"/>
              <a:gd name="connsiteX84" fmla="*/ 30707399 w 74090215"/>
              <a:gd name="connsiteY84" fmla="*/ 1404601 h 17509479"/>
              <a:gd name="connsiteX85" fmla="*/ 26755425 w 74090215"/>
              <a:gd name="connsiteY85" fmla="*/ 5356577 h 17509479"/>
              <a:gd name="connsiteX86" fmla="*/ 28032683 w 74090215"/>
              <a:gd name="connsiteY86" fmla="*/ 8265901 h 17509479"/>
              <a:gd name="connsiteX87" fmla="*/ 28186311 w 74090215"/>
              <a:gd name="connsiteY87" fmla="*/ 8399783 h 17509479"/>
              <a:gd name="connsiteX88" fmla="*/ 28188957 w 74090215"/>
              <a:gd name="connsiteY88" fmla="*/ 8398371 h 17509479"/>
              <a:gd name="connsiteX89" fmla="*/ 28334727 w 74090215"/>
              <a:gd name="connsiteY89" fmla="*/ 8551263 h 17509479"/>
              <a:gd name="connsiteX90" fmla="*/ 29726271 w 74090215"/>
              <a:gd name="connsiteY90" fmla="*/ 12152903 h 17509479"/>
              <a:gd name="connsiteX91" fmla="*/ 24369693 w 74090215"/>
              <a:gd name="connsiteY91" fmla="*/ 17509479 h 17509479"/>
              <a:gd name="connsiteX92" fmla="*/ 19013117 w 74090215"/>
              <a:gd name="connsiteY92" fmla="*/ 12152903 h 17509479"/>
              <a:gd name="connsiteX93" fmla="*/ 20404659 w 74090215"/>
              <a:gd name="connsiteY93" fmla="*/ 8551263 h 17509479"/>
              <a:gd name="connsiteX94" fmla="*/ 20550427 w 74090215"/>
              <a:gd name="connsiteY94" fmla="*/ 8398371 h 17509479"/>
              <a:gd name="connsiteX95" fmla="*/ 20553075 w 74090215"/>
              <a:gd name="connsiteY95" fmla="*/ 8399783 h 17509479"/>
              <a:gd name="connsiteX96" fmla="*/ 20706703 w 74090215"/>
              <a:gd name="connsiteY96" fmla="*/ 8265903 h 17509479"/>
              <a:gd name="connsiteX97" fmla="*/ 21983965 w 74090215"/>
              <a:gd name="connsiteY97" fmla="*/ 5356577 h 17509479"/>
              <a:gd name="connsiteX98" fmla="*/ 18031987 w 74090215"/>
              <a:gd name="connsiteY98" fmla="*/ 1404603 h 17509479"/>
              <a:gd name="connsiteX99" fmla="*/ 14080013 w 74090215"/>
              <a:gd name="connsiteY99" fmla="*/ 5356577 h 17509479"/>
              <a:gd name="connsiteX100" fmla="*/ 15357271 w 74090215"/>
              <a:gd name="connsiteY100" fmla="*/ 8265903 h 17509479"/>
              <a:gd name="connsiteX101" fmla="*/ 15510897 w 74090215"/>
              <a:gd name="connsiteY101" fmla="*/ 8399783 h 17509479"/>
              <a:gd name="connsiteX102" fmla="*/ 15513547 w 74090215"/>
              <a:gd name="connsiteY102" fmla="*/ 8398371 h 17509479"/>
              <a:gd name="connsiteX103" fmla="*/ 15659315 w 74090215"/>
              <a:gd name="connsiteY103" fmla="*/ 8551263 h 17509479"/>
              <a:gd name="connsiteX104" fmla="*/ 17050857 w 74090215"/>
              <a:gd name="connsiteY104" fmla="*/ 12152903 h 17509479"/>
              <a:gd name="connsiteX105" fmla="*/ 11694282 w 74090215"/>
              <a:gd name="connsiteY105" fmla="*/ 17509479 h 17509479"/>
              <a:gd name="connsiteX106" fmla="*/ 6337705 w 74090215"/>
              <a:gd name="connsiteY106" fmla="*/ 12152903 h 17509479"/>
              <a:gd name="connsiteX107" fmla="*/ 7729247 w 74090215"/>
              <a:gd name="connsiteY107" fmla="*/ 8551263 h 17509479"/>
              <a:gd name="connsiteX108" fmla="*/ 7875014 w 74090215"/>
              <a:gd name="connsiteY108" fmla="*/ 8398371 h 17509479"/>
              <a:gd name="connsiteX109" fmla="*/ 7877664 w 74090215"/>
              <a:gd name="connsiteY109" fmla="*/ 8399783 h 17509479"/>
              <a:gd name="connsiteX110" fmla="*/ 8031291 w 74090215"/>
              <a:gd name="connsiteY110" fmla="*/ 8265903 h 17509479"/>
              <a:gd name="connsiteX111" fmla="*/ 9308549 w 74090215"/>
              <a:gd name="connsiteY111" fmla="*/ 5356577 h 17509479"/>
              <a:gd name="connsiteX112" fmla="*/ 5356576 w 74090215"/>
              <a:gd name="connsiteY112" fmla="*/ 1404603 h 17509479"/>
              <a:gd name="connsiteX113" fmla="*/ 1404600 w 74090215"/>
              <a:gd name="connsiteY113" fmla="*/ 5356577 h 17509479"/>
              <a:gd name="connsiteX114" fmla="*/ 2842750 w 74090215"/>
              <a:gd name="connsiteY114" fmla="*/ 8406115 h 17509479"/>
              <a:gd name="connsiteX115" fmla="*/ 2849823 w 74090215"/>
              <a:gd name="connsiteY115" fmla="*/ 8411669 h 17509479"/>
              <a:gd name="connsiteX116" fmla="*/ 1537309 w 74090215"/>
              <a:gd name="connsiteY116" fmla="*/ 9111111 h 17509479"/>
              <a:gd name="connsiteX117" fmla="*/ 1391538 w 74090215"/>
              <a:gd name="connsiteY117" fmla="*/ 8958219 h 17509479"/>
              <a:gd name="connsiteX118" fmla="*/ 0 w 74090215"/>
              <a:gd name="connsiteY118" fmla="*/ 5356577 h 17509479"/>
              <a:gd name="connsiteX119" fmla="*/ 5356576 w 74090215"/>
              <a:gd name="connsiteY119" fmla="*/ 1 h 17509479"/>
              <a:gd name="connsiteX120" fmla="*/ 10713152 w 74090215"/>
              <a:gd name="connsiteY120" fmla="*/ 5356577 h 17509479"/>
              <a:gd name="connsiteX121" fmla="*/ 9321610 w 74090215"/>
              <a:gd name="connsiteY121" fmla="*/ 8958219 h 17509479"/>
              <a:gd name="connsiteX122" fmla="*/ 9175842 w 74090215"/>
              <a:gd name="connsiteY122" fmla="*/ 9111111 h 17509479"/>
              <a:gd name="connsiteX123" fmla="*/ 9173193 w 74090215"/>
              <a:gd name="connsiteY123" fmla="*/ 9109699 h 17509479"/>
              <a:gd name="connsiteX124" fmla="*/ 9019565 w 74090215"/>
              <a:gd name="connsiteY124" fmla="*/ 9243579 h 17509479"/>
              <a:gd name="connsiteX125" fmla="*/ 7742306 w 74090215"/>
              <a:gd name="connsiteY125" fmla="*/ 12152903 h 17509479"/>
              <a:gd name="connsiteX126" fmla="*/ 11694282 w 74090215"/>
              <a:gd name="connsiteY126" fmla="*/ 16104879 h 17509479"/>
              <a:gd name="connsiteX127" fmla="*/ 15646256 w 74090215"/>
              <a:gd name="connsiteY127" fmla="*/ 12152903 h 17509479"/>
              <a:gd name="connsiteX128" fmla="*/ 14368998 w 74090215"/>
              <a:gd name="connsiteY128" fmla="*/ 9243579 h 17509479"/>
              <a:gd name="connsiteX129" fmla="*/ 14215370 w 74090215"/>
              <a:gd name="connsiteY129" fmla="*/ 9109699 h 17509479"/>
              <a:gd name="connsiteX130" fmla="*/ 14212721 w 74090215"/>
              <a:gd name="connsiteY130" fmla="*/ 9111111 h 17509479"/>
              <a:gd name="connsiteX131" fmla="*/ 14066953 w 74090215"/>
              <a:gd name="connsiteY131" fmla="*/ 8958219 h 17509479"/>
              <a:gd name="connsiteX132" fmla="*/ 12675411 w 74090215"/>
              <a:gd name="connsiteY132" fmla="*/ 5356577 h 17509479"/>
              <a:gd name="connsiteX133" fmla="*/ 18031987 w 74090215"/>
              <a:gd name="connsiteY133" fmla="*/ 1 h 17509479"/>
              <a:gd name="connsiteX134" fmla="*/ 23388563 w 74090215"/>
              <a:gd name="connsiteY134" fmla="*/ 5356577 h 17509479"/>
              <a:gd name="connsiteX135" fmla="*/ 21997023 w 74090215"/>
              <a:gd name="connsiteY135" fmla="*/ 8958219 h 17509479"/>
              <a:gd name="connsiteX136" fmla="*/ 21851255 w 74090215"/>
              <a:gd name="connsiteY136" fmla="*/ 9111111 h 17509479"/>
              <a:gd name="connsiteX137" fmla="*/ 21848603 w 74090215"/>
              <a:gd name="connsiteY137" fmla="*/ 9109699 h 17509479"/>
              <a:gd name="connsiteX138" fmla="*/ 21694979 w 74090215"/>
              <a:gd name="connsiteY138" fmla="*/ 9243579 h 17509479"/>
              <a:gd name="connsiteX139" fmla="*/ 20417719 w 74090215"/>
              <a:gd name="connsiteY139" fmla="*/ 12152903 h 17509479"/>
              <a:gd name="connsiteX140" fmla="*/ 24369693 w 74090215"/>
              <a:gd name="connsiteY140" fmla="*/ 16104879 h 17509479"/>
              <a:gd name="connsiteX141" fmla="*/ 28321667 w 74090215"/>
              <a:gd name="connsiteY141" fmla="*/ 12152903 h 17509479"/>
              <a:gd name="connsiteX142" fmla="*/ 27044411 w 74090215"/>
              <a:gd name="connsiteY142" fmla="*/ 9243579 h 17509479"/>
              <a:gd name="connsiteX143" fmla="*/ 26890783 w 74090215"/>
              <a:gd name="connsiteY143" fmla="*/ 9109699 h 17509479"/>
              <a:gd name="connsiteX144" fmla="*/ 26888133 w 74090215"/>
              <a:gd name="connsiteY144" fmla="*/ 9111111 h 17509479"/>
              <a:gd name="connsiteX145" fmla="*/ 26742365 w 74090215"/>
              <a:gd name="connsiteY145" fmla="*/ 8958217 h 17509479"/>
              <a:gd name="connsiteX146" fmla="*/ 25350823 w 74090215"/>
              <a:gd name="connsiteY146" fmla="*/ 5356577 h 17509479"/>
              <a:gd name="connsiteX147" fmla="*/ 30707399 w 74090215"/>
              <a:gd name="connsiteY14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188957 w 74090215"/>
              <a:gd name="connsiteY87" fmla="*/ 8398371 h 17509479"/>
              <a:gd name="connsiteX88" fmla="*/ 28334727 w 74090215"/>
              <a:gd name="connsiteY88" fmla="*/ 8551263 h 17509479"/>
              <a:gd name="connsiteX89" fmla="*/ 29726271 w 74090215"/>
              <a:gd name="connsiteY89" fmla="*/ 12152903 h 17509479"/>
              <a:gd name="connsiteX90" fmla="*/ 24369693 w 74090215"/>
              <a:gd name="connsiteY90" fmla="*/ 17509479 h 17509479"/>
              <a:gd name="connsiteX91" fmla="*/ 19013117 w 74090215"/>
              <a:gd name="connsiteY91" fmla="*/ 12152903 h 17509479"/>
              <a:gd name="connsiteX92" fmla="*/ 20404659 w 74090215"/>
              <a:gd name="connsiteY92" fmla="*/ 8551263 h 17509479"/>
              <a:gd name="connsiteX93" fmla="*/ 20550427 w 74090215"/>
              <a:gd name="connsiteY93" fmla="*/ 8398371 h 17509479"/>
              <a:gd name="connsiteX94" fmla="*/ 20553075 w 74090215"/>
              <a:gd name="connsiteY94" fmla="*/ 8399783 h 17509479"/>
              <a:gd name="connsiteX95" fmla="*/ 20706703 w 74090215"/>
              <a:gd name="connsiteY95" fmla="*/ 8265903 h 17509479"/>
              <a:gd name="connsiteX96" fmla="*/ 21983965 w 74090215"/>
              <a:gd name="connsiteY96" fmla="*/ 5356577 h 17509479"/>
              <a:gd name="connsiteX97" fmla="*/ 18031987 w 74090215"/>
              <a:gd name="connsiteY97" fmla="*/ 1404603 h 17509479"/>
              <a:gd name="connsiteX98" fmla="*/ 14080013 w 74090215"/>
              <a:gd name="connsiteY98" fmla="*/ 5356577 h 17509479"/>
              <a:gd name="connsiteX99" fmla="*/ 15357271 w 74090215"/>
              <a:gd name="connsiteY99" fmla="*/ 8265903 h 17509479"/>
              <a:gd name="connsiteX100" fmla="*/ 15510897 w 74090215"/>
              <a:gd name="connsiteY100" fmla="*/ 8399783 h 17509479"/>
              <a:gd name="connsiteX101" fmla="*/ 15513547 w 74090215"/>
              <a:gd name="connsiteY101" fmla="*/ 8398371 h 17509479"/>
              <a:gd name="connsiteX102" fmla="*/ 15659315 w 74090215"/>
              <a:gd name="connsiteY102" fmla="*/ 8551263 h 17509479"/>
              <a:gd name="connsiteX103" fmla="*/ 17050857 w 74090215"/>
              <a:gd name="connsiteY103" fmla="*/ 12152903 h 17509479"/>
              <a:gd name="connsiteX104" fmla="*/ 11694282 w 74090215"/>
              <a:gd name="connsiteY104" fmla="*/ 17509479 h 17509479"/>
              <a:gd name="connsiteX105" fmla="*/ 6337705 w 74090215"/>
              <a:gd name="connsiteY105" fmla="*/ 12152903 h 17509479"/>
              <a:gd name="connsiteX106" fmla="*/ 7729247 w 74090215"/>
              <a:gd name="connsiteY106" fmla="*/ 8551263 h 17509479"/>
              <a:gd name="connsiteX107" fmla="*/ 7875014 w 74090215"/>
              <a:gd name="connsiteY107" fmla="*/ 8398371 h 17509479"/>
              <a:gd name="connsiteX108" fmla="*/ 7877664 w 74090215"/>
              <a:gd name="connsiteY108" fmla="*/ 8399783 h 17509479"/>
              <a:gd name="connsiteX109" fmla="*/ 8031291 w 74090215"/>
              <a:gd name="connsiteY109" fmla="*/ 8265903 h 17509479"/>
              <a:gd name="connsiteX110" fmla="*/ 9308549 w 74090215"/>
              <a:gd name="connsiteY110" fmla="*/ 5356577 h 17509479"/>
              <a:gd name="connsiteX111" fmla="*/ 5356576 w 74090215"/>
              <a:gd name="connsiteY111" fmla="*/ 1404603 h 17509479"/>
              <a:gd name="connsiteX112" fmla="*/ 1404600 w 74090215"/>
              <a:gd name="connsiteY112" fmla="*/ 5356577 h 17509479"/>
              <a:gd name="connsiteX113" fmla="*/ 2842750 w 74090215"/>
              <a:gd name="connsiteY113" fmla="*/ 8406115 h 17509479"/>
              <a:gd name="connsiteX114" fmla="*/ 2849823 w 74090215"/>
              <a:gd name="connsiteY114" fmla="*/ 8411669 h 17509479"/>
              <a:gd name="connsiteX115" fmla="*/ 1537309 w 74090215"/>
              <a:gd name="connsiteY115" fmla="*/ 9111111 h 17509479"/>
              <a:gd name="connsiteX116" fmla="*/ 1391538 w 74090215"/>
              <a:gd name="connsiteY116" fmla="*/ 8958219 h 17509479"/>
              <a:gd name="connsiteX117" fmla="*/ 0 w 74090215"/>
              <a:gd name="connsiteY117" fmla="*/ 5356577 h 17509479"/>
              <a:gd name="connsiteX118" fmla="*/ 5356576 w 74090215"/>
              <a:gd name="connsiteY118" fmla="*/ 1 h 17509479"/>
              <a:gd name="connsiteX119" fmla="*/ 10713152 w 74090215"/>
              <a:gd name="connsiteY119" fmla="*/ 5356577 h 17509479"/>
              <a:gd name="connsiteX120" fmla="*/ 9321610 w 74090215"/>
              <a:gd name="connsiteY120" fmla="*/ 8958219 h 17509479"/>
              <a:gd name="connsiteX121" fmla="*/ 9175842 w 74090215"/>
              <a:gd name="connsiteY121" fmla="*/ 9111111 h 17509479"/>
              <a:gd name="connsiteX122" fmla="*/ 9173193 w 74090215"/>
              <a:gd name="connsiteY122" fmla="*/ 9109699 h 17509479"/>
              <a:gd name="connsiteX123" fmla="*/ 9019565 w 74090215"/>
              <a:gd name="connsiteY123" fmla="*/ 9243579 h 17509479"/>
              <a:gd name="connsiteX124" fmla="*/ 7742306 w 74090215"/>
              <a:gd name="connsiteY124" fmla="*/ 12152903 h 17509479"/>
              <a:gd name="connsiteX125" fmla="*/ 11694282 w 74090215"/>
              <a:gd name="connsiteY125" fmla="*/ 16104879 h 17509479"/>
              <a:gd name="connsiteX126" fmla="*/ 15646256 w 74090215"/>
              <a:gd name="connsiteY126" fmla="*/ 12152903 h 17509479"/>
              <a:gd name="connsiteX127" fmla="*/ 14368998 w 74090215"/>
              <a:gd name="connsiteY127" fmla="*/ 9243579 h 17509479"/>
              <a:gd name="connsiteX128" fmla="*/ 14215370 w 74090215"/>
              <a:gd name="connsiteY128" fmla="*/ 9109699 h 17509479"/>
              <a:gd name="connsiteX129" fmla="*/ 14212721 w 74090215"/>
              <a:gd name="connsiteY129" fmla="*/ 9111111 h 17509479"/>
              <a:gd name="connsiteX130" fmla="*/ 14066953 w 74090215"/>
              <a:gd name="connsiteY130" fmla="*/ 8958219 h 17509479"/>
              <a:gd name="connsiteX131" fmla="*/ 12675411 w 74090215"/>
              <a:gd name="connsiteY131" fmla="*/ 5356577 h 17509479"/>
              <a:gd name="connsiteX132" fmla="*/ 18031987 w 74090215"/>
              <a:gd name="connsiteY132" fmla="*/ 1 h 17509479"/>
              <a:gd name="connsiteX133" fmla="*/ 23388563 w 74090215"/>
              <a:gd name="connsiteY133" fmla="*/ 5356577 h 17509479"/>
              <a:gd name="connsiteX134" fmla="*/ 21997023 w 74090215"/>
              <a:gd name="connsiteY134" fmla="*/ 8958219 h 17509479"/>
              <a:gd name="connsiteX135" fmla="*/ 21851255 w 74090215"/>
              <a:gd name="connsiteY135" fmla="*/ 9111111 h 17509479"/>
              <a:gd name="connsiteX136" fmla="*/ 21848603 w 74090215"/>
              <a:gd name="connsiteY136" fmla="*/ 9109699 h 17509479"/>
              <a:gd name="connsiteX137" fmla="*/ 21694979 w 74090215"/>
              <a:gd name="connsiteY137" fmla="*/ 9243579 h 17509479"/>
              <a:gd name="connsiteX138" fmla="*/ 20417719 w 74090215"/>
              <a:gd name="connsiteY138" fmla="*/ 12152903 h 17509479"/>
              <a:gd name="connsiteX139" fmla="*/ 24369693 w 74090215"/>
              <a:gd name="connsiteY139" fmla="*/ 16104879 h 17509479"/>
              <a:gd name="connsiteX140" fmla="*/ 28321667 w 74090215"/>
              <a:gd name="connsiteY140" fmla="*/ 12152903 h 17509479"/>
              <a:gd name="connsiteX141" fmla="*/ 27044411 w 74090215"/>
              <a:gd name="connsiteY141" fmla="*/ 9243579 h 17509479"/>
              <a:gd name="connsiteX142" fmla="*/ 26890783 w 74090215"/>
              <a:gd name="connsiteY142" fmla="*/ 9109699 h 17509479"/>
              <a:gd name="connsiteX143" fmla="*/ 26888133 w 74090215"/>
              <a:gd name="connsiteY143" fmla="*/ 9111111 h 17509479"/>
              <a:gd name="connsiteX144" fmla="*/ 26742365 w 74090215"/>
              <a:gd name="connsiteY144" fmla="*/ 8958217 h 17509479"/>
              <a:gd name="connsiteX145" fmla="*/ 25350823 w 74090215"/>
              <a:gd name="connsiteY145" fmla="*/ 5356577 h 17509479"/>
              <a:gd name="connsiteX146" fmla="*/ 30707399 w 74090215"/>
              <a:gd name="connsiteY14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186311 w 74090215"/>
              <a:gd name="connsiteY86" fmla="*/ 8399783 h 17509479"/>
              <a:gd name="connsiteX87" fmla="*/ 28334727 w 74090215"/>
              <a:gd name="connsiteY87" fmla="*/ 8551263 h 17509479"/>
              <a:gd name="connsiteX88" fmla="*/ 29726271 w 74090215"/>
              <a:gd name="connsiteY88" fmla="*/ 12152903 h 17509479"/>
              <a:gd name="connsiteX89" fmla="*/ 24369693 w 74090215"/>
              <a:gd name="connsiteY89" fmla="*/ 17509479 h 17509479"/>
              <a:gd name="connsiteX90" fmla="*/ 19013117 w 74090215"/>
              <a:gd name="connsiteY90" fmla="*/ 12152903 h 17509479"/>
              <a:gd name="connsiteX91" fmla="*/ 20404659 w 74090215"/>
              <a:gd name="connsiteY91" fmla="*/ 8551263 h 17509479"/>
              <a:gd name="connsiteX92" fmla="*/ 20550427 w 74090215"/>
              <a:gd name="connsiteY92" fmla="*/ 8398371 h 17509479"/>
              <a:gd name="connsiteX93" fmla="*/ 20553075 w 74090215"/>
              <a:gd name="connsiteY93" fmla="*/ 8399783 h 17509479"/>
              <a:gd name="connsiteX94" fmla="*/ 20706703 w 74090215"/>
              <a:gd name="connsiteY94" fmla="*/ 8265903 h 17509479"/>
              <a:gd name="connsiteX95" fmla="*/ 21983965 w 74090215"/>
              <a:gd name="connsiteY95" fmla="*/ 5356577 h 17509479"/>
              <a:gd name="connsiteX96" fmla="*/ 18031987 w 74090215"/>
              <a:gd name="connsiteY96" fmla="*/ 1404603 h 17509479"/>
              <a:gd name="connsiteX97" fmla="*/ 14080013 w 74090215"/>
              <a:gd name="connsiteY97" fmla="*/ 5356577 h 17509479"/>
              <a:gd name="connsiteX98" fmla="*/ 15357271 w 74090215"/>
              <a:gd name="connsiteY98" fmla="*/ 8265903 h 17509479"/>
              <a:gd name="connsiteX99" fmla="*/ 15510897 w 74090215"/>
              <a:gd name="connsiteY99" fmla="*/ 8399783 h 17509479"/>
              <a:gd name="connsiteX100" fmla="*/ 15513547 w 74090215"/>
              <a:gd name="connsiteY100" fmla="*/ 8398371 h 17509479"/>
              <a:gd name="connsiteX101" fmla="*/ 15659315 w 74090215"/>
              <a:gd name="connsiteY101" fmla="*/ 8551263 h 17509479"/>
              <a:gd name="connsiteX102" fmla="*/ 17050857 w 74090215"/>
              <a:gd name="connsiteY102" fmla="*/ 12152903 h 17509479"/>
              <a:gd name="connsiteX103" fmla="*/ 11694282 w 74090215"/>
              <a:gd name="connsiteY103" fmla="*/ 17509479 h 17509479"/>
              <a:gd name="connsiteX104" fmla="*/ 6337705 w 74090215"/>
              <a:gd name="connsiteY104" fmla="*/ 12152903 h 17509479"/>
              <a:gd name="connsiteX105" fmla="*/ 7729247 w 74090215"/>
              <a:gd name="connsiteY105" fmla="*/ 8551263 h 17509479"/>
              <a:gd name="connsiteX106" fmla="*/ 7875014 w 74090215"/>
              <a:gd name="connsiteY106" fmla="*/ 8398371 h 17509479"/>
              <a:gd name="connsiteX107" fmla="*/ 7877664 w 74090215"/>
              <a:gd name="connsiteY107" fmla="*/ 8399783 h 17509479"/>
              <a:gd name="connsiteX108" fmla="*/ 8031291 w 74090215"/>
              <a:gd name="connsiteY108" fmla="*/ 8265903 h 17509479"/>
              <a:gd name="connsiteX109" fmla="*/ 9308549 w 74090215"/>
              <a:gd name="connsiteY109" fmla="*/ 5356577 h 17509479"/>
              <a:gd name="connsiteX110" fmla="*/ 5356576 w 74090215"/>
              <a:gd name="connsiteY110" fmla="*/ 1404603 h 17509479"/>
              <a:gd name="connsiteX111" fmla="*/ 1404600 w 74090215"/>
              <a:gd name="connsiteY111" fmla="*/ 5356577 h 17509479"/>
              <a:gd name="connsiteX112" fmla="*/ 2842750 w 74090215"/>
              <a:gd name="connsiteY112" fmla="*/ 8406115 h 17509479"/>
              <a:gd name="connsiteX113" fmla="*/ 2849823 w 74090215"/>
              <a:gd name="connsiteY113" fmla="*/ 8411669 h 17509479"/>
              <a:gd name="connsiteX114" fmla="*/ 1537309 w 74090215"/>
              <a:gd name="connsiteY114" fmla="*/ 9111111 h 17509479"/>
              <a:gd name="connsiteX115" fmla="*/ 1391538 w 74090215"/>
              <a:gd name="connsiteY115" fmla="*/ 8958219 h 17509479"/>
              <a:gd name="connsiteX116" fmla="*/ 0 w 74090215"/>
              <a:gd name="connsiteY116" fmla="*/ 5356577 h 17509479"/>
              <a:gd name="connsiteX117" fmla="*/ 5356576 w 74090215"/>
              <a:gd name="connsiteY117" fmla="*/ 1 h 17509479"/>
              <a:gd name="connsiteX118" fmla="*/ 10713152 w 74090215"/>
              <a:gd name="connsiteY118" fmla="*/ 5356577 h 17509479"/>
              <a:gd name="connsiteX119" fmla="*/ 9321610 w 74090215"/>
              <a:gd name="connsiteY119" fmla="*/ 8958219 h 17509479"/>
              <a:gd name="connsiteX120" fmla="*/ 9175842 w 74090215"/>
              <a:gd name="connsiteY120" fmla="*/ 9111111 h 17509479"/>
              <a:gd name="connsiteX121" fmla="*/ 9173193 w 74090215"/>
              <a:gd name="connsiteY121" fmla="*/ 9109699 h 17509479"/>
              <a:gd name="connsiteX122" fmla="*/ 9019565 w 74090215"/>
              <a:gd name="connsiteY122" fmla="*/ 9243579 h 17509479"/>
              <a:gd name="connsiteX123" fmla="*/ 7742306 w 74090215"/>
              <a:gd name="connsiteY123" fmla="*/ 12152903 h 17509479"/>
              <a:gd name="connsiteX124" fmla="*/ 11694282 w 74090215"/>
              <a:gd name="connsiteY124" fmla="*/ 16104879 h 17509479"/>
              <a:gd name="connsiteX125" fmla="*/ 15646256 w 74090215"/>
              <a:gd name="connsiteY125" fmla="*/ 12152903 h 17509479"/>
              <a:gd name="connsiteX126" fmla="*/ 14368998 w 74090215"/>
              <a:gd name="connsiteY126" fmla="*/ 9243579 h 17509479"/>
              <a:gd name="connsiteX127" fmla="*/ 14215370 w 74090215"/>
              <a:gd name="connsiteY127" fmla="*/ 9109699 h 17509479"/>
              <a:gd name="connsiteX128" fmla="*/ 14212721 w 74090215"/>
              <a:gd name="connsiteY128" fmla="*/ 9111111 h 17509479"/>
              <a:gd name="connsiteX129" fmla="*/ 14066953 w 74090215"/>
              <a:gd name="connsiteY129" fmla="*/ 8958219 h 17509479"/>
              <a:gd name="connsiteX130" fmla="*/ 12675411 w 74090215"/>
              <a:gd name="connsiteY130" fmla="*/ 5356577 h 17509479"/>
              <a:gd name="connsiteX131" fmla="*/ 18031987 w 74090215"/>
              <a:gd name="connsiteY131" fmla="*/ 1 h 17509479"/>
              <a:gd name="connsiteX132" fmla="*/ 23388563 w 74090215"/>
              <a:gd name="connsiteY132" fmla="*/ 5356577 h 17509479"/>
              <a:gd name="connsiteX133" fmla="*/ 21997023 w 74090215"/>
              <a:gd name="connsiteY133" fmla="*/ 8958219 h 17509479"/>
              <a:gd name="connsiteX134" fmla="*/ 21851255 w 74090215"/>
              <a:gd name="connsiteY134" fmla="*/ 9111111 h 17509479"/>
              <a:gd name="connsiteX135" fmla="*/ 21848603 w 74090215"/>
              <a:gd name="connsiteY135" fmla="*/ 9109699 h 17509479"/>
              <a:gd name="connsiteX136" fmla="*/ 21694979 w 74090215"/>
              <a:gd name="connsiteY136" fmla="*/ 9243579 h 17509479"/>
              <a:gd name="connsiteX137" fmla="*/ 20417719 w 74090215"/>
              <a:gd name="connsiteY137" fmla="*/ 12152903 h 17509479"/>
              <a:gd name="connsiteX138" fmla="*/ 24369693 w 74090215"/>
              <a:gd name="connsiteY138" fmla="*/ 16104879 h 17509479"/>
              <a:gd name="connsiteX139" fmla="*/ 28321667 w 74090215"/>
              <a:gd name="connsiteY139" fmla="*/ 12152903 h 17509479"/>
              <a:gd name="connsiteX140" fmla="*/ 27044411 w 74090215"/>
              <a:gd name="connsiteY140" fmla="*/ 9243579 h 17509479"/>
              <a:gd name="connsiteX141" fmla="*/ 26890783 w 74090215"/>
              <a:gd name="connsiteY141" fmla="*/ 9109699 h 17509479"/>
              <a:gd name="connsiteX142" fmla="*/ 26888133 w 74090215"/>
              <a:gd name="connsiteY142" fmla="*/ 9111111 h 17509479"/>
              <a:gd name="connsiteX143" fmla="*/ 26742365 w 74090215"/>
              <a:gd name="connsiteY143" fmla="*/ 8958217 h 17509479"/>
              <a:gd name="connsiteX144" fmla="*/ 25350823 w 74090215"/>
              <a:gd name="connsiteY144" fmla="*/ 5356577 h 17509479"/>
              <a:gd name="connsiteX145" fmla="*/ 30707399 w 74090215"/>
              <a:gd name="connsiteY14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513547 w 74090215"/>
              <a:gd name="connsiteY99" fmla="*/ 8398371 h 17509479"/>
              <a:gd name="connsiteX100" fmla="*/ 15659315 w 74090215"/>
              <a:gd name="connsiteY100" fmla="*/ 8551263 h 17509479"/>
              <a:gd name="connsiteX101" fmla="*/ 17050857 w 74090215"/>
              <a:gd name="connsiteY101" fmla="*/ 12152903 h 17509479"/>
              <a:gd name="connsiteX102" fmla="*/ 11694282 w 74090215"/>
              <a:gd name="connsiteY102" fmla="*/ 17509479 h 17509479"/>
              <a:gd name="connsiteX103" fmla="*/ 6337705 w 74090215"/>
              <a:gd name="connsiteY103" fmla="*/ 12152903 h 17509479"/>
              <a:gd name="connsiteX104" fmla="*/ 7729247 w 74090215"/>
              <a:gd name="connsiteY104" fmla="*/ 8551263 h 17509479"/>
              <a:gd name="connsiteX105" fmla="*/ 7875014 w 74090215"/>
              <a:gd name="connsiteY105" fmla="*/ 8398371 h 17509479"/>
              <a:gd name="connsiteX106" fmla="*/ 7877664 w 74090215"/>
              <a:gd name="connsiteY106" fmla="*/ 8399783 h 17509479"/>
              <a:gd name="connsiteX107" fmla="*/ 8031291 w 74090215"/>
              <a:gd name="connsiteY107" fmla="*/ 8265903 h 17509479"/>
              <a:gd name="connsiteX108" fmla="*/ 9308549 w 74090215"/>
              <a:gd name="connsiteY108" fmla="*/ 5356577 h 17509479"/>
              <a:gd name="connsiteX109" fmla="*/ 5356576 w 74090215"/>
              <a:gd name="connsiteY109" fmla="*/ 1404603 h 17509479"/>
              <a:gd name="connsiteX110" fmla="*/ 1404600 w 74090215"/>
              <a:gd name="connsiteY110" fmla="*/ 5356577 h 17509479"/>
              <a:gd name="connsiteX111" fmla="*/ 2842750 w 74090215"/>
              <a:gd name="connsiteY111" fmla="*/ 8406115 h 17509479"/>
              <a:gd name="connsiteX112" fmla="*/ 2849823 w 74090215"/>
              <a:gd name="connsiteY112" fmla="*/ 8411669 h 17509479"/>
              <a:gd name="connsiteX113" fmla="*/ 1537309 w 74090215"/>
              <a:gd name="connsiteY113" fmla="*/ 9111111 h 17509479"/>
              <a:gd name="connsiteX114" fmla="*/ 1391538 w 74090215"/>
              <a:gd name="connsiteY114" fmla="*/ 8958219 h 17509479"/>
              <a:gd name="connsiteX115" fmla="*/ 0 w 74090215"/>
              <a:gd name="connsiteY115" fmla="*/ 5356577 h 17509479"/>
              <a:gd name="connsiteX116" fmla="*/ 5356576 w 74090215"/>
              <a:gd name="connsiteY116" fmla="*/ 1 h 17509479"/>
              <a:gd name="connsiteX117" fmla="*/ 10713152 w 74090215"/>
              <a:gd name="connsiteY117" fmla="*/ 5356577 h 17509479"/>
              <a:gd name="connsiteX118" fmla="*/ 9321610 w 74090215"/>
              <a:gd name="connsiteY118" fmla="*/ 8958219 h 17509479"/>
              <a:gd name="connsiteX119" fmla="*/ 9175842 w 74090215"/>
              <a:gd name="connsiteY119" fmla="*/ 9111111 h 17509479"/>
              <a:gd name="connsiteX120" fmla="*/ 9173193 w 74090215"/>
              <a:gd name="connsiteY120" fmla="*/ 9109699 h 17509479"/>
              <a:gd name="connsiteX121" fmla="*/ 9019565 w 74090215"/>
              <a:gd name="connsiteY121" fmla="*/ 9243579 h 17509479"/>
              <a:gd name="connsiteX122" fmla="*/ 7742306 w 74090215"/>
              <a:gd name="connsiteY122" fmla="*/ 12152903 h 17509479"/>
              <a:gd name="connsiteX123" fmla="*/ 11694282 w 74090215"/>
              <a:gd name="connsiteY123" fmla="*/ 16104879 h 17509479"/>
              <a:gd name="connsiteX124" fmla="*/ 15646256 w 74090215"/>
              <a:gd name="connsiteY124" fmla="*/ 12152903 h 17509479"/>
              <a:gd name="connsiteX125" fmla="*/ 14368998 w 74090215"/>
              <a:gd name="connsiteY125" fmla="*/ 9243579 h 17509479"/>
              <a:gd name="connsiteX126" fmla="*/ 14215370 w 74090215"/>
              <a:gd name="connsiteY126" fmla="*/ 9109699 h 17509479"/>
              <a:gd name="connsiteX127" fmla="*/ 14212721 w 74090215"/>
              <a:gd name="connsiteY127" fmla="*/ 9111111 h 17509479"/>
              <a:gd name="connsiteX128" fmla="*/ 14066953 w 74090215"/>
              <a:gd name="connsiteY128" fmla="*/ 8958219 h 17509479"/>
              <a:gd name="connsiteX129" fmla="*/ 12675411 w 74090215"/>
              <a:gd name="connsiteY129" fmla="*/ 5356577 h 17509479"/>
              <a:gd name="connsiteX130" fmla="*/ 18031987 w 74090215"/>
              <a:gd name="connsiteY130" fmla="*/ 1 h 17509479"/>
              <a:gd name="connsiteX131" fmla="*/ 23388563 w 74090215"/>
              <a:gd name="connsiteY131" fmla="*/ 5356577 h 17509479"/>
              <a:gd name="connsiteX132" fmla="*/ 21997023 w 74090215"/>
              <a:gd name="connsiteY132" fmla="*/ 8958219 h 17509479"/>
              <a:gd name="connsiteX133" fmla="*/ 21851255 w 74090215"/>
              <a:gd name="connsiteY133" fmla="*/ 9111111 h 17509479"/>
              <a:gd name="connsiteX134" fmla="*/ 21848603 w 74090215"/>
              <a:gd name="connsiteY134" fmla="*/ 9109699 h 17509479"/>
              <a:gd name="connsiteX135" fmla="*/ 21694979 w 74090215"/>
              <a:gd name="connsiteY135" fmla="*/ 9243579 h 17509479"/>
              <a:gd name="connsiteX136" fmla="*/ 20417719 w 74090215"/>
              <a:gd name="connsiteY136" fmla="*/ 12152903 h 17509479"/>
              <a:gd name="connsiteX137" fmla="*/ 24369693 w 74090215"/>
              <a:gd name="connsiteY137" fmla="*/ 16104879 h 17509479"/>
              <a:gd name="connsiteX138" fmla="*/ 28321667 w 74090215"/>
              <a:gd name="connsiteY138" fmla="*/ 12152903 h 17509479"/>
              <a:gd name="connsiteX139" fmla="*/ 27044411 w 74090215"/>
              <a:gd name="connsiteY139" fmla="*/ 9243579 h 17509479"/>
              <a:gd name="connsiteX140" fmla="*/ 26890783 w 74090215"/>
              <a:gd name="connsiteY140" fmla="*/ 9109699 h 17509479"/>
              <a:gd name="connsiteX141" fmla="*/ 26888133 w 74090215"/>
              <a:gd name="connsiteY141" fmla="*/ 9111111 h 17509479"/>
              <a:gd name="connsiteX142" fmla="*/ 26742365 w 74090215"/>
              <a:gd name="connsiteY142" fmla="*/ 8958217 h 17509479"/>
              <a:gd name="connsiteX143" fmla="*/ 25350823 w 74090215"/>
              <a:gd name="connsiteY143" fmla="*/ 5356577 h 17509479"/>
              <a:gd name="connsiteX144" fmla="*/ 30707399 w 74090215"/>
              <a:gd name="connsiteY14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510897 w 74090215"/>
              <a:gd name="connsiteY98" fmla="*/ 8399783 h 17509479"/>
              <a:gd name="connsiteX99" fmla="*/ 15659315 w 74090215"/>
              <a:gd name="connsiteY99" fmla="*/ 8551263 h 17509479"/>
              <a:gd name="connsiteX100" fmla="*/ 17050857 w 74090215"/>
              <a:gd name="connsiteY100" fmla="*/ 12152903 h 17509479"/>
              <a:gd name="connsiteX101" fmla="*/ 11694282 w 74090215"/>
              <a:gd name="connsiteY101" fmla="*/ 17509479 h 17509479"/>
              <a:gd name="connsiteX102" fmla="*/ 6337705 w 74090215"/>
              <a:gd name="connsiteY102" fmla="*/ 12152903 h 17509479"/>
              <a:gd name="connsiteX103" fmla="*/ 7729247 w 74090215"/>
              <a:gd name="connsiteY103" fmla="*/ 8551263 h 17509479"/>
              <a:gd name="connsiteX104" fmla="*/ 7875014 w 74090215"/>
              <a:gd name="connsiteY104" fmla="*/ 8398371 h 17509479"/>
              <a:gd name="connsiteX105" fmla="*/ 7877664 w 74090215"/>
              <a:gd name="connsiteY105" fmla="*/ 8399783 h 17509479"/>
              <a:gd name="connsiteX106" fmla="*/ 8031291 w 74090215"/>
              <a:gd name="connsiteY106" fmla="*/ 8265903 h 17509479"/>
              <a:gd name="connsiteX107" fmla="*/ 9308549 w 74090215"/>
              <a:gd name="connsiteY107" fmla="*/ 5356577 h 17509479"/>
              <a:gd name="connsiteX108" fmla="*/ 5356576 w 74090215"/>
              <a:gd name="connsiteY108" fmla="*/ 1404603 h 17509479"/>
              <a:gd name="connsiteX109" fmla="*/ 1404600 w 74090215"/>
              <a:gd name="connsiteY109" fmla="*/ 5356577 h 17509479"/>
              <a:gd name="connsiteX110" fmla="*/ 2842750 w 74090215"/>
              <a:gd name="connsiteY110" fmla="*/ 8406115 h 17509479"/>
              <a:gd name="connsiteX111" fmla="*/ 2849823 w 74090215"/>
              <a:gd name="connsiteY111" fmla="*/ 8411669 h 17509479"/>
              <a:gd name="connsiteX112" fmla="*/ 1537309 w 74090215"/>
              <a:gd name="connsiteY112" fmla="*/ 9111111 h 17509479"/>
              <a:gd name="connsiteX113" fmla="*/ 1391538 w 74090215"/>
              <a:gd name="connsiteY113" fmla="*/ 8958219 h 17509479"/>
              <a:gd name="connsiteX114" fmla="*/ 0 w 74090215"/>
              <a:gd name="connsiteY114" fmla="*/ 5356577 h 17509479"/>
              <a:gd name="connsiteX115" fmla="*/ 5356576 w 74090215"/>
              <a:gd name="connsiteY115" fmla="*/ 1 h 17509479"/>
              <a:gd name="connsiteX116" fmla="*/ 10713152 w 74090215"/>
              <a:gd name="connsiteY116" fmla="*/ 5356577 h 17509479"/>
              <a:gd name="connsiteX117" fmla="*/ 9321610 w 74090215"/>
              <a:gd name="connsiteY117" fmla="*/ 8958219 h 17509479"/>
              <a:gd name="connsiteX118" fmla="*/ 9175842 w 74090215"/>
              <a:gd name="connsiteY118" fmla="*/ 9111111 h 17509479"/>
              <a:gd name="connsiteX119" fmla="*/ 9173193 w 74090215"/>
              <a:gd name="connsiteY119" fmla="*/ 9109699 h 17509479"/>
              <a:gd name="connsiteX120" fmla="*/ 9019565 w 74090215"/>
              <a:gd name="connsiteY120" fmla="*/ 9243579 h 17509479"/>
              <a:gd name="connsiteX121" fmla="*/ 7742306 w 74090215"/>
              <a:gd name="connsiteY121" fmla="*/ 12152903 h 17509479"/>
              <a:gd name="connsiteX122" fmla="*/ 11694282 w 74090215"/>
              <a:gd name="connsiteY122" fmla="*/ 16104879 h 17509479"/>
              <a:gd name="connsiteX123" fmla="*/ 15646256 w 74090215"/>
              <a:gd name="connsiteY123" fmla="*/ 12152903 h 17509479"/>
              <a:gd name="connsiteX124" fmla="*/ 14368998 w 74090215"/>
              <a:gd name="connsiteY124" fmla="*/ 9243579 h 17509479"/>
              <a:gd name="connsiteX125" fmla="*/ 14215370 w 74090215"/>
              <a:gd name="connsiteY125" fmla="*/ 9109699 h 17509479"/>
              <a:gd name="connsiteX126" fmla="*/ 14212721 w 74090215"/>
              <a:gd name="connsiteY126" fmla="*/ 9111111 h 17509479"/>
              <a:gd name="connsiteX127" fmla="*/ 14066953 w 74090215"/>
              <a:gd name="connsiteY127" fmla="*/ 8958219 h 17509479"/>
              <a:gd name="connsiteX128" fmla="*/ 12675411 w 74090215"/>
              <a:gd name="connsiteY128" fmla="*/ 5356577 h 17509479"/>
              <a:gd name="connsiteX129" fmla="*/ 18031987 w 74090215"/>
              <a:gd name="connsiteY129" fmla="*/ 1 h 17509479"/>
              <a:gd name="connsiteX130" fmla="*/ 23388563 w 74090215"/>
              <a:gd name="connsiteY130" fmla="*/ 5356577 h 17509479"/>
              <a:gd name="connsiteX131" fmla="*/ 21997023 w 74090215"/>
              <a:gd name="connsiteY131" fmla="*/ 8958219 h 17509479"/>
              <a:gd name="connsiteX132" fmla="*/ 21851255 w 74090215"/>
              <a:gd name="connsiteY132" fmla="*/ 9111111 h 17509479"/>
              <a:gd name="connsiteX133" fmla="*/ 21848603 w 74090215"/>
              <a:gd name="connsiteY133" fmla="*/ 9109699 h 17509479"/>
              <a:gd name="connsiteX134" fmla="*/ 21694979 w 74090215"/>
              <a:gd name="connsiteY134" fmla="*/ 9243579 h 17509479"/>
              <a:gd name="connsiteX135" fmla="*/ 20417719 w 74090215"/>
              <a:gd name="connsiteY135" fmla="*/ 12152903 h 17509479"/>
              <a:gd name="connsiteX136" fmla="*/ 24369693 w 74090215"/>
              <a:gd name="connsiteY136" fmla="*/ 16104879 h 17509479"/>
              <a:gd name="connsiteX137" fmla="*/ 28321667 w 74090215"/>
              <a:gd name="connsiteY137" fmla="*/ 12152903 h 17509479"/>
              <a:gd name="connsiteX138" fmla="*/ 27044411 w 74090215"/>
              <a:gd name="connsiteY138" fmla="*/ 9243579 h 17509479"/>
              <a:gd name="connsiteX139" fmla="*/ 26890783 w 74090215"/>
              <a:gd name="connsiteY139" fmla="*/ 9109699 h 17509479"/>
              <a:gd name="connsiteX140" fmla="*/ 26888133 w 74090215"/>
              <a:gd name="connsiteY140" fmla="*/ 9111111 h 17509479"/>
              <a:gd name="connsiteX141" fmla="*/ 26742365 w 74090215"/>
              <a:gd name="connsiteY141" fmla="*/ 8958217 h 17509479"/>
              <a:gd name="connsiteX142" fmla="*/ 25350823 w 74090215"/>
              <a:gd name="connsiteY142" fmla="*/ 5356577 h 17509479"/>
              <a:gd name="connsiteX143" fmla="*/ 30707399 w 74090215"/>
              <a:gd name="connsiteY14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212721 w 74090215"/>
              <a:gd name="connsiteY125" fmla="*/ 9111111 h 17509479"/>
              <a:gd name="connsiteX126" fmla="*/ 14066953 w 74090215"/>
              <a:gd name="connsiteY126" fmla="*/ 8958219 h 17509479"/>
              <a:gd name="connsiteX127" fmla="*/ 12675411 w 74090215"/>
              <a:gd name="connsiteY127" fmla="*/ 5356577 h 17509479"/>
              <a:gd name="connsiteX128" fmla="*/ 18031987 w 74090215"/>
              <a:gd name="connsiteY128" fmla="*/ 1 h 17509479"/>
              <a:gd name="connsiteX129" fmla="*/ 23388563 w 74090215"/>
              <a:gd name="connsiteY129" fmla="*/ 5356577 h 17509479"/>
              <a:gd name="connsiteX130" fmla="*/ 21997023 w 74090215"/>
              <a:gd name="connsiteY130" fmla="*/ 8958219 h 17509479"/>
              <a:gd name="connsiteX131" fmla="*/ 21851255 w 74090215"/>
              <a:gd name="connsiteY131" fmla="*/ 9111111 h 17509479"/>
              <a:gd name="connsiteX132" fmla="*/ 21848603 w 74090215"/>
              <a:gd name="connsiteY132" fmla="*/ 9109699 h 17509479"/>
              <a:gd name="connsiteX133" fmla="*/ 21694979 w 74090215"/>
              <a:gd name="connsiteY133" fmla="*/ 9243579 h 17509479"/>
              <a:gd name="connsiteX134" fmla="*/ 20417719 w 74090215"/>
              <a:gd name="connsiteY134" fmla="*/ 12152903 h 17509479"/>
              <a:gd name="connsiteX135" fmla="*/ 24369693 w 74090215"/>
              <a:gd name="connsiteY135" fmla="*/ 16104879 h 17509479"/>
              <a:gd name="connsiteX136" fmla="*/ 28321667 w 74090215"/>
              <a:gd name="connsiteY136" fmla="*/ 12152903 h 17509479"/>
              <a:gd name="connsiteX137" fmla="*/ 27044411 w 74090215"/>
              <a:gd name="connsiteY137" fmla="*/ 9243579 h 17509479"/>
              <a:gd name="connsiteX138" fmla="*/ 26890783 w 74090215"/>
              <a:gd name="connsiteY138" fmla="*/ 9109699 h 17509479"/>
              <a:gd name="connsiteX139" fmla="*/ 26888133 w 74090215"/>
              <a:gd name="connsiteY139" fmla="*/ 9111111 h 17509479"/>
              <a:gd name="connsiteX140" fmla="*/ 26742365 w 74090215"/>
              <a:gd name="connsiteY140" fmla="*/ 8958217 h 17509479"/>
              <a:gd name="connsiteX141" fmla="*/ 25350823 w 74090215"/>
              <a:gd name="connsiteY141" fmla="*/ 5356577 h 17509479"/>
              <a:gd name="connsiteX142" fmla="*/ 30707399 w 74090215"/>
              <a:gd name="connsiteY14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215370 w 74090215"/>
              <a:gd name="connsiteY124" fmla="*/ 9109699 h 17509479"/>
              <a:gd name="connsiteX125" fmla="*/ 14066953 w 74090215"/>
              <a:gd name="connsiteY125" fmla="*/ 8958219 h 17509479"/>
              <a:gd name="connsiteX126" fmla="*/ 12675411 w 74090215"/>
              <a:gd name="connsiteY126" fmla="*/ 5356577 h 17509479"/>
              <a:gd name="connsiteX127" fmla="*/ 18031987 w 74090215"/>
              <a:gd name="connsiteY127" fmla="*/ 1 h 17509479"/>
              <a:gd name="connsiteX128" fmla="*/ 23388563 w 74090215"/>
              <a:gd name="connsiteY128" fmla="*/ 5356577 h 17509479"/>
              <a:gd name="connsiteX129" fmla="*/ 21997023 w 74090215"/>
              <a:gd name="connsiteY129" fmla="*/ 8958219 h 17509479"/>
              <a:gd name="connsiteX130" fmla="*/ 21851255 w 74090215"/>
              <a:gd name="connsiteY130" fmla="*/ 9111111 h 17509479"/>
              <a:gd name="connsiteX131" fmla="*/ 21848603 w 74090215"/>
              <a:gd name="connsiteY131" fmla="*/ 9109699 h 17509479"/>
              <a:gd name="connsiteX132" fmla="*/ 21694979 w 74090215"/>
              <a:gd name="connsiteY132" fmla="*/ 9243579 h 17509479"/>
              <a:gd name="connsiteX133" fmla="*/ 20417719 w 74090215"/>
              <a:gd name="connsiteY133" fmla="*/ 12152903 h 17509479"/>
              <a:gd name="connsiteX134" fmla="*/ 24369693 w 74090215"/>
              <a:gd name="connsiteY134" fmla="*/ 16104879 h 17509479"/>
              <a:gd name="connsiteX135" fmla="*/ 28321667 w 74090215"/>
              <a:gd name="connsiteY135" fmla="*/ 12152903 h 17509479"/>
              <a:gd name="connsiteX136" fmla="*/ 27044411 w 74090215"/>
              <a:gd name="connsiteY136" fmla="*/ 9243579 h 17509479"/>
              <a:gd name="connsiteX137" fmla="*/ 26890783 w 74090215"/>
              <a:gd name="connsiteY137" fmla="*/ 9109699 h 17509479"/>
              <a:gd name="connsiteX138" fmla="*/ 26888133 w 74090215"/>
              <a:gd name="connsiteY138" fmla="*/ 9111111 h 17509479"/>
              <a:gd name="connsiteX139" fmla="*/ 26742365 w 74090215"/>
              <a:gd name="connsiteY139" fmla="*/ 8958217 h 17509479"/>
              <a:gd name="connsiteX140" fmla="*/ 25350823 w 74090215"/>
              <a:gd name="connsiteY140" fmla="*/ 5356577 h 17509479"/>
              <a:gd name="connsiteX141" fmla="*/ 30707399 w 74090215"/>
              <a:gd name="connsiteY14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173193 w 74090215"/>
              <a:gd name="connsiteY118" fmla="*/ 9109699 h 17509479"/>
              <a:gd name="connsiteX119" fmla="*/ 9019565 w 74090215"/>
              <a:gd name="connsiteY119" fmla="*/ 9243579 h 17509479"/>
              <a:gd name="connsiteX120" fmla="*/ 7742306 w 74090215"/>
              <a:gd name="connsiteY120" fmla="*/ 12152903 h 17509479"/>
              <a:gd name="connsiteX121" fmla="*/ 11694282 w 74090215"/>
              <a:gd name="connsiteY121" fmla="*/ 16104879 h 17509479"/>
              <a:gd name="connsiteX122" fmla="*/ 15646256 w 74090215"/>
              <a:gd name="connsiteY122" fmla="*/ 12152903 h 17509479"/>
              <a:gd name="connsiteX123" fmla="*/ 14368998 w 74090215"/>
              <a:gd name="connsiteY123" fmla="*/ 9243579 h 17509479"/>
              <a:gd name="connsiteX124" fmla="*/ 14066953 w 74090215"/>
              <a:gd name="connsiteY124" fmla="*/ 8958219 h 17509479"/>
              <a:gd name="connsiteX125" fmla="*/ 12675411 w 74090215"/>
              <a:gd name="connsiteY125" fmla="*/ 5356577 h 17509479"/>
              <a:gd name="connsiteX126" fmla="*/ 18031987 w 74090215"/>
              <a:gd name="connsiteY126" fmla="*/ 1 h 17509479"/>
              <a:gd name="connsiteX127" fmla="*/ 23388563 w 74090215"/>
              <a:gd name="connsiteY127" fmla="*/ 5356577 h 17509479"/>
              <a:gd name="connsiteX128" fmla="*/ 21997023 w 74090215"/>
              <a:gd name="connsiteY128" fmla="*/ 8958219 h 17509479"/>
              <a:gd name="connsiteX129" fmla="*/ 21851255 w 74090215"/>
              <a:gd name="connsiteY129" fmla="*/ 9111111 h 17509479"/>
              <a:gd name="connsiteX130" fmla="*/ 21848603 w 74090215"/>
              <a:gd name="connsiteY130" fmla="*/ 9109699 h 17509479"/>
              <a:gd name="connsiteX131" fmla="*/ 21694979 w 74090215"/>
              <a:gd name="connsiteY131" fmla="*/ 9243579 h 17509479"/>
              <a:gd name="connsiteX132" fmla="*/ 20417719 w 74090215"/>
              <a:gd name="connsiteY132" fmla="*/ 12152903 h 17509479"/>
              <a:gd name="connsiteX133" fmla="*/ 24369693 w 74090215"/>
              <a:gd name="connsiteY133" fmla="*/ 16104879 h 17509479"/>
              <a:gd name="connsiteX134" fmla="*/ 28321667 w 74090215"/>
              <a:gd name="connsiteY134" fmla="*/ 12152903 h 17509479"/>
              <a:gd name="connsiteX135" fmla="*/ 27044411 w 74090215"/>
              <a:gd name="connsiteY135" fmla="*/ 9243579 h 17509479"/>
              <a:gd name="connsiteX136" fmla="*/ 26890783 w 74090215"/>
              <a:gd name="connsiteY136" fmla="*/ 9109699 h 17509479"/>
              <a:gd name="connsiteX137" fmla="*/ 26888133 w 74090215"/>
              <a:gd name="connsiteY137" fmla="*/ 9111111 h 17509479"/>
              <a:gd name="connsiteX138" fmla="*/ 26742365 w 74090215"/>
              <a:gd name="connsiteY138" fmla="*/ 8958217 h 17509479"/>
              <a:gd name="connsiteX139" fmla="*/ 25350823 w 74090215"/>
              <a:gd name="connsiteY139" fmla="*/ 5356577 h 17509479"/>
              <a:gd name="connsiteX140" fmla="*/ 30707399 w 74090215"/>
              <a:gd name="connsiteY14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175842 w 74090215"/>
              <a:gd name="connsiteY117" fmla="*/ 9111111 h 17509479"/>
              <a:gd name="connsiteX118" fmla="*/ 9019565 w 74090215"/>
              <a:gd name="connsiteY118" fmla="*/ 9243579 h 17509479"/>
              <a:gd name="connsiteX119" fmla="*/ 7742306 w 74090215"/>
              <a:gd name="connsiteY119" fmla="*/ 12152903 h 17509479"/>
              <a:gd name="connsiteX120" fmla="*/ 11694282 w 74090215"/>
              <a:gd name="connsiteY120" fmla="*/ 16104879 h 17509479"/>
              <a:gd name="connsiteX121" fmla="*/ 15646256 w 74090215"/>
              <a:gd name="connsiteY121" fmla="*/ 12152903 h 17509479"/>
              <a:gd name="connsiteX122" fmla="*/ 14368998 w 74090215"/>
              <a:gd name="connsiteY122" fmla="*/ 9243579 h 17509479"/>
              <a:gd name="connsiteX123" fmla="*/ 14066953 w 74090215"/>
              <a:gd name="connsiteY123" fmla="*/ 8958219 h 17509479"/>
              <a:gd name="connsiteX124" fmla="*/ 12675411 w 74090215"/>
              <a:gd name="connsiteY124" fmla="*/ 5356577 h 17509479"/>
              <a:gd name="connsiteX125" fmla="*/ 18031987 w 74090215"/>
              <a:gd name="connsiteY125" fmla="*/ 1 h 17509479"/>
              <a:gd name="connsiteX126" fmla="*/ 23388563 w 74090215"/>
              <a:gd name="connsiteY126" fmla="*/ 5356577 h 17509479"/>
              <a:gd name="connsiteX127" fmla="*/ 21997023 w 74090215"/>
              <a:gd name="connsiteY127" fmla="*/ 8958219 h 17509479"/>
              <a:gd name="connsiteX128" fmla="*/ 21851255 w 74090215"/>
              <a:gd name="connsiteY128" fmla="*/ 9111111 h 17509479"/>
              <a:gd name="connsiteX129" fmla="*/ 21848603 w 74090215"/>
              <a:gd name="connsiteY129" fmla="*/ 9109699 h 17509479"/>
              <a:gd name="connsiteX130" fmla="*/ 21694979 w 74090215"/>
              <a:gd name="connsiteY130" fmla="*/ 9243579 h 17509479"/>
              <a:gd name="connsiteX131" fmla="*/ 20417719 w 74090215"/>
              <a:gd name="connsiteY131" fmla="*/ 12152903 h 17509479"/>
              <a:gd name="connsiteX132" fmla="*/ 24369693 w 74090215"/>
              <a:gd name="connsiteY132" fmla="*/ 16104879 h 17509479"/>
              <a:gd name="connsiteX133" fmla="*/ 28321667 w 74090215"/>
              <a:gd name="connsiteY133" fmla="*/ 12152903 h 17509479"/>
              <a:gd name="connsiteX134" fmla="*/ 27044411 w 74090215"/>
              <a:gd name="connsiteY134" fmla="*/ 9243579 h 17509479"/>
              <a:gd name="connsiteX135" fmla="*/ 26890783 w 74090215"/>
              <a:gd name="connsiteY135" fmla="*/ 9109699 h 17509479"/>
              <a:gd name="connsiteX136" fmla="*/ 26888133 w 74090215"/>
              <a:gd name="connsiteY136" fmla="*/ 9111111 h 17509479"/>
              <a:gd name="connsiteX137" fmla="*/ 26742365 w 74090215"/>
              <a:gd name="connsiteY137" fmla="*/ 8958217 h 17509479"/>
              <a:gd name="connsiteX138" fmla="*/ 25350823 w 74090215"/>
              <a:gd name="connsiteY138" fmla="*/ 5356577 h 17509479"/>
              <a:gd name="connsiteX139" fmla="*/ 30707399 w 74090215"/>
              <a:gd name="connsiteY13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7877664 w 74090215"/>
              <a:gd name="connsiteY104" fmla="*/ 8399783 h 17509479"/>
              <a:gd name="connsiteX105" fmla="*/ 8031291 w 74090215"/>
              <a:gd name="connsiteY105" fmla="*/ 8265903 h 17509479"/>
              <a:gd name="connsiteX106" fmla="*/ 9308549 w 74090215"/>
              <a:gd name="connsiteY106" fmla="*/ 5356577 h 17509479"/>
              <a:gd name="connsiteX107" fmla="*/ 5356576 w 74090215"/>
              <a:gd name="connsiteY107" fmla="*/ 1404603 h 17509479"/>
              <a:gd name="connsiteX108" fmla="*/ 1404600 w 74090215"/>
              <a:gd name="connsiteY108" fmla="*/ 5356577 h 17509479"/>
              <a:gd name="connsiteX109" fmla="*/ 2842750 w 74090215"/>
              <a:gd name="connsiteY109" fmla="*/ 8406115 h 17509479"/>
              <a:gd name="connsiteX110" fmla="*/ 2849823 w 74090215"/>
              <a:gd name="connsiteY110" fmla="*/ 8411669 h 17509479"/>
              <a:gd name="connsiteX111" fmla="*/ 1537309 w 74090215"/>
              <a:gd name="connsiteY111" fmla="*/ 9111111 h 17509479"/>
              <a:gd name="connsiteX112" fmla="*/ 1391538 w 74090215"/>
              <a:gd name="connsiteY112" fmla="*/ 8958219 h 17509479"/>
              <a:gd name="connsiteX113" fmla="*/ 0 w 74090215"/>
              <a:gd name="connsiteY113" fmla="*/ 5356577 h 17509479"/>
              <a:gd name="connsiteX114" fmla="*/ 5356576 w 74090215"/>
              <a:gd name="connsiteY114" fmla="*/ 1 h 17509479"/>
              <a:gd name="connsiteX115" fmla="*/ 10713152 w 74090215"/>
              <a:gd name="connsiteY115" fmla="*/ 5356577 h 17509479"/>
              <a:gd name="connsiteX116" fmla="*/ 9321610 w 74090215"/>
              <a:gd name="connsiteY116" fmla="*/ 8958219 h 17509479"/>
              <a:gd name="connsiteX117" fmla="*/ 9019565 w 74090215"/>
              <a:gd name="connsiteY117" fmla="*/ 9243579 h 17509479"/>
              <a:gd name="connsiteX118" fmla="*/ 7742306 w 74090215"/>
              <a:gd name="connsiteY118" fmla="*/ 12152903 h 17509479"/>
              <a:gd name="connsiteX119" fmla="*/ 11694282 w 74090215"/>
              <a:gd name="connsiteY119" fmla="*/ 16104879 h 17509479"/>
              <a:gd name="connsiteX120" fmla="*/ 15646256 w 74090215"/>
              <a:gd name="connsiteY120" fmla="*/ 12152903 h 17509479"/>
              <a:gd name="connsiteX121" fmla="*/ 14368998 w 74090215"/>
              <a:gd name="connsiteY121" fmla="*/ 9243579 h 17509479"/>
              <a:gd name="connsiteX122" fmla="*/ 14066953 w 74090215"/>
              <a:gd name="connsiteY122" fmla="*/ 8958219 h 17509479"/>
              <a:gd name="connsiteX123" fmla="*/ 12675411 w 74090215"/>
              <a:gd name="connsiteY123" fmla="*/ 5356577 h 17509479"/>
              <a:gd name="connsiteX124" fmla="*/ 18031987 w 74090215"/>
              <a:gd name="connsiteY124" fmla="*/ 1 h 17509479"/>
              <a:gd name="connsiteX125" fmla="*/ 23388563 w 74090215"/>
              <a:gd name="connsiteY125" fmla="*/ 5356577 h 17509479"/>
              <a:gd name="connsiteX126" fmla="*/ 21997023 w 74090215"/>
              <a:gd name="connsiteY126" fmla="*/ 8958219 h 17509479"/>
              <a:gd name="connsiteX127" fmla="*/ 21851255 w 74090215"/>
              <a:gd name="connsiteY127" fmla="*/ 9111111 h 17509479"/>
              <a:gd name="connsiteX128" fmla="*/ 21848603 w 74090215"/>
              <a:gd name="connsiteY128" fmla="*/ 9109699 h 17509479"/>
              <a:gd name="connsiteX129" fmla="*/ 21694979 w 74090215"/>
              <a:gd name="connsiteY129" fmla="*/ 9243579 h 17509479"/>
              <a:gd name="connsiteX130" fmla="*/ 20417719 w 74090215"/>
              <a:gd name="connsiteY130" fmla="*/ 12152903 h 17509479"/>
              <a:gd name="connsiteX131" fmla="*/ 24369693 w 74090215"/>
              <a:gd name="connsiteY131" fmla="*/ 16104879 h 17509479"/>
              <a:gd name="connsiteX132" fmla="*/ 28321667 w 74090215"/>
              <a:gd name="connsiteY132" fmla="*/ 12152903 h 17509479"/>
              <a:gd name="connsiteX133" fmla="*/ 27044411 w 74090215"/>
              <a:gd name="connsiteY133" fmla="*/ 9243579 h 17509479"/>
              <a:gd name="connsiteX134" fmla="*/ 26890783 w 74090215"/>
              <a:gd name="connsiteY134" fmla="*/ 9109699 h 17509479"/>
              <a:gd name="connsiteX135" fmla="*/ 26888133 w 74090215"/>
              <a:gd name="connsiteY135" fmla="*/ 9111111 h 17509479"/>
              <a:gd name="connsiteX136" fmla="*/ 26742365 w 74090215"/>
              <a:gd name="connsiteY136" fmla="*/ 8958217 h 17509479"/>
              <a:gd name="connsiteX137" fmla="*/ 25350823 w 74090215"/>
              <a:gd name="connsiteY137" fmla="*/ 5356577 h 17509479"/>
              <a:gd name="connsiteX138" fmla="*/ 30707399 w 74090215"/>
              <a:gd name="connsiteY13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7875014 w 74090215"/>
              <a:gd name="connsiteY103" fmla="*/ 8398371 h 17509479"/>
              <a:gd name="connsiteX104" fmla="*/ 8031291 w 74090215"/>
              <a:gd name="connsiteY104" fmla="*/ 8265903 h 17509479"/>
              <a:gd name="connsiteX105" fmla="*/ 9308549 w 74090215"/>
              <a:gd name="connsiteY105" fmla="*/ 5356577 h 17509479"/>
              <a:gd name="connsiteX106" fmla="*/ 5356576 w 74090215"/>
              <a:gd name="connsiteY106" fmla="*/ 1404603 h 17509479"/>
              <a:gd name="connsiteX107" fmla="*/ 1404600 w 74090215"/>
              <a:gd name="connsiteY107" fmla="*/ 5356577 h 17509479"/>
              <a:gd name="connsiteX108" fmla="*/ 2842750 w 74090215"/>
              <a:gd name="connsiteY108" fmla="*/ 8406115 h 17509479"/>
              <a:gd name="connsiteX109" fmla="*/ 2849823 w 74090215"/>
              <a:gd name="connsiteY109" fmla="*/ 8411669 h 17509479"/>
              <a:gd name="connsiteX110" fmla="*/ 1537309 w 74090215"/>
              <a:gd name="connsiteY110" fmla="*/ 9111111 h 17509479"/>
              <a:gd name="connsiteX111" fmla="*/ 1391538 w 74090215"/>
              <a:gd name="connsiteY111" fmla="*/ 8958219 h 17509479"/>
              <a:gd name="connsiteX112" fmla="*/ 0 w 74090215"/>
              <a:gd name="connsiteY112" fmla="*/ 5356577 h 17509479"/>
              <a:gd name="connsiteX113" fmla="*/ 5356576 w 74090215"/>
              <a:gd name="connsiteY113" fmla="*/ 1 h 17509479"/>
              <a:gd name="connsiteX114" fmla="*/ 10713152 w 74090215"/>
              <a:gd name="connsiteY114" fmla="*/ 5356577 h 17509479"/>
              <a:gd name="connsiteX115" fmla="*/ 9321610 w 74090215"/>
              <a:gd name="connsiteY115" fmla="*/ 8958219 h 17509479"/>
              <a:gd name="connsiteX116" fmla="*/ 9019565 w 74090215"/>
              <a:gd name="connsiteY116" fmla="*/ 9243579 h 17509479"/>
              <a:gd name="connsiteX117" fmla="*/ 7742306 w 74090215"/>
              <a:gd name="connsiteY117" fmla="*/ 12152903 h 17509479"/>
              <a:gd name="connsiteX118" fmla="*/ 11694282 w 74090215"/>
              <a:gd name="connsiteY118" fmla="*/ 16104879 h 17509479"/>
              <a:gd name="connsiteX119" fmla="*/ 15646256 w 74090215"/>
              <a:gd name="connsiteY119" fmla="*/ 12152903 h 17509479"/>
              <a:gd name="connsiteX120" fmla="*/ 14368998 w 74090215"/>
              <a:gd name="connsiteY120" fmla="*/ 9243579 h 17509479"/>
              <a:gd name="connsiteX121" fmla="*/ 14066953 w 74090215"/>
              <a:gd name="connsiteY121" fmla="*/ 8958219 h 17509479"/>
              <a:gd name="connsiteX122" fmla="*/ 12675411 w 74090215"/>
              <a:gd name="connsiteY122" fmla="*/ 5356577 h 17509479"/>
              <a:gd name="connsiteX123" fmla="*/ 18031987 w 74090215"/>
              <a:gd name="connsiteY123" fmla="*/ 1 h 17509479"/>
              <a:gd name="connsiteX124" fmla="*/ 23388563 w 74090215"/>
              <a:gd name="connsiteY124" fmla="*/ 5356577 h 17509479"/>
              <a:gd name="connsiteX125" fmla="*/ 21997023 w 74090215"/>
              <a:gd name="connsiteY125" fmla="*/ 8958219 h 17509479"/>
              <a:gd name="connsiteX126" fmla="*/ 21851255 w 74090215"/>
              <a:gd name="connsiteY126" fmla="*/ 9111111 h 17509479"/>
              <a:gd name="connsiteX127" fmla="*/ 21848603 w 74090215"/>
              <a:gd name="connsiteY127" fmla="*/ 9109699 h 17509479"/>
              <a:gd name="connsiteX128" fmla="*/ 21694979 w 74090215"/>
              <a:gd name="connsiteY128" fmla="*/ 9243579 h 17509479"/>
              <a:gd name="connsiteX129" fmla="*/ 20417719 w 74090215"/>
              <a:gd name="connsiteY129" fmla="*/ 12152903 h 17509479"/>
              <a:gd name="connsiteX130" fmla="*/ 24369693 w 74090215"/>
              <a:gd name="connsiteY130" fmla="*/ 16104879 h 17509479"/>
              <a:gd name="connsiteX131" fmla="*/ 28321667 w 74090215"/>
              <a:gd name="connsiteY131" fmla="*/ 12152903 h 17509479"/>
              <a:gd name="connsiteX132" fmla="*/ 27044411 w 74090215"/>
              <a:gd name="connsiteY132" fmla="*/ 9243579 h 17509479"/>
              <a:gd name="connsiteX133" fmla="*/ 26890783 w 74090215"/>
              <a:gd name="connsiteY133" fmla="*/ 9109699 h 17509479"/>
              <a:gd name="connsiteX134" fmla="*/ 26888133 w 74090215"/>
              <a:gd name="connsiteY134" fmla="*/ 9111111 h 17509479"/>
              <a:gd name="connsiteX135" fmla="*/ 26742365 w 74090215"/>
              <a:gd name="connsiteY135" fmla="*/ 8958217 h 17509479"/>
              <a:gd name="connsiteX136" fmla="*/ 25350823 w 74090215"/>
              <a:gd name="connsiteY136" fmla="*/ 5356577 h 17509479"/>
              <a:gd name="connsiteX137" fmla="*/ 30707399 w 74090215"/>
              <a:gd name="connsiteY13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848603 w 74090215"/>
              <a:gd name="connsiteY126" fmla="*/ 9109699 h 17509479"/>
              <a:gd name="connsiteX127" fmla="*/ 21694979 w 74090215"/>
              <a:gd name="connsiteY127" fmla="*/ 9243579 h 17509479"/>
              <a:gd name="connsiteX128" fmla="*/ 20417719 w 74090215"/>
              <a:gd name="connsiteY128" fmla="*/ 12152903 h 17509479"/>
              <a:gd name="connsiteX129" fmla="*/ 24369693 w 74090215"/>
              <a:gd name="connsiteY129" fmla="*/ 16104879 h 17509479"/>
              <a:gd name="connsiteX130" fmla="*/ 28321667 w 74090215"/>
              <a:gd name="connsiteY130" fmla="*/ 12152903 h 17509479"/>
              <a:gd name="connsiteX131" fmla="*/ 27044411 w 74090215"/>
              <a:gd name="connsiteY131" fmla="*/ 9243579 h 17509479"/>
              <a:gd name="connsiteX132" fmla="*/ 26890783 w 74090215"/>
              <a:gd name="connsiteY132" fmla="*/ 9109699 h 17509479"/>
              <a:gd name="connsiteX133" fmla="*/ 26888133 w 74090215"/>
              <a:gd name="connsiteY133" fmla="*/ 9111111 h 17509479"/>
              <a:gd name="connsiteX134" fmla="*/ 26742365 w 74090215"/>
              <a:gd name="connsiteY134" fmla="*/ 8958217 h 17509479"/>
              <a:gd name="connsiteX135" fmla="*/ 25350823 w 74090215"/>
              <a:gd name="connsiteY135" fmla="*/ 5356577 h 17509479"/>
              <a:gd name="connsiteX136" fmla="*/ 30707399 w 74090215"/>
              <a:gd name="connsiteY13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851255 w 74090215"/>
              <a:gd name="connsiteY125" fmla="*/ 9111111 h 17509479"/>
              <a:gd name="connsiteX126" fmla="*/ 21694979 w 74090215"/>
              <a:gd name="connsiteY126" fmla="*/ 9243579 h 17509479"/>
              <a:gd name="connsiteX127" fmla="*/ 20417719 w 74090215"/>
              <a:gd name="connsiteY127" fmla="*/ 12152903 h 17509479"/>
              <a:gd name="connsiteX128" fmla="*/ 24369693 w 74090215"/>
              <a:gd name="connsiteY128" fmla="*/ 16104879 h 17509479"/>
              <a:gd name="connsiteX129" fmla="*/ 28321667 w 74090215"/>
              <a:gd name="connsiteY129" fmla="*/ 12152903 h 17509479"/>
              <a:gd name="connsiteX130" fmla="*/ 27044411 w 74090215"/>
              <a:gd name="connsiteY130" fmla="*/ 9243579 h 17509479"/>
              <a:gd name="connsiteX131" fmla="*/ 26890783 w 74090215"/>
              <a:gd name="connsiteY131" fmla="*/ 9109699 h 17509479"/>
              <a:gd name="connsiteX132" fmla="*/ 26888133 w 74090215"/>
              <a:gd name="connsiteY132" fmla="*/ 9111111 h 17509479"/>
              <a:gd name="connsiteX133" fmla="*/ 26742365 w 74090215"/>
              <a:gd name="connsiteY133" fmla="*/ 8958217 h 17509479"/>
              <a:gd name="connsiteX134" fmla="*/ 25350823 w 74090215"/>
              <a:gd name="connsiteY134" fmla="*/ 5356577 h 17509479"/>
              <a:gd name="connsiteX135" fmla="*/ 30707399 w 74090215"/>
              <a:gd name="connsiteY13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553075 w 74090215"/>
              <a:gd name="connsiteY92" fmla="*/ 8399783 h 17509479"/>
              <a:gd name="connsiteX93" fmla="*/ 20706703 w 74090215"/>
              <a:gd name="connsiteY93" fmla="*/ 8265903 h 17509479"/>
              <a:gd name="connsiteX94" fmla="*/ 21983965 w 74090215"/>
              <a:gd name="connsiteY94" fmla="*/ 5356577 h 17509479"/>
              <a:gd name="connsiteX95" fmla="*/ 18031987 w 74090215"/>
              <a:gd name="connsiteY95" fmla="*/ 1404603 h 17509479"/>
              <a:gd name="connsiteX96" fmla="*/ 14080013 w 74090215"/>
              <a:gd name="connsiteY96" fmla="*/ 5356577 h 17509479"/>
              <a:gd name="connsiteX97" fmla="*/ 15357271 w 74090215"/>
              <a:gd name="connsiteY97" fmla="*/ 8265903 h 17509479"/>
              <a:gd name="connsiteX98" fmla="*/ 15659315 w 74090215"/>
              <a:gd name="connsiteY98" fmla="*/ 8551263 h 17509479"/>
              <a:gd name="connsiteX99" fmla="*/ 17050857 w 74090215"/>
              <a:gd name="connsiteY99" fmla="*/ 12152903 h 17509479"/>
              <a:gd name="connsiteX100" fmla="*/ 11694282 w 74090215"/>
              <a:gd name="connsiteY100" fmla="*/ 17509479 h 17509479"/>
              <a:gd name="connsiteX101" fmla="*/ 6337705 w 74090215"/>
              <a:gd name="connsiteY101" fmla="*/ 12152903 h 17509479"/>
              <a:gd name="connsiteX102" fmla="*/ 7729247 w 74090215"/>
              <a:gd name="connsiteY102" fmla="*/ 8551263 h 17509479"/>
              <a:gd name="connsiteX103" fmla="*/ 8031291 w 74090215"/>
              <a:gd name="connsiteY103" fmla="*/ 8265903 h 17509479"/>
              <a:gd name="connsiteX104" fmla="*/ 9308549 w 74090215"/>
              <a:gd name="connsiteY104" fmla="*/ 5356577 h 17509479"/>
              <a:gd name="connsiteX105" fmla="*/ 5356576 w 74090215"/>
              <a:gd name="connsiteY105" fmla="*/ 1404603 h 17509479"/>
              <a:gd name="connsiteX106" fmla="*/ 1404600 w 74090215"/>
              <a:gd name="connsiteY106" fmla="*/ 5356577 h 17509479"/>
              <a:gd name="connsiteX107" fmla="*/ 2842750 w 74090215"/>
              <a:gd name="connsiteY107" fmla="*/ 8406115 h 17509479"/>
              <a:gd name="connsiteX108" fmla="*/ 2849823 w 74090215"/>
              <a:gd name="connsiteY108" fmla="*/ 8411669 h 17509479"/>
              <a:gd name="connsiteX109" fmla="*/ 1537309 w 74090215"/>
              <a:gd name="connsiteY109" fmla="*/ 9111111 h 17509479"/>
              <a:gd name="connsiteX110" fmla="*/ 1391538 w 74090215"/>
              <a:gd name="connsiteY110" fmla="*/ 8958219 h 17509479"/>
              <a:gd name="connsiteX111" fmla="*/ 0 w 74090215"/>
              <a:gd name="connsiteY111" fmla="*/ 5356577 h 17509479"/>
              <a:gd name="connsiteX112" fmla="*/ 5356576 w 74090215"/>
              <a:gd name="connsiteY112" fmla="*/ 1 h 17509479"/>
              <a:gd name="connsiteX113" fmla="*/ 10713152 w 74090215"/>
              <a:gd name="connsiteY113" fmla="*/ 5356577 h 17509479"/>
              <a:gd name="connsiteX114" fmla="*/ 9321610 w 74090215"/>
              <a:gd name="connsiteY114" fmla="*/ 8958219 h 17509479"/>
              <a:gd name="connsiteX115" fmla="*/ 9019565 w 74090215"/>
              <a:gd name="connsiteY115" fmla="*/ 9243579 h 17509479"/>
              <a:gd name="connsiteX116" fmla="*/ 7742306 w 74090215"/>
              <a:gd name="connsiteY116" fmla="*/ 12152903 h 17509479"/>
              <a:gd name="connsiteX117" fmla="*/ 11694282 w 74090215"/>
              <a:gd name="connsiteY117" fmla="*/ 16104879 h 17509479"/>
              <a:gd name="connsiteX118" fmla="*/ 15646256 w 74090215"/>
              <a:gd name="connsiteY118" fmla="*/ 12152903 h 17509479"/>
              <a:gd name="connsiteX119" fmla="*/ 14368998 w 74090215"/>
              <a:gd name="connsiteY119" fmla="*/ 9243579 h 17509479"/>
              <a:gd name="connsiteX120" fmla="*/ 14066953 w 74090215"/>
              <a:gd name="connsiteY120" fmla="*/ 8958219 h 17509479"/>
              <a:gd name="connsiteX121" fmla="*/ 12675411 w 74090215"/>
              <a:gd name="connsiteY121" fmla="*/ 5356577 h 17509479"/>
              <a:gd name="connsiteX122" fmla="*/ 18031987 w 74090215"/>
              <a:gd name="connsiteY122" fmla="*/ 1 h 17509479"/>
              <a:gd name="connsiteX123" fmla="*/ 23388563 w 74090215"/>
              <a:gd name="connsiteY123" fmla="*/ 5356577 h 17509479"/>
              <a:gd name="connsiteX124" fmla="*/ 21997023 w 74090215"/>
              <a:gd name="connsiteY124" fmla="*/ 8958219 h 17509479"/>
              <a:gd name="connsiteX125" fmla="*/ 21694979 w 74090215"/>
              <a:gd name="connsiteY125" fmla="*/ 9243579 h 17509479"/>
              <a:gd name="connsiteX126" fmla="*/ 20417719 w 74090215"/>
              <a:gd name="connsiteY126" fmla="*/ 12152903 h 17509479"/>
              <a:gd name="connsiteX127" fmla="*/ 24369693 w 74090215"/>
              <a:gd name="connsiteY127" fmla="*/ 16104879 h 17509479"/>
              <a:gd name="connsiteX128" fmla="*/ 28321667 w 74090215"/>
              <a:gd name="connsiteY128" fmla="*/ 12152903 h 17509479"/>
              <a:gd name="connsiteX129" fmla="*/ 27044411 w 74090215"/>
              <a:gd name="connsiteY129" fmla="*/ 9243579 h 17509479"/>
              <a:gd name="connsiteX130" fmla="*/ 26890783 w 74090215"/>
              <a:gd name="connsiteY130" fmla="*/ 9109699 h 17509479"/>
              <a:gd name="connsiteX131" fmla="*/ 26888133 w 74090215"/>
              <a:gd name="connsiteY131" fmla="*/ 9111111 h 17509479"/>
              <a:gd name="connsiteX132" fmla="*/ 26742365 w 74090215"/>
              <a:gd name="connsiteY132" fmla="*/ 8958217 h 17509479"/>
              <a:gd name="connsiteX133" fmla="*/ 25350823 w 74090215"/>
              <a:gd name="connsiteY133" fmla="*/ 5356577 h 17509479"/>
              <a:gd name="connsiteX134" fmla="*/ 30707399 w 74090215"/>
              <a:gd name="connsiteY13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550427 w 74090215"/>
              <a:gd name="connsiteY91" fmla="*/ 8398371 h 17509479"/>
              <a:gd name="connsiteX92" fmla="*/ 20706703 w 74090215"/>
              <a:gd name="connsiteY92" fmla="*/ 8265903 h 17509479"/>
              <a:gd name="connsiteX93" fmla="*/ 21983965 w 74090215"/>
              <a:gd name="connsiteY93" fmla="*/ 5356577 h 17509479"/>
              <a:gd name="connsiteX94" fmla="*/ 18031987 w 74090215"/>
              <a:gd name="connsiteY94" fmla="*/ 1404603 h 17509479"/>
              <a:gd name="connsiteX95" fmla="*/ 14080013 w 74090215"/>
              <a:gd name="connsiteY95" fmla="*/ 5356577 h 17509479"/>
              <a:gd name="connsiteX96" fmla="*/ 15357271 w 74090215"/>
              <a:gd name="connsiteY96" fmla="*/ 8265903 h 17509479"/>
              <a:gd name="connsiteX97" fmla="*/ 15659315 w 74090215"/>
              <a:gd name="connsiteY97" fmla="*/ 8551263 h 17509479"/>
              <a:gd name="connsiteX98" fmla="*/ 17050857 w 74090215"/>
              <a:gd name="connsiteY98" fmla="*/ 12152903 h 17509479"/>
              <a:gd name="connsiteX99" fmla="*/ 11694282 w 74090215"/>
              <a:gd name="connsiteY99" fmla="*/ 17509479 h 17509479"/>
              <a:gd name="connsiteX100" fmla="*/ 6337705 w 74090215"/>
              <a:gd name="connsiteY100" fmla="*/ 12152903 h 17509479"/>
              <a:gd name="connsiteX101" fmla="*/ 7729247 w 74090215"/>
              <a:gd name="connsiteY101" fmla="*/ 8551263 h 17509479"/>
              <a:gd name="connsiteX102" fmla="*/ 8031291 w 74090215"/>
              <a:gd name="connsiteY102" fmla="*/ 8265903 h 17509479"/>
              <a:gd name="connsiteX103" fmla="*/ 9308549 w 74090215"/>
              <a:gd name="connsiteY103" fmla="*/ 5356577 h 17509479"/>
              <a:gd name="connsiteX104" fmla="*/ 5356576 w 74090215"/>
              <a:gd name="connsiteY104" fmla="*/ 1404603 h 17509479"/>
              <a:gd name="connsiteX105" fmla="*/ 1404600 w 74090215"/>
              <a:gd name="connsiteY105" fmla="*/ 5356577 h 17509479"/>
              <a:gd name="connsiteX106" fmla="*/ 2842750 w 74090215"/>
              <a:gd name="connsiteY106" fmla="*/ 8406115 h 17509479"/>
              <a:gd name="connsiteX107" fmla="*/ 2849823 w 74090215"/>
              <a:gd name="connsiteY107" fmla="*/ 8411669 h 17509479"/>
              <a:gd name="connsiteX108" fmla="*/ 1537309 w 74090215"/>
              <a:gd name="connsiteY108" fmla="*/ 9111111 h 17509479"/>
              <a:gd name="connsiteX109" fmla="*/ 1391538 w 74090215"/>
              <a:gd name="connsiteY109" fmla="*/ 8958219 h 17509479"/>
              <a:gd name="connsiteX110" fmla="*/ 0 w 74090215"/>
              <a:gd name="connsiteY110" fmla="*/ 5356577 h 17509479"/>
              <a:gd name="connsiteX111" fmla="*/ 5356576 w 74090215"/>
              <a:gd name="connsiteY111" fmla="*/ 1 h 17509479"/>
              <a:gd name="connsiteX112" fmla="*/ 10713152 w 74090215"/>
              <a:gd name="connsiteY112" fmla="*/ 5356577 h 17509479"/>
              <a:gd name="connsiteX113" fmla="*/ 9321610 w 74090215"/>
              <a:gd name="connsiteY113" fmla="*/ 8958219 h 17509479"/>
              <a:gd name="connsiteX114" fmla="*/ 9019565 w 74090215"/>
              <a:gd name="connsiteY114" fmla="*/ 9243579 h 17509479"/>
              <a:gd name="connsiteX115" fmla="*/ 7742306 w 74090215"/>
              <a:gd name="connsiteY115" fmla="*/ 12152903 h 17509479"/>
              <a:gd name="connsiteX116" fmla="*/ 11694282 w 74090215"/>
              <a:gd name="connsiteY116" fmla="*/ 16104879 h 17509479"/>
              <a:gd name="connsiteX117" fmla="*/ 15646256 w 74090215"/>
              <a:gd name="connsiteY117" fmla="*/ 12152903 h 17509479"/>
              <a:gd name="connsiteX118" fmla="*/ 14368998 w 74090215"/>
              <a:gd name="connsiteY118" fmla="*/ 9243579 h 17509479"/>
              <a:gd name="connsiteX119" fmla="*/ 14066953 w 74090215"/>
              <a:gd name="connsiteY119" fmla="*/ 8958219 h 17509479"/>
              <a:gd name="connsiteX120" fmla="*/ 12675411 w 74090215"/>
              <a:gd name="connsiteY120" fmla="*/ 5356577 h 17509479"/>
              <a:gd name="connsiteX121" fmla="*/ 18031987 w 74090215"/>
              <a:gd name="connsiteY121" fmla="*/ 1 h 17509479"/>
              <a:gd name="connsiteX122" fmla="*/ 23388563 w 74090215"/>
              <a:gd name="connsiteY122" fmla="*/ 5356577 h 17509479"/>
              <a:gd name="connsiteX123" fmla="*/ 21997023 w 74090215"/>
              <a:gd name="connsiteY123" fmla="*/ 8958219 h 17509479"/>
              <a:gd name="connsiteX124" fmla="*/ 21694979 w 74090215"/>
              <a:gd name="connsiteY124" fmla="*/ 9243579 h 17509479"/>
              <a:gd name="connsiteX125" fmla="*/ 20417719 w 74090215"/>
              <a:gd name="connsiteY125" fmla="*/ 12152903 h 17509479"/>
              <a:gd name="connsiteX126" fmla="*/ 24369693 w 74090215"/>
              <a:gd name="connsiteY126" fmla="*/ 16104879 h 17509479"/>
              <a:gd name="connsiteX127" fmla="*/ 28321667 w 74090215"/>
              <a:gd name="connsiteY127" fmla="*/ 12152903 h 17509479"/>
              <a:gd name="connsiteX128" fmla="*/ 27044411 w 74090215"/>
              <a:gd name="connsiteY128" fmla="*/ 9243579 h 17509479"/>
              <a:gd name="connsiteX129" fmla="*/ 26890783 w 74090215"/>
              <a:gd name="connsiteY129" fmla="*/ 9109699 h 17509479"/>
              <a:gd name="connsiteX130" fmla="*/ 26888133 w 74090215"/>
              <a:gd name="connsiteY130" fmla="*/ 9111111 h 17509479"/>
              <a:gd name="connsiteX131" fmla="*/ 26742365 w 74090215"/>
              <a:gd name="connsiteY131" fmla="*/ 8958217 h 17509479"/>
              <a:gd name="connsiteX132" fmla="*/ 25350823 w 74090215"/>
              <a:gd name="connsiteY132" fmla="*/ 5356577 h 17509479"/>
              <a:gd name="connsiteX133" fmla="*/ 30707399 w 74090215"/>
              <a:gd name="connsiteY13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888133 w 74090215"/>
              <a:gd name="connsiteY129" fmla="*/ 9111111 h 17509479"/>
              <a:gd name="connsiteX130" fmla="*/ 26742365 w 74090215"/>
              <a:gd name="connsiteY130" fmla="*/ 8958217 h 17509479"/>
              <a:gd name="connsiteX131" fmla="*/ 25350823 w 74090215"/>
              <a:gd name="connsiteY131" fmla="*/ 5356577 h 17509479"/>
              <a:gd name="connsiteX132" fmla="*/ 30707399 w 74090215"/>
              <a:gd name="connsiteY13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890783 w 74090215"/>
              <a:gd name="connsiteY128" fmla="*/ 9109699 h 17509479"/>
              <a:gd name="connsiteX129" fmla="*/ 26742365 w 74090215"/>
              <a:gd name="connsiteY129" fmla="*/ 8958217 h 17509479"/>
              <a:gd name="connsiteX130" fmla="*/ 25350823 w 74090215"/>
              <a:gd name="connsiteY130" fmla="*/ 5356577 h 17509479"/>
              <a:gd name="connsiteX131" fmla="*/ 30707399 w 74090215"/>
              <a:gd name="connsiteY13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5903895 w 74090215"/>
              <a:gd name="connsiteY70" fmla="*/ 8399783 h 17509479"/>
              <a:gd name="connsiteX71" fmla="*/ 46057527 w 74090215"/>
              <a:gd name="connsiteY71" fmla="*/ 8265901 h 17509479"/>
              <a:gd name="connsiteX72" fmla="*/ 47334783 w 74090215"/>
              <a:gd name="connsiteY72" fmla="*/ 5356577 h 17509479"/>
              <a:gd name="connsiteX73" fmla="*/ 43382807 w 74090215"/>
              <a:gd name="connsiteY73" fmla="*/ 1404601 h 17509479"/>
              <a:gd name="connsiteX74" fmla="*/ 39430831 w 74090215"/>
              <a:gd name="connsiteY74" fmla="*/ 5356577 h 17509479"/>
              <a:gd name="connsiteX75" fmla="*/ 40708095 w 74090215"/>
              <a:gd name="connsiteY75" fmla="*/ 8265901 h 17509479"/>
              <a:gd name="connsiteX76" fmla="*/ 41010135 w 74090215"/>
              <a:gd name="connsiteY76" fmla="*/ 8551263 h 17509479"/>
              <a:gd name="connsiteX77" fmla="*/ 42401679 w 74090215"/>
              <a:gd name="connsiteY77" fmla="*/ 12152903 h 17509479"/>
              <a:gd name="connsiteX78" fmla="*/ 37045103 w 74090215"/>
              <a:gd name="connsiteY78" fmla="*/ 17509479 h 17509479"/>
              <a:gd name="connsiteX79" fmla="*/ 31688529 w 74090215"/>
              <a:gd name="connsiteY79" fmla="*/ 12152903 h 17509479"/>
              <a:gd name="connsiteX80" fmla="*/ 33080067 w 74090215"/>
              <a:gd name="connsiteY80" fmla="*/ 8551263 h 17509479"/>
              <a:gd name="connsiteX81" fmla="*/ 33382111 w 74090215"/>
              <a:gd name="connsiteY81" fmla="*/ 8265901 h 17509479"/>
              <a:gd name="connsiteX82" fmla="*/ 34659375 w 74090215"/>
              <a:gd name="connsiteY82" fmla="*/ 5356577 h 17509479"/>
              <a:gd name="connsiteX83" fmla="*/ 30707399 w 74090215"/>
              <a:gd name="connsiteY83" fmla="*/ 1404601 h 17509479"/>
              <a:gd name="connsiteX84" fmla="*/ 26755425 w 74090215"/>
              <a:gd name="connsiteY84" fmla="*/ 5356577 h 17509479"/>
              <a:gd name="connsiteX85" fmla="*/ 28032683 w 74090215"/>
              <a:gd name="connsiteY85" fmla="*/ 8265901 h 17509479"/>
              <a:gd name="connsiteX86" fmla="*/ 28334727 w 74090215"/>
              <a:gd name="connsiteY86" fmla="*/ 8551263 h 17509479"/>
              <a:gd name="connsiteX87" fmla="*/ 29726271 w 74090215"/>
              <a:gd name="connsiteY87" fmla="*/ 12152903 h 17509479"/>
              <a:gd name="connsiteX88" fmla="*/ 24369693 w 74090215"/>
              <a:gd name="connsiteY88" fmla="*/ 17509479 h 17509479"/>
              <a:gd name="connsiteX89" fmla="*/ 19013117 w 74090215"/>
              <a:gd name="connsiteY89" fmla="*/ 12152903 h 17509479"/>
              <a:gd name="connsiteX90" fmla="*/ 20404659 w 74090215"/>
              <a:gd name="connsiteY90" fmla="*/ 8551263 h 17509479"/>
              <a:gd name="connsiteX91" fmla="*/ 20706703 w 74090215"/>
              <a:gd name="connsiteY91" fmla="*/ 8265903 h 17509479"/>
              <a:gd name="connsiteX92" fmla="*/ 21983965 w 74090215"/>
              <a:gd name="connsiteY92" fmla="*/ 5356577 h 17509479"/>
              <a:gd name="connsiteX93" fmla="*/ 18031987 w 74090215"/>
              <a:gd name="connsiteY93" fmla="*/ 1404603 h 17509479"/>
              <a:gd name="connsiteX94" fmla="*/ 14080013 w 74090215"/>
              <a:gd name="connsiteY94" fmla="*/ 5356577 h 17509479"/>
              <a:gd name="connsiteX95" fmla="*/ 15357271 w 74090215"/>
              <a:gd name="connsiteY95" fmla="*/ 8265903 h 17509479"/>
              <a:gd name="connsiteX96" fmla="*/ 15659315 w 74090215"/>
              <a:gd name="connsiteY96" fmla="*/ 8551263 h 17509479"/>
              <a:gd name="connsiteX97" fmla="*/ 17050857 w 74090215"/>
              <a:gd name="connsiteY97" fmla="*/ 12152903 h 17509479"/>
              <a:gd name="connsiteX98" fmla="*/ 11694282 w 74090215"/>
              <a:gd name="connsiteY98" fmla="*/ 17509479 h 17509479"/>
              <a:gd name="connsiteX99" fmla="*/ 6337705 w 74090215"/>
              <a:gd name="connsiteY99" fmla="*/ 12152903 h 17509479"/>
              <a:gd name="connsiteX100" fmla="*/ 7729247 w 74090215"/>
              <a:gd name="connsiteY100" fmla="*/ 8551263 h 17509479"/>
              <a:gd name="connsiteX101" fmla="*/ 8031291 w 74090215"/>
              <a:gd name="connsiteY101" fmla="*/ 8265903 h 17509479"/>
              <a:gd name="connsiteX102" fmla="*/ 9308549 w 74090215"/>
              <a:gd name="connsiteY102" fmla="*/ 5356577 h 17509479"/>
              <a:gd name="connsiteX103" fmla="*/ 5356576 w 74090215"/>
              <a:gd name="connsiteY103" fmla="*/ 1404603 h 17509479"/>
              <a:gd name="connsiteX104" fmla="*/ 1404600 w 74090215"/>
              <a:gd name="connsiteY104" fmla="*/ 5356577 h 17509479"/>
              <a:gd name="connsiteX105" fmla="*/ 2842750 w 74090215"/>
              <a:gd name="connsiteY105" fmla="*/ 8406115 h 17509479"/>
              <a:gd name="connsiteX106" fmla="*/ 2849823 w 74090215"/>
              <a:gd name="connsiteY106" fmla="*/ 8411669 h 17509479"/>
              <a:gd name="connsiteX107" fmla="*/ 1537309 w 74090215"/>
              <a:gd name="connsiteY107" fmla="*/ 9111111 h 17509479"/>
              <a:gd name="connsiteX108" fmla="*/ 1391538 w 74090215"/>
              <a:gd name="connsiteY108" fmla="*/ 8958219 h 17509479"/>
              <a:gd name="connsiteX109" fmla="*/ 0 w 74090215"/>
              <a:gd name="connsiteY109" fmla="*/ 5356577 h 17509479"/>
              <a:gd name="connsiteX110" fmla="*/ 5356576 w 74090215"/>
              <a:gd name="connsiteY110" fmla="*/ 1 h 17509479"/>
              <a:gd name="connsiteX111" fmla="*/ 10713152 w 74090215"/>
              <a:gd name="connsiteY111" fmla="*/ 5356577 h 17509479"/>
              <a:gd name="connsiteX112" fmla="*/ 9321610 w 74090215"/>
              <a:gd name="connsiteY112" fmla="*/ 8958219 h 17509479"/>
              <a:gd name="connsiteX113" fmla="*/ 9019565 w 74090215"/>
              <a:gd name="connsiteY113" fmla="*/ 9243579 h 17509479"/>
              <a:gd name="connsiteX114" fmla="*/ 7742306 w 74090215"/>
              <a:gd name="connsiteY114" fmla="*/ 12152903 h 17509479"/>
              <a:gd name="connsiteX115" fmla="*/ 11694282 w 74090215"/>
              <a:gd name="connsiteY115" fmla="*/ 16104879 h 17509479"/>
              <a:gd name="connsiteX116" fmla="*/ 15646256 w 74090215"/>
              <a:gd name="connsiteY116" fmla="*/ 12152903 h 17509479"/>
              <a:gd name="connsiteX117" fmla="*/ 14368998 w 74090215"/>
              <a:gd name="connsiteY117" fmla="*/ 9243579 h 17509479"/>
              <a:gd name="connsiteX118" fmla="*/ 14066953 w 74090215"/>
              <a:gd name="connsiteY118" fmla="*/ 8958219 h 17509479"/>
              <a:gd name="connsiteX119" fmla="*/ 12675411 w 74090215"/>
              <a:gd name="connsiteY119" fmla="*/ 5356577 h 17509479"/>
              <a:gd name="connsiteX120" fmla="*/ 18031987 w 74090215"/>
              <a:gd name="connsiteY120" fmla="*/ 1 h 17509479"/>
              <a:gd name="connsiteX121" fmla="*/ 23388563 w 74090215"/>
              <a:gd name="connsiteY121" fmla="*/ 5356577 h 17509479"/>
              <a:gd name="connsiteX122" fmla="*/ 21997023 w 74090215"/>
              <a:gd name="connsiteY122" fmla="*/ 8958219 h 17509479"/>
              <a:gd name="connsiteX123" fmla="*/ 21694979 w 74090215"/>
              <a:gd name="connsiteY123" fmla="*/ 9243579 h 17509479"/>
              <a:gd name="connsiteX124" fmla="*/ 20417719 w 74090215"/>
              <a:gd name="connsiteY124" fmla="*/ 12152903 h 17509479"/>
              <a:gd name="connsiteX125" fmla="*/ 24369693 w 74090215"/>
              <a:gd name="connsiteY125" fmla="*/ 16104879 h 17509479"/>
              <a:gd name="connsiteX126" fmla="*/ 28321667 w 74090215"/>
              <a:gd name="connsiteY126" fmla="*/ 12152903 h 17509479"/>
              <a:gd name="connsiteX127" fmla="*/ 27044411 w 74090215"/>
              <a:gd name="connsiteY127" fmla="*/ 9243579 h 17509479"/>
              <a:gd name="connsiteX128" fmla="*/ 26742365 w 74090215"/>
              <a:gd name="connsiteY128" fmla="*/ 8958217 h 17509479"/>
              <a:gd name="connsiteX129" fmla="*/ 25350823 w 74090215"/>
              <a:gd name="connsiteY129" fmla="*/ 5356577 h 17509479"/>
              <a:gd name="connsiteX130" fmla="*/ 30707399 w 74090215"/>
              <a:gd name="connsiteY13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5901247 w 74090215"/>
              <a:gd name="connsiteY69" fmla="*/ 8398371 h 17509479"/>
              <a:gd name="connsiteX70" fmla="*/ 46057527 w 74090215"/>
              <a:gd name="connsiteY70" fmla="*/ 8265901 h 17509479"/>
              <a:gd name="connsiteX71" fmla="*/ 47334783 w 74090215"/>
              <a:gd name="connsiteY71" fmla="*/ 5356577 h 17509479"/>
              <a:gd name="connsiteX72" fmla="*/ 43382807 w 74090215"/>
              <a:gd name="connsiteY72" fmla="*/ 1404601 h 17509479"/>
              <a:gd name="connsiteX73" fmla="*/ 39430831 w 74090215"/>
              <a:gd name="connsiteY73" fmla="*/ 5356577 h 17509479"/>
              <a:gd name="connsiteX74" fmla="*/ 40708095 w 74090215"/>
              <a:gd name="connsiteY74" fmla="*/ 8265901 h 17509479"/>
              <a:gd name="connsiteX75" fmla="*/ 41010135 w 74090215"/>
              <a:gd name="connsiteY75" fmla="*/ 8551263 h 17509479"/>
              <a:gd name="connsiteX76" fmla="*/ 42401679 w 74090215"/>
              <a:gd name="connsiteY76" fmla="*/ 12152903 h 17509479"/>
              <a:gd name="connsiteX77" fmla="*/ 37045103 w 74090215"/>
              <a:gd name="connsiteY77" fmla="*/ 17509479 h 17509479"/>
              <a:gd name="connsiteX78" fmla="*/ 31688529 w 74090215"/>
              <a:gd name="connsiteY78" fmla="*/ 12152903 h 17509479"/>
              <a:gd name="connsiteX79" fmla="*/ 33080067 w 74090215"/>
              <a:gd name="connsiteY79" fmla="*/ 8551263 h 17509479"/>
              <a:gd name="connsiteX80" fmla="*/ 33382111 w 74090215"/>
              <a:gd name="connsiteY80" fmla="*/ 8265901 h 17509479"/>
              <a:gd name="connsiteX81" fmla="*/ 34659375 w 74090215"/>
              <a:gd name="connsiteY81" fmla="*/ 5356577 h 17509479"/>
              <a:gd name="connsiteX82" fmla="*/ 30707399 w 74090215"/>
              <a:gd name="connsiteY82" fmla="*/ 1404601 h 17509479"/>
              <a:gd name="connsiteX83" fmla="*/ 26755425 w 74090215"/>
              <a:gd name="connsiteY83" fmla="*/ 5356577 h 17509479"/>
              <a:gd name="connsiteX84" fmla="*/ 28032683 w 74090215"/>
              <a:gd name="connsiteY84" fmla="*/ 8265901 h 17509479"/>
              <a:gd name="connsiteX85" fmla="*/ 28334727 w 74090215"/>
              <a:gd name="connsiteY85" fmla="*/ 8551263 h 17509479"/>
              <a:gd name="connsiteX86" fmla="*/ 29726271 w 74090215"/>
              <a:gd name="connsiteY86" fmla="*/ 12152903 h 17509479"/>
              <a:gd name="connsiteX87" fmla="*/ 24369693 w 74090215"/>
              <a:gd name="connsiteY87" fmla="*/ 17509479 h 17509479"/>
              <a:gd name="connsiteX88" fmla="*/ 19013117 w 74090215"/>
              <a:gd name="connsiteY88" fmla="*/ 12152903 h 17509479"/>
              <a:gd name="connsiteX89" fmla="*/ 20404659 w 74090215"/>
              <a:gd name="connsiteY89" fmla="*/ 8551263 h 17509479"/>
              <a:gd name="connsiteX90" fmla="*/ 20706703 w 74090215"/>
              <a:gd name="connsiteY90" fmla="*/ 8265903 h 17509479"/>
              <a:gd name="connsiteX91" fmla="*/ 21983965 w 74090215"/>
              <a:gd name="connsiteY91" fmla="*/ 5356577 h 17509479"/>
              <a:gd name="connsiteX92" fmla="*/ 18031987 w 74090215"/>
              <a:gd name="connsiteY92" fmla="*/ 1404603 h 17509479"/>
              <a:gd name="connsiteX93" fmla="*/ 14080013 w 74090215"/>
              <a:gd name="connsiteY93" fmla="*/ 5356577 h 17509479"/>
              <a:gd name="connsiteX94" fmla="*/ 15357271 w 74090215"/>
              <a:gd name="connsiteY94" fmla="*/ 8265903 h 17509479"/>
              <a:gd name="connsiteX95" fmla="*/ 15659315 w 74090215"/>
              <a:gd name="connsiteY95" fmla="*/ 8551263 h 17509479"/>
              <a:gd name="connsiteX96" fmla="*/ 17050857 w 74090215"/>
              <a:gd name="connsiteY96" fmla="*/ 12152903 h 17509479"/>
              <a:gd name="connsiteX97" fmla="*/ 11694282 w 74090215"/>
              <a:gd name="connsiteY97" fmla="*/ 17509479 h 17509479"/>
              <a:gd name="connsiteX98" fmla="*/ 6337705 w 74090215"/>
              <a:gd name="connsiteY98" fmla="*/ 12152903 h 17509479"/>
              <a:gd name="connsiteX99" fmla="*/ 7729247 w 74090215"/>
              <a:gd name="connsiteY99" fmla="*/ 8551263 h 17509479"/>
              <a:gd name="connsiteX100" fmla="*/ 8031291 w 74090215"/>
              <a:gd name="connsiteY100" fmla="*/ 8265903 h 17509479"/>
              <a:gd name="connsiteX101" fmla="*/ 9308549 w 74090215"/>
              <a:gd name="connsiteY101" fmla="*/ 5356577 h 17509479"/>
              <a:gd name="connsiteX102" fmla="*/ 5356576 w 74090215"/>
              <a:gd name="connsiteY102" fmla="*/ 1404603 h 17509479"/>
              <a:gd name="connsiteX103" fmla="*/ 1404600 w 74090215"/>
              <a:gd name="connsiteY103" fmla="*/ 5356577 h 17509479"/>
              <a:gd name="connsiteX104" fmla="*/ 2842750 w 74090215"/>
              <a:gd name="connsiteY104" fmla="*/ 8406115 h 17509479"/>
              <a:gd name="connsiteX105" fmla="*/ 2849823 w 74090215"/>
              <a:gd name="connsiteY105" fmla="*/ 8411669 h 17509479"/>
              <a:gd name="connsiteX106" fmla="*/ 1537309 w 74090215"/>
              <a:gd name="connsiteY106" fmla="*/ 9111111 h 17509479"/>
              <a:gd name="connsiteX107" fmla="*/ 1391538 w 74090215"/>
              <a:gd name="connsiteY107" fmla="*/ 8958219 h 17509479"/>
              <a:gd name="connsiteX108" fmla="*/ 0 w 74090215"/>
              <a:gd name="connsiteY108" fmla="*/ 5356577 h 17509479"/>
              <a:gd name="connsiteX109" fmla="*/ 5356576 w 74090215"/>
              <a:gd name="connsiteY109" fmla="*/ 1 h 17509479"/>
              <a:gd name="connsiteX110" fmla="*/ 10713152 w 74090215"/>
              <a:gd name="connsiteY110" fmla="*/ 5356577 h 17509479"/>
              <a:gd name="connsiteX111" fmla="*/ 9321610 w 74090215"/>
              <a:gd name="connsiteY111" fmla="*/ 8958219 h 17509479"/>
              <a:gd name="connsiteX112" fmla="*/ 9019565 w 74090215"/>
              <a:gd name="connsiteY112" fmla="*/ 9243579 h 17509479"/>
              <a:gd name="connsiteX113" fmla="*/ 7742306 w 74090215"/>
              <a:gd name="connsiteY113" fmla="*/ 12152903 h 17509479"/>
              <a:gd name="connsiteX114" fmla="*/ 11694282 w 74090215"/>
              <a:gd name="connsiteY114" fmla="*/ 16104879 h 17509479"/>
              <a:gd name="connsiteX115" fmla="*/ 15646256 w 74090215"/>
              <a:gd name="connsiteY115" fmla="*/ 12152903 h 17509479"/>
              <a:gd name="connsiteX116" fmla="*/ 14368998 w 74090215"/>
              <a:gd name="connsiteY116" fmla="*/ 9243579 h 17509479"/>
              <a:gd name="connsiteX117" fmla="*/ 14066953 w 74090215"/>
              <a:gd name="connsiteY117" fmla="*/ 8958219 h 17509479"/>
              <a:gd name="connsiteX118" fmla="*/ 12675411 w 74090215"/>
              <a:gd name="connsiteY118" fmla="*/ 5356577 h 17509479"/>
              <a:gd name="connsiteX119" fmla="*/ 18031987 w 74090215"/>
              <a:gd name="connsiteY119" fmla="*/ 1 h 17509479"/>
              <a:gd name="connsiteX120" fmla="*/ 23388563 w 74090215"/>
              <a:gd name="connsiteY120" fmla="*/ 5356577 h 17509479"/>
              <a:gd name="connsiteX121" fmla="*/ 21997023 w 74090215"/>
              <a:gd name="connsiteY121" fmla="*/ 8958219 h 17509479"/>
              <a:gd name="connsiteX122" fmla="*/ 21694979 w 74090215"/>
              <a:gd name="connsiteY122" fmla="*/ 9243579 h 17509479"/>
              <a:gd name="connsiteX123" fmla="*/ 20417719 w 74090215"/>
              <a:gd name="connsiteY123" fmla="*/ 12152903 h 17509479"/>
              <a:gd name="connsiteX124" fmla="*/ 24369693 w 74090215"/>
              <a:gd name="connsiteY124" fmla="*/ 16104879 h 17509479"/>
              <a:gd name="connsiteX125" fmla="*/ 28321667 w 74090215"/>
              <a:gd name="connsiteY125" fmla="*/ 12152903 h 17509479"/>
              <a:gd name="connsiteX126" fmla="*/ 27044411 w 74090215"/>
              <a:gd name="connsiteY126" fmla="*/ 9243579 h 17509479"/>
              <a:gd name="connsiteX127" fmla="*/ 26742365 w 74090215"/>
              <a:gd name="connsiteY127" fmla="*/ 8958217 h 17509479"/>
              <a:gd name="connsiteX128" fmla="*/ 25350823 w 74090215"/>
              <a:gd name="connsiteY128" fmla="*/ 5356577 h 17509479"/>
              <a:gd name="connsiteX129" fmla="*/ 30707399 w 74090215"/>
              <a:gd name="connsiteY12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199427 w 74090215"/>
              <a:gd name="connsiteY14" fmla="*/ 9109699 h 17509479"/>
              <a:gd name="connsiteX15" fmla="*/ 47045799 w 74090215"/>
              <a:gd name="connsiteY15" fmla="*/ 9243579 h 17509479"/>
              <a:gd name="connsiteX16" fmla="*/ 45768539 w 74090215"/>
              <a:gd name="connsiteY16" fmla="*/ 12152903 h 17509479"/>
              <a:gd name="connsiteX17" fmla="*/ 49720515 w 74090215"/>
              <a:gd name="connsiteY17" fmla="*/ 16104879 h 17509479"/>
              <a:gd name="connsiteX18" fmla="*/ 53672487 w 74090215"/>
              <a:gd name="connsiteY18" fmla="*/ 12152903 h 17509479"/>
              <a:gd name="connsiteX19" fmla="*/ 52395227 w 74090215"/>
              <a:gd name="connsiteY19" fmla="*/ 9243579 h 17509479"/>
              <a:gd name="connsiteX20" fmla="*/ 52241603 w 74090215"/>
              <a:gd name="connsiteY20" fmla="*/ 9109701 h 17509479"/>
              <a:gd name="connsiteX21" fmla="*/ 52238955 w 74090215"/>
              <a:gd name="connsiteY21" fmla="*/ 9111111 h 17509479"/>
              <a:gd name="connsiteX22" fmla="*/ 52093187 w 74090215"/>
              <a:gd name="connsiteY22" fmla="*/ 8958217 h 17509479"/>
              <a:gd name="connsiteX23" fmla="*/ 50701643 w 74090215"/>
              <a:gd name="connsiteY23" fmla="*/ 5356577 h 17509479"/>
              <a:gd name="connsiteX24" fmla="*/ 56058219 w 74090215"/>
              <a:gd name="connsiteY24" fmla="*/ 0 h 17509479"/>
              <a:gd name="connsiteX25" fmla="*/ 61414799 w 74090215"/>
              <a:gd name="connsiteY25" fmla="*/ 5356577 h 17509479"/>
              <a:gd name="connsiteX26" fmla="*/ 60023255 w 74090215"/>
              <a:gd name="connsiteY26" fmla="*/ 8958217 h 17509479"/>
              <a:gd name="connsiteX27" fmla="*/ 59877487 w 74090215"/>
              <a:gd name="connsiteY27" fmla="*/ 9111111 h 17509479"/>
              <a:gd name="connsiteX28" fmla="*/ 59874839 w 74090215"/>
              <a:gd name="connsiteY28" fmla="*/ 9109699 h 17509479"/>
              <a:gd name="connsiteX29" fmla="*/ 59721211 w 74090215"/>
              <a:gd name="connsiteY29" fmla="*/ 9243579 h 17509479"/>
              <a:gd name="connsiteX30" fmla="*/ 58443951 w 74090215"/>
              <a:gd name="connsiteY30" fmla="*/ 12152903 h 17509479"/>
              <a:gd name="connsiteX31" fmla="*/ 62395927 w 74090215"/>
              <a:gd name="connsiteY31" fmla="*/ 16104879 h 17509479"/>
              <a:gd name="connsiteX32" fmla="*/ 66347903 w 74090215"/>
              <a:gd name="connsiteY32" fmla="*/ 12152903 h 17509479"/>
              <a:gd name="connsiteX33" fmla="*/ 65070643 w 74090215"/>
              <a:gd name="connsiteY33" fmla="*/ 9243579 h 17509479"/>
              <a:gd name="connsiteX34" fmla="*/ 64917015 w 74090215"/>
              <a:gd name="connsiteY34" fmla="*/ 9109699 h 17509479"/>
              <a:gd name="connsiteX35" fmla="*/ 64914367 w 74090215"/>
              <a:gd name="connsiteY35" fmla="*/ 9111111 h 17509479"/>
              <a:gd name="connsiteX36" fmla="*/ 64768599 w 74090215"/>
              <a:gd name="connsiteY36" fmla="*/ 8958217 h 17509479"/>
              <a:gd name="connsiteX37" fmla="*/ 63377055 w 74090215"/>
              <a:gd name="connsiteY37" fmla="*/ 5356577 h 17509479"/>
              <a:gd name="connsiteX38" fmla="*/ 68733639 w 74090215"/>
              <a:gd name="connsiteY38" fmla="*/ 0 h 17509479"/>
              <a:gd name="connsiteX39" fmla="*/ 74090215 w 74090215"/>
              <a:gd name="connsiteY39" fmla="*/ 5356577 h 17509479"/>
              <a:gd name="connsiteX40" fmla="*/ 72698671 w 74090215"/>
              <a:gd name="connsiteY40" fmla="*/ 8958217 h 17509479"/>
              <a:gd name="connsiteX41" fmla="*/ 72552903 w 74090215"/>
              <a:gd name="connsiteY41" fmla="*/ 9111111 h 17509479"/>
              <a:gd name="connsiteX42" fmla="*/ 71240391 w 74090215"/>
              <a:gd name="connsiteY42" fmla="*/ 8411667 h 17509479"/>
              <a:gd name="connsiteX43" fmla="*/ 71247455 w 74090215"/>
              <a:gd name="connsiteY43" fmla="*/ 8406113 h 17509479"/>
              <a:gd name="connsiteX44" fmla="*/ 72685607 w 74090215"/>
              <a:gd name="connsiteY44" fmla="*/ 5356577 h 17509479"/>
              <a:gd name="connsiteX45" fmla="*/ 68733639 w 74090215"/>
              <a:gd name="connsiteY45" fmla="*/ 1404601 h 17509479"/>
              <a:gd name="connsiteX46" fmla="*/ 64781659 w 74090215"/>
              <a:gd name="connsiteY46" fmla="*/ 5356577 h 17509479"/>
              <a:gd name="connsiteX47" fmla="*/ 66058919 w 74090215"/>
              <a:gd name="connsiteY47" fmla="*/ 8265901 h 17509479"/>
              <a:gd name="connsiteX48" fmla="*/ 66212543 w 74090215"/>
              <a:gd name="connsiteY48" fmla="*/ 8399781 h 17509479"/>
              <a:gd name="connsiteX49" fmla="*/ 66215191 w 74090215"/>
              <a:gd name="connsiteY49" fmla="*/ 8398371 h 17509479"/>
              <a:gd name="connsiteX50" fmla="*/ 66360963 w 74090215"/>
              <a:gd name="connsiteY50" fmla="*/ 8551263 h 17509479"/>
              <a:gd name="connsiteX51" fmla="*/ 67752503 w 74090215"/>
              <a:gd name="connsiteY51" fmla="*/ 12152903 h 17509479"/>
              <a:gd name="connsiteX52" fmla="*/ 62395927 w 74090215"/>
              <a:gd name="connsiteY52" fmla="*/ 17509479 h 17509479"/>
              <a:gd name="connsiteX53" fmla="*/ 57039351 w 74090215"/>
              <a:gd name="connsiteY53" fmla="*/ 12152903 h 17509479"/>
              <a:gd name="connsiteX54" fmla="*/ 58430891 w 74090215"/>
              <a:gd name="connsiteY54" fmla="*/ 8551263 h 17509479"/>
              <a:gd name="connsiteX55" fmla="*/ 58576659 w 74090215"/>
              <a:gd name="connsiteY55" fmla="*/ 8398371 h 17509479"/>
              <a:gd name="connsiteX56" fmla="*/ 58579307 w 74090215"/>
              <a:gd name="connsiteY56" fmla="*/ 8399783 h 17509479"/>
              <a:gd name="connsiteX57" fmla="*/ 58732935 w 74090215"/>
              <a:gd name="connsiteY57" fmla="*/ 8265901 h 17509479"/>
              <a:gd name="connsiteX58" fmla="*/ 60010195 w 74090215"/>
              <a:gd name="connsiteY58" fmla="*/ 5356577 h 17509479"/>
              <a:gd name="connsiteX59" fmla="*/ 56058219 w 74090215"/>
              <a:gd name="connsiteY59" fmla="*/ 1404601 h 17509479"/>
              <a:gd name="connsiteX60" fmla="*/ 52106247 w 74090215"/>
              <a:gd name="connsiteY60" fmla="*/ 5356577 h 17509479"/>
              <a:gd name="connsiteX61" fmla="*/ 53383507 w 74090215"/>
              <a:gd name="connsiteY61" fmla="*/ 8265901 h 17509479"/>
              <a:gd name="connsiteX62" fmla="*/ 53537131 w 74090215"/>
              <a:gd name="connsiteY62" fmla="*/ 8399781 h 17509479"/>
              <a:gd name="connsiteX63" fmla="*/ 53539779 w 74090215"/>
              <a:gd name="connsiteY63" fmla="*/ 8398371 h 17509479"/>
              <a:gd name="connsiteX64" fmla="*/ 53685547 w 74090215"/>
              <a:gd name="connsiteY64" fmla="*/ 8551263 h 17509479"/>
              <a:gd name="connsiteX65" fmla="*/ 55077091 w 74090215"/>
              <a:gd name="connsiteY65" fmla="*/ 12152903 h 17509479"/>
              <a:gd name="connsiteX66" fmla="*/ 49720515 w 74090215"/>
              <a:gd name="connsiteY66" fmla="*/ 17509479 h 17509479"/>
              <a:gd name="connsiteX67" fmla="*/ 44363935 w 74090215"/>
              <a:gd name="connsiteY67" fmla="*/ 12152903 h 17509479"/>
              <a:gd name="connsiteX68" fmla="*/ 45755479 w 74090215"/>
              <a:gd name="connsiteY68" fmla="*/ 8551263 h 17509479"/>
              <a:gd name="connsiteX69" fmla="*/ 46057527 w 74090215"/>
              <a:gd name="connsiteY69" fmla="*/ 8265901 h 17509479"/>
              <a:gd name="connsiteX70" fmla="*/ 47334783 w 74090215"/>
              <a:gd name="connsiteY70" fmla="*/ 5356577 h 17509479"/>
              <a:gd name="connsiteX71" fmla="*/ 43382807 w 74090215"/>
              <a:gd name="connsiteY71" fmla="*/ 1404601 h 17509479"/>
              <a:gd name="connsiteX72" fmla="*/ 39430831 w 74090215"/>
              <a:gd name="connsiteY72" fmla="*/ 5356577 h 17509479"/>
              <a:gd name="connsiteX73" fmla="*/ 40708095 w 74090215"/>
              <a:gd name="connsiteY73" fmla="*/ 8265901 h 17509479"/>
              <a:gd name="connsiteX74" fmla="*/ 41010135 w 74090215"/>
              <a:gd name="connsiteY74" fmla="*/ 8551263 h 17509479"/>
              <a:gd name="connsiteX75" fmla="*/ 42401679 w 74090215"/>
              <a:gd name="connsiteY75" fmla="*/ 12152903 h 17509479"/>
              <a:gd name="connsiteX76" fmla="*/ 37045103 w 74090215"/>
              <a:gd name="connsiteY76" fmla="*/ 17509479 h 17509479"/>
              <a:gd name="connsiteX77" fmla="*/ 31688529 w 74090215"/>
              <a:gd name="connsiteY77" fmla="*/ 12152903 h 17509479"/>
              <a:gd name="connsiteX78" fmla="*/ 33080067 w 74090215"/>
              <a:gd name="connsiteY78" fmla="*/ 8551263 h 17509479"/>
              <a:gd name="connsiteX79" fmla="*/ 33382111 w 74090215"/>
              <a:gd name="connsiteY79" fmla="*/ 8265901 h 17509479"/>
              <a:gd name="connsiteX80" fmla="*/ 34659375 w 74090215"/>
              <a:gd name="connsiteY80" fmla="*/ 5356577 h 17509479"/>
              <a:gd name="connsiteX81" fmla="*/ 30707399 w 74090215"/>
              <a:gd name="connsiteY81" fmla="*/ 1404601 h 17509479"/>
              <a:gd name="connsiteX82" fmla="*/ 26755425 w 74090215"/>
              <a:gd name="connsiteY82" fmla="*/ 5356577 h 17509479"/>
              <a:gd name="connsiteX83" fmla="*/ 28032683 w 74090215"/>
              <a:gd name="connsiteY83" fmla="*/ 8265901 h 17509479"/>
              <a:gd name="connsiteX84" fmla="*/ 28334727 w 74090215"/>
              <a:gd name="connsiteY84" fmla="*/ 8551263 h 17509479"/>
              <a:gd name="connsiteX85" fmla="*/ 29726271 w 74090215"/>
              <a:gd name="connsiteY85" fmla="*/ 12152903 h 17509479"/>
              <a:gd name="connsiteX86" fmla="*/ 24369693 w 74090215"/>
              <a:gd name="connsiteY86" fmla="*/ 17509479 h 17509479"/>
              <a:gd name="connsiteX87" fmla="*/ 19013117 w 74090215"/>
              <a:gd name="connsiteY87" fmla="*/ 12152903 h 17509479"/>
              <a:gd name="connsiteX88" fmla="*/ 20404659 w 74090215"/>
              <a:gd name="connsiteY88" fmla="*/ 8551263 h 17509479"/>
              <a:gd name="connsiteX89" fmla="*/ 20706703 w 74090215"/>
              <a:gd name="connsiteY89" fmla="*/ 8265903 h 17509479"/>
              <a:gd name="connsiteX90" fmla="*/ 21983965 w 74090215"/>
              <a:gd name="connsiteY90" fmla="*/ 5356577 h 17509479"/>
              <a:gd name="connsiteX91" fmla="*/ 18031987 w 74090215"/>
              <a:gd name="connsiteY91" fmla="*/ 1404603 h 17509479"/>
              <a:gd name="connsiteX92" fmla="*/ 14080013 w 74090215"/>
              <a:gd name="connsiteY92" fmla="*/ 5356577 h 17509479"/>
              <a:gd name="connsiteX93" fmla="*/ 15357271 w 74090215"/>
              <a:gd name="connsiteY93" fmla="*/ 8265903 h 17509479"/>
              <a:gd name="connsiteX94" fmla="*/ 15659315 w 74090215"/>
              <a:gd name="connsiteY94" fmla="*/ 8551263 h 17509479"/>
              <a:gd name="connsiteX95" fmla="*/ 17050857 w 74090215"/>
              <a:gd name="connsiteY95" fmla="*/ 12152903 h 17509479"/>
              <a:gd name="connsiteX96" fmla="*/ 11694282 w 74090215"/>
              <a:gd name="connsiteY96" fmla="*/ 17509479 h 17509479"/>
              <a:gd name="connsiteX97" fmla="*/ 6337705 w 74090215"/>
              <a:gd name="connsiteY97" fmla="*/ 12152903 h 17509479"/>
              <a:gd name="connsiteX98" fmla="*/ 7729247 w 74090215"/>
              <a:gd name="connsiteY98" fmla="*/ 8551263 h 17509479"/>
              <a:gd name="connsiteX99" fmla="*/ 8031291 w 74090215"/>
              <a:gd name="connsiteY99" fmla="*/ 8265903 h 17509479"/>
              <a:gd name="connsiteX100" fmla="*/ 9308549 w 74090215"/>
              <a:gd name="connsiteY100" fmla="*/ 5356577 h 17509479"/>
              <a:gd name="connsiteX101" fmla="*/ 5356576 w 74090215"/>
              <a:gd name="connsiteY101" fmla="*/ 1404603 h 17509479"/>
              <a:gd name="connsiteX102" fmla="*/ 1404600 w 74090215"/>
              <a:gd name="connsiteY102" fmla="*/ 5356577 h 17509479"/>
              <a:gd name="connsiteX103" fmla="*/ 2842750 w 74090215"/>
              <a:gd name="connsiteY103" fmla="*/ 8406115 h 17509479"/>
              <a:gd name="connsiteX104" fmla="*/ 2849823 w 74090215"/>
              <a:gd name="connsiteY104" fmla="*/ 8411669 h 17509479"/>
              <a:gd name="connsiteX105" fmla="*/ 1537309 w 74090215"/>
              <a:gd name="connsiteY105" fmla="*/ 9111111 h 17509479"/>
              <a:gd name="connsiteX106" fmla="*/ 1391538 w 74090215"/>
              <a:gd name="connsiteY106" fmla="*/ 8958219 h 17509479"/>
              <a:gd name="connsiteX107" fmla="*/ 0 w 74090215"/>
              <a:gd name="connsiteY107" fmla="*/ 5356577 h 17509479"/>
              <a:gd name="connsiteX108" fmla="*/ 5356576 w 74090215"/>
              <a:gd name="connsiteY108" fmla="*/ 1 h 17509479"/>
              <a:gd name="connsiteX109" fmla="*/ 10713152 w 74090215"/>
              <a:gd name="connsiteY109" fmla="*/ 5356577 h 17509479"/>
              <a:gd name="connsiteX110" fmla="*/ 9321610 w 74090215"/>
              <a:gd name="connsiteY110" fmla="*/ 8958219 h 17509479"/>
              <a:gd name="connsiteX111" fmla="*/ 9019565 w 74090215"/>
              <a:gd name="connsiteY111" fmla="*/ 9243579 h 17509479"/>
              <a:gd name="connsiteX112" fmla="*/ 7742306 w 74090215"/>
              <a:gd name="connsiteY112" fmla="*/ 12152903 h 17509479"/>
              <a:gd name="connsiteX113" fmla="*/ 11694282 w 74090215"/>
              <a:gd name="connsiteY113" fmla="*/ 16104879 h 17509479"/>
              <a:gd name="connsiteX114" fmla="*/ 15646256 w 74090215"/>
              <a:gd name="connsiteY114" fmla="*/ 12152903 h 17509479"/>
              <a:gd name="connsiteX115" fmla="*/ 14368998 w 74090215"/>
              <a:gd name="connsiteY115" fmla="*/ 9243579 h 17509479"/>
              <a:gd name="connsiteX116" fmla="*/ 14066953 w 74090215"/>
              <a:gd name="connsiteY116" fmla="*/ 8958219 h 17509479"/>
              <a:gd name="connsiteX117" fmla="*/ 12675411 w 74090215"/>
              <a:gd name="connsiteY117" fmla="*/ 5356577 h 17509479"/>
              <a:gd name="connsiteX118" fmla="*/ 18031987 w 74090215"/>
              <a:gd name="connsiteY118" fmla="*/ 1 h 17509479"/>
              <a:gd name="connsiteX119" fmla="*/ 23388563 w 74090215"/>
              <a:gd name="connsiteY119" fmla="*/ 5356577 h 17509479"/>
              <a:gd name="connsiteX120" fmla="*/ 21997023 w 74090215"/>
              <a:gd name="connsiteY120" fmla="*/ 8958219 h 17509479"/>
              <a:gd name="connsiteX121" fmla="*/ 21694979 w 74090215"/>
              <a:gd name="connsiteY121" fmla="*/ 9243579 h 17509479"/>
              <a:gd name="connsiteX122" fmla="*/ 20417719 w 74090215"/>
              <a:gd name="connsiteY122" fmla="*/ 12152903 h 17509479"/>
              <a:gd name="connsiteX123" fmla="*/ 24369693 w 74090215"/>
              <a:gd name="connsiteY123" fmla="*/ 16104879 h 17509479"/>
              <a:gd name="connsiteX124" fmla="*/ 28321667 w 74090215"/>
              <a:gd name="connsiteY124" fmla="*/ 12152903 h 17509479"/>
              <a:gd name="connsiteX125" fmla="*/ 27044411 w 74090215"/>
              <a:gd name="connsiteY125" fmla="*/ 9243579 h 17509479"/>
              <a:gd name="connsiteX126" fmla="*/ 26742365 w 74090215"/>
              <a:gd name="connsiteY126" fmla="*/ 8958217 h 17509479"/>
              <a:gd name="connsiteX127" fmla="*/ 25350823 w 74090215"/>
              <a:gd name="connsiteY127" fmla="*/ 5356577 h 17509479"/>
              <a:gd name="connsiteX128" fmla="*/ 30707399 w 74090215"/>
              <a:gd name="connsiteY12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202075 w 74090215"/>
              <a:gd name="connsiteY13" fmla="*/ 9111111 h 17509479"/>
              <a:gd name="connsiteX14" fmla="*/ 47045799 w 74090215"/>
              <a:gd name="connsiteY14" fmla="*/ 9243579 h 17509479"/>
              <a:gd name="connsiteX15" fmla="*/ 45768539 w 74090215"/>
              <a:gd name="connsiteY15" fmla="*/ 12152903 h 17509479"/>
              <a:gd name="connsiteX16" fmla="*/ 49720515 w 74090215"/>
              <a:gd name="connsiteY16" fmla="*/ 16104879 h 17509479"/>
              <a:gd name="connsiteX17" fmla="*/ 53672487 w 74090215"/>
              <a:gd name="connsiteY17" fmla="*/ 12152903 h 17509479"/>
              <a:gd name="connsiteX18" fmla="*/ 52395227 w 74090215"/>
              <a:gd name="connsiteY18" fmla="*/ 9243579 h 17509479"/>
              <a:gd name="connsiteX19" fmla="*/ 52241603 w 74090215"/>
              <a:gd name="connsiteY19" fmla="*/ 9109701 h 17509479"/>
              <a:gd name="connsiteX20" fmla="*/ 52238955 w 74090215"/>
              <a:gd name="connsiteY20" fmla="*/ 9111111 h 17509479"/>
              <a:gd name="connsiteX21" fmla="*/ 52093187 w 74090215"/>
              <a:gd name="connsiteY21" fmla="*/ 8958217 h 17509479"/>
              <a:gd name="connsiteX22" fmla="*/ 50701643 w 74090215"/>
              <a:gd name="connsiteY22" fmla="*/ 5356577 h 17509479"/>
              <a:gd name="connsiteX23" fmla="*/ 56058219 w 74090215"/>
              <a:gd name="connsiteY23" fmla="*/ 0 h 17509479"/>
              <a:gd name="connsiteX24" fmla="*/ 61414799 w 74090215"/>
              <a:gd name="connsiteY24" fmla="*/ 5356577 h 17509479"/>
              <a:gd name="connsiteX25" fmla="*/ 60023255 w 74090215"/>
              <a:gd name="connsiteY25" fmla="*/ 8958217 h 17509479"/>
              <a:gd name="connsiteX26" fmla="*/ 59877487 w 74090215"/>
              <a:gd name="connsiteY26" fmla="*/ 9111111 h 17509479"/>
              <a:gd name="connsiteX27" fmla="*/ 59874839 w 74090215"/>
              <a:gd name="connsiteY27" fmla="*/ 9109699 h 17509479"/>
              <a:gd name="connsiteX28" fmla="*/ 59721211 w 74090215"/>
              <a:gd name="connsiteY28" fmla="*/ 9243579 h 17509479"/>
              <a:gd name="connsiteX29" fmla="*/ 58443951 w 74090215"/>
              <a:gd name="connsiteY29" fmla="*/ 12152903 h 17509479"/>
              <a:gd name="connsiteX30" fmla="*/ 62395927 w 74090215"/>
              <a:gd name="connsiteY30" fmla="*/ 16104879 h 17509479"/>
              <a:gd name="connsiteX31" fmla="*/ 66347903 w 74090215"/>
              <a:gd name="connsiteY31" fmla="*/ 12152903 h 17509479"/>
              <a:gd name="connsiteX32" fmla="*/ 65070643 w 74090215"/>
              <a:gd name="connsiteY32" fmla="*/ 9243579 h 17509479"/>
              <a:gd name="connsiteX33" fmla="*/ 64917015 w 74090215"/>
              <a:gd name="connsiteY33" fmla="*/ 9109699 h 17509479"/>
              <a:gd name="connsiteX34" fmla="*/ 64914367 w 74090215"/>
              <a:gd name="connsiteY34" fmla="*/ 9111111 h 17509479"/>
              <a:gd name="connsiteX35" fmla="*/ 64768599 w 74090215"/>
              <a:gd name="connsiteY35" fmla="*/ 8958217 h 17509479"/>
              <a:gd name="connsiteX36" fmla="*/ 63377055 w 74090215"/>
              <a:gd name="connsiteY36" fmla="*/ 5356577 h 17509479"/>
              <a:gd name="connsiteX37" fmla="*/ 68733639 w 74090215"/>
              <a:gd name="connsiteY37" fmla="*/ 0 h 17509479"/>
              <a:gd name="connsiteX38" fmla="*/ 74090215 w 74090215"/>
              <a:gd name="connsiteY38" fmla="*/ 5356577 h 17509479"/>
              <a:gd name="connsiteX39" fmla="*/ 72698671 w 74090215"/>
              <a:gd name="connsiteY39" fmla="*/ 8958217 h 17509479"/>
              <a:gd name="connsiteX40" fmla="*/ 72552903 w 74090215"/>
              <a:gd name="connsiteY40" fmla="*/ 9111111 h 17509479"/>
              <a:gd name="connsiteX41" fmla="*/ 71240391 w 74090215"/>
              <a:gd name="connsiteY41" fmla="*/ 8411667 h 17509479"/>
              <a:gd name="connsiteX42" fmla="*/ 71247455 w 74090215"/>
              <a:gd name="connsiteY42" fmla="*/ 8406113 h 17509479"/>
              <a:gd name="connsiteX43" fmla="*/ 72685607 w 74090215"/>
              <a:gd name="connsiteY43" fmla="*/ 5356577 h 17509479"/>
              <a:gd name="connsiteX44" fmla="*/ 68733639 w 74090215"/>
              <a:gd name="connsiteY44" fmla="*/ 1404601 h 17509479"/>
              <a:gd name="connsiteX45" fmla="*/ 64781659 w 74090215"/>
              <a:gd name="connsiteY45" fmla="*/ 5356577 h 17509479"/>
              <a:gd name="connsiteX46" fmla="*/ 66058919 w 74090215"/>
              <a:gd name="connsiteY46" fmla="*/ 8265901 h 17509479"/>
              <a:gd name="connsiteX47" fmla="*/ 66212543 w 74090215"/>
              <a:gd name="connsiteY47" fmla="*/ 8399781 h 17509479"/>
              <a:gd name="connsiteX48" fmla="*/ 66215191 w 74090215"/>
              <a:gd name="connsiteY48" fmla="*/ 8398371 h 17509479"/>
              <a:gd name="connsiteX49" fmla="*/ 66360963 w 74090215"/>
              <a:gd name="connsiteY49" fmla="*/ 8551263 h 17509479"/>
              <a:gd name="connsiteX50" fmla="*/ 67752503 w 74090215"/>
              <a:gd name="connsiteY50" fmla="*/ 12152903 h 17509479"/>
              <a:gd name="connsiteX51" fmla="*/ 62395927 w 74090215"/>
              <a:gd name="connsiteY51" fmla="*/ 17509479 h 17509479"/>
              <a:gd name="connsiteX52" fmla="*/ 57039351 w 74090215"/>
              <a:gd name="connsiteY52" fmla="*/ 12152903 h 17509479"/>
              <a:gd name="connsiteX53" fmla="*/ 58430891 w 74090215"/>
              <a:gd name="connsiteY53" fmla="*/ 8551263 h 17509479"/>
              <a:gd name="connsiteX54" fmla="*/ 58576659 w 74090215"/>
              <a:gd name="connsiteY54" fmla="*/ 8398371 h 17509479"/>
              <a:gd name="connsiteX55" fmla="*/ 58579307 w 74090215"/>
              <a:gd name="connsiteY55" fmla="*/ 8399783 h 17509479"/>
              <a:gd name="connsiteX56" fmla="*/ 58732935 w 74090215"/>
              <a:gd name="connsiteY56" fmla="*/ 8265901 h 17509479"/>
              <a:gd name="connsiteX57" fmla="*/ 60010195 w 74090215"/>
              <a:gd name="connsiteY57" fmla="*/ 5356577 h 17509479"/>
              <a:gd name="connsiteX58" fmla="*/ 56058219 w 74090215"/>
              <a:gd name="connsiteY58" fmla="*/ 1404601 h 17509479"/>
              <a:gd name="connsiteX59" fmla="*/ 52106247 w 74090215"/>
              <a:gd name="connsiteY59" fmla="*/ 5356577 h 17509479"/>
              <a:gd name="connsiteX60" fmla="*/ 53383507 w 74090215"/>
              <a:gd name="connsiteY60" fmla="*/ 8265901 h 17509479"/>
              <a:gd name="connsiteX61" fmla="*/ 53537131 w 74090215"/>
              <a:gd name="connsiteY61" fmla="*/ 8399781 h 17509479"/>
              <a:gd name="connsiteX62" fmla="*/ 53539779 w 74090215"/>
              <a:gd name="connsiteY62" fmla="*/ 8398371 h 17509479"/>
              <a:gd name="connsiteX63" fmla="*/ 53685547 w 74090215"/>
              <a:gd name="connsiteY63" fmla="*/ 8551263 h 17509479"/>
              <a:gd name="connsiteX64" fmla="*/ 55077091 w 74090215"/>
              <a:gd name="connsiteY64" fmla="*/ 12152903 h 17509479"/>
              <a:gd name="connsiteX65" fmla="*/ 49720515 w 74090215"/>
              <a:gd name="connsiteY65" fmla="*/ 17509479 h 17509479"/>
              <a:gd name="connsiteX66" fmla="*/ 44363935 w 74090215"/>
              <a:gd name="connsiteY66" fmla="*/ 12152903 h 17509479"/>
              <a:gd name="connsiteX67" fmla="*/ 45755479 w 74090215"/>
              <a:gd name="connsiteY67" fmla="*/ 8551263 h 17509479"/>
              <a:gd name="connsiteX68" fmla="*/ 46057527 w 74090215"/>
              <a:gd name="connsiteY68" fmla="*/ 8265901 h 17509479"/>
              <a:gd name="connsiteX69" fmla="*/ 47334783 w 74090215"/>
              <a:gd name="connsiteY69" fmla="*/ 5356577 h 17509479"/>
              <a:gd name="connsiteX70" fmla="*/ 43382807 w 74090215"/>
              <a:gd name="connsiteY70" fmla="*/ 1404601 h 17509479"/>
              <a:gd name="connsiteX71" fmla="*/ 39430831 w 74090215"/>
              <a:gd name="connsiteY71" fmla="*/ 5356577 h 17509479"/>
              <a:gd name="connsiteX72" fmla="*/ 40708095 w 74090215"/>
              <a:gd name="connsiteY72" fmla="*/ 8265901 h 17509479"/>
              <a:gd name="connsiteX73" fmla="*/ 41010135 w 74090215"/>
              <a:gd name="connsiteY73" fmla="*/ 8551263 h 17509479"/>
              <a:gd name="connsiteX74" fmla="*/ 42401679 w 74090215"/>
              <a:gd name="connsiteY74" fmla="*/ 12152903 h 17509479"/>
              <a:gd name="connsiteX75" fmla="*/ 37045103 w 74090215"/>
              <a:gd name="connsiteY75" fmla="*/ 17509479 h 17509479"/>
              <a:gd name="connsiteX76" fmla="*/ 31688529 w 74090215"/>
              <a:gd name="connsiteY76" fmla="*/ 12152903 h 17509479"/>
              <a:gd name="connsiteX77" fmla="*/ 33080067 w 74090215"/>
              <a:gd name="connsiteY77" fmla="*/ 8551263 h 17509479"/>
              <a:gd name="connsiteX78" fmla="*/ 33382111 w 74090215"/>
              <a:gd name="connsiteY78" fmla="*/ 8265901 h 17509479"/>
              <a:gd name="connsiteX79" fmla="*/ 34659375 w 74090215"/>
              <a:gd name="connsiteY79" fmla="*/ 5356577 h 17509479"/>
              <a:gd name="connsiteX80" fmla="*/ 30707399 w 74090215"/>
              <a:gd name="connsiteY80" fmla="*/ 1404601 h 17509479"/>
              <a:gd name="connsiteX81" fmla="*/ 26755425 w 74090215"/>
              <a:gd name="connsiteY81" fmla="*/ 5356577 h 17509479"/>
              <a:gd name="connsiteX82" fmla="*/ 28032683 w 74090215"/>
              <a:gd name="connsiteY82" fmla="*/ 8265901 h 17509479"/>
              <a:gd name="connsiteX83" fmla="*/ 28334727 w 74090215"/>
              <a:gd name="connsiteY83" fmla="*/ 8551263 h 17509479"/>
              <a:gd name="connsiteX84" fmla="*/ 29726271 w 74090215"/>
              <a:gd name="connsiteY84" fmla="*/ 12152903 h 17509479"/>
              <a:gd name="connsiteX85" fmla="*/ 24369693 w 74090215"/>
              <a:gd name="connsiteY85" fmla="*/ 17509479 h 17509479"/>
              <a:gd name="connsiteX86" fmla="*/ 19013117 w 74090215"/>
              <a:gd name="connsiteY86" fmla="*/ 12152903 h 17509479"/>
              <a:gd name="connsiteX87" fmla="*/ 20404659 w 74090215"/>
              <a:gd name="connsiteY87" fmla="*/ 8551263 h 17509479"/>
              <a:gd name="connsiteX88" fmla="*/ 20706703 w 74090215"/>
              <a:gd name="connsiteY88" fmla="*/ 8265903 h 17509479"/>
              <a:gd name="connsiteX89" fmla="*/ 21983965 w 74090215"/>
              <a:gd name="connsiteY89" fmla="*/ 5356577 h 17509479"/>
              <a:gd name="connsiteX90" fmla="*/ 18031987 w 74090215"/>
              <a:gd name="connsiteY90" fmla="*/ 1404603 h 17509479"/>
              <a:gd name="connsiteX91" fmla="*/ 14080013 w 74090215"/>
              <a:gd name="connsiteY91" fmla="*/ 5356577 h 17509479"/>
              <a:gd name="connsiteX92" fmla="*/ 15357271 w 74090215"/>
              <a:gd name="connsiteY92" fmla="*/ 8265903 h 17509479"/>
              <a:gd name="connsiteX93" fmla="*/ 15659315 w 74090215"/>
              <a:gd name="connsiteY93" fmla="*/ 8551263 h 17509479"/>
              <a:gd name="connsiteX94" fmla="*/ 17050857 w 74090215"/>
              <a:gd name="connsiteY94" fmla="*/ 12152903 h 17509479"/>
              <a:gd name="connsiteX95" fmla="*/ 11694282 w 74090215"/>
              <a:gd name="connsiteY95" fmla="*/ 17509479 h 17509479"/>
              <a:gd name="connsiteX96" fmla="*/ 6337705 w 74090215"/>
              <a:gd name="connsiteY96" fmla="*/ 12152903 h 17509479"/>
              <a:gd name="connsiteX97" fmla="*/ 7729247 w 74090215"/>
              <a:gd name="connsiteY97" fmla="*/ 8551263 h 17509479"/>
              <a:gd name="connsiteX98" fmla="*/ 8031291 w 74090215"/>
              <a:gd name="connsiteY98" fmla="*/ 8265903 h 17509479"/>
              <a:gd name="connsiteX99" fmla="*/ 9308549 w 74090215"/>
              <a:gd name="connsiteY99" fmla="*/ 5356577 h 17509479"/>
              <a:gd name="connsiteX100" fmla="*/ 5356576 w 74090215"/>
              <a:gd name="connsiteY100" fmla="*/ 1404603 h 17509479"/>
              <a:gd name="connsiteX101" fmla="*/ 1404600 w 74090215"/>
              <a:gd name="connsiteY101" fmla="*/ 5356577 h 17509479"/>
              <a:gd name="connsiteX102" fmla="*/ 2842750 w 74090215"/>
              <a:gd name="connsiteY102" fmla="*/ 8406115 h 17509479"/>
              <a:gd name="connsiteX103" fmla="*/ 2849823 w 74090215"/>
              <a:gd name="connsiteY103" fmla="*/ 8411669 h 17509479"/>
              <a:gd name="connsiteX104" fmla="*/ 1537309 w 74090215"/>
              <a:gd name="connsiteY104" fmla="*/ 9111111 h 17509479"/>
              <a:gd name="connsiteX105" fmla="*/ 1391538 w 74090215"/>
              <a:gd name="connsiteY105" fmla="*/ 8958219 h 17509479"/>
              <a:gd name="connsiteX106" fmla="*/ 0 w 74090215"/>
              <a:gd name="connsiteY106" fmla="*/ 5356577 h 17509479"/>
              <a:gd name="connsiteX107" fmla="*/ 5356576 w 74090215"/>
              <a:gd name="connsiteY107" fmla="*/ 1 h 17509479"/>
              <a:gd name="connsiteX108" fmla="*/ 10713152 w 74090215"/>
              <a:gd name="connsiteY108" fmla="*/ 5356577 h 17509479"/>
              <a:gd name="connsiteX109" fmla="*/ 9321610 w 74090215"/>
              <a:gd name="connsiteY109" fmla="*/ 8958219 h 17509479"/>
              <a:gd name="connsiteX110" fmla="*/ 9019565 w 74090215"/>
              <a:gd name="connsiteY110" fmla="*/ 9243579 h 17509479"/>
              <a:gd name="connsiteX111" fmla="*/ 7742306 w 74090215"/>
              <a:gd name="connsiteY111" fmla="*/ 12152903 h 17509479"/>
              <a:gd name="connsiteX112" fmla="*/ 11694282 w 74090215"/>
              <a:gd name="connsiteY112" fmla="*/ 16104879 h 17509479"/>
              <a:gd name="connsiteX113" fmla="*/ 15646256 w 74090215"/>
              <a:gd name="connsiteY113" fmla="*/ 12152903 h 17509479"/>
              <a:gd name="connsiteX114" fmla="*/ 14368998 w 74090215"/>
              <a:gd name="connsiteY114" fmla="*/ 9243579 h 17509479"/>
              <a:gd name="connsiteX115" fmla="*/ 14066953 w 74090215"/>
              <a:gd name="connsiteY115" fmla="*/ 8958219 h 17509479"/>
              <a:gd name="connsiteX116" fmla="*/ 12675411 w 74090215"/>
              <a:gd name="connsiteY116" fmla="*/ 5356577 h 17509479"/>
              <a:gd name="connsiteX117" fmla="*/ 18031987 w 74090215"/>
              <a:gd name="connsiteY117" fmla="*/ 1 h 17509479"/>
              <a:gd name="connsiteX118" fmla="*/ 23388563 w 74090215"/>
              <a:gd name="connsiteY118" fmla="*/ 5356577 h 17509479"/>
              <a:gd name="connsiteX119" fmla="*/ 21997023 w 74090215"/>
              <a:gd name="connsiteY119" fmla="*/ 8958219 h 17509479"/>
              <a:gd name="connsiteX120" fmla="*/ 21694979 w 74090215"/>
              <a:gd name="connsiteY120" fmla="*/ 9243579 h 17509479"/>
              <a:gd name="connsiteX121" fmla="*/ 20417719 w 74090215"/>
              <a:gd name="connsiteY121" fmla="*/ 12152903 h 17509479"/>
              <a:gd name="connsiteX122" fmla="*/ 24369693 w 74090215"/>
              <a:gd name="connsiteY122" fmla="*/ 16104879 h 17509479"/>
              <a:gd name="connsiteX123" fmla="*/ 28321667 w 74090215"/>
              <a:gd name="connsiteY123" fmla="*/ 12152903 h 17509479"/>
              <a:gd name="connsiteX124" fmla="*/ 27044411 w 74090215"/>
              <a:gd name="connsiteY124" fmla="*/ 9243579 h 17509479"/>
              <a:gd name="connsiteX125" fmla="*/ 26742365 w 74090215"/>
              <a:gd name="connsiteY125" fmla="*/ 8958217 h 17509479"/>
              <a:gd name="connsiteX126" fmla="*/ 25350823 w 74090215"/>
              <a:gd name="connsiteY126" fmla="*/ 5356577 h 17509479"/>
              <a:gd name="connsiteX127" fmla="*/ 30707399 w 74090215"/>
              <a:gd name="connsiteY12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238955 w 74090215"/>
              <a:gd name="connsiteY19" fmla="*/ 9111111 h 17509479"/>
              <a:gd name="connsiteX20" fmla="*/ 52093187 w 74090215"/>
              <a:gd name="connsiteY20" fmla="*/ 8958217 h 17509479"/>
              <a:gd name="connsiteX21" fmla="*/ 50701643 w 74090215"/>
              <a:gd name="connsiteY21" fmla="*/ 5356577 h 17509479"/>
              <a:gd name="connsiteX22" fmla="*/ 56058219 w 74090215"/>
              <a:gd name="connsiteY22" fmla="*/ 0 h 17509479"/>
              <a:gd name="connsiteX23" fmla="*/ 61414799 w 74090215"/>
              <a:gd name="connsiteY23" fmla="*/ 5356577 h 17509479"/>
              <a:gd name="connsiteX24" fmla="*/ 60023255 w 74090215"/>
              <a:gd name="connsiteY24" fmla="*/ 8958217 h 17509479"/>
              <a:gd name="connsiteX25" fmla="*/ 59877487 w 74090215"/>
              <a:gd name="connsiteY25" fmla="*/ 9111111 h 17509479"/>
              <a:gd name="connsiteX26" fmla="*/ 59874839 w 74090215"/>
              <a:gd name="connsiteY26" fmla="*/ 9109699 h 17509479"/>
              <a:gd name="connsiteX27" fmla="*/ 59721211 w 74090215"/>
              <a:gd name="connsiteY27" fmla="*/ 9243579 h 17509479"/>
              <a:gd name="connsiteX28" fmla="*/ 58443951 w 74090215"/>
              <a:gd name="connsiteY28" fmla="*/ 12152903 h 17509479"/>
              <a:gd name="connsiteX29" fmla="*/ 62395927 w 74090215"/>
              <a:gd name="connsiteY29" fmla="*/ 16104879 h 17509479"/>
              <a:gd name="connsiteX30" fmla="*/ 66347903 w 74090215"/>
              <a:gd name="connsiteY30" fmla="*/ 12152903 h 17509479"/>
              <a:gd name="connsiteX31" fmla="*/ 65070643 w 74090215"/>
              <a:gd name="connsiteY31" fmla="*/ 9243579 h 17509479"/>
              <a:gd name="connsiteX32" fmla="*/ 64917015 w 74090215"/>
              <a:gd name="connsiteY32" fmla="*/ 9109699 h 17509479"/>
              <a:gd name="connsiteX33" fmla="*/ 64914367 w 74090215"/>
              <a:gd name="connsiteY33" fmla="*/ 9111111 h 17509479"/>
              <a:gd name="connsiteX34" fmla="*/ 64768599 w 74090215"/>
              <a:gd name="connsiteY34" fmla="*/ 8958217 h 17509479"/>
              <a:gd name="connsiteX35" fmla="*/ 63377055 w 74090215"/>
              <a:gd name="connsiteY35" fmla="*/ 5356577 h 17509479"/>
              <a:gd name="connsiteX36" fmla="*/ 68733639 w 74090215"/>
              <a:gd name="connsiteY36" fmla="*/ 0 h 17509479"/>
              <a:gd name="connsiteX37" fmla="*/ 74090215 w 74090215"/>
              <a:gd name="connsiteY37" fmla="*/ 5356577 h 17509479"/>
              <a:gd name="connsiteX38" fmla="*/ 72698671 w 74090215"/>
              <a:gd name="connsiteY38" fmla="*/ 8958217 h 17509479"/>
              <a:gd name="connsiteX39" fmla="*/ 72552903 w 74090215"/>
              <a:gd name="connsiteY39" fmla="*/ 9111111 h 17509479"/>
              <a:gd name="connsiteX40" fmla="*/ 71240391 w 74090215"/>
              <a:gd name="connsiteY40" fmla="*/ 8411667 h 17509479"/>
              <a:gd name="connsiteX41" fmla="*/ 71247455 w 74090215"/>
              <a:gd name="connsiteY41" fmla="*/ 8406113 h 17509479"/>
              <a:gd name="connsiteX42" fmla="*/ 72685607 w 74090215"/>
              <a:gd name="connsiteY42" fmla="*/ 5356577 h 17509479"/>
              <a:gd name="connsiteX43" fmla="*/ 68733639 w 74090215"/>
              <a:gd name="connsiteY43" fmla="*/ 1404601 h 17509479"/>
              <a:gd name="connsiteX44" fmla="*/ 64781659 w 74090215"/>
              <a:gd name="connsiteY44" fmla="*/ 5356577 h 17509479"/>
              <a:gd name="connsiteX45" fmla="*/ 66058919 w 74090215"/>
              <a:gd name="connsiteY45" fmla="*/ 8265901 h 17509479"/>
              <a:gd name="connsiteX46" fmla="*/ 66212543 w 74090215"/>
              <a:gd name="connsiteY46" fmla="*/ 8399781 h 17509479"/>
              <a:gd name="connsiteX47" fmla="*/ 66215191 w 74090215"/>
              <a:gd name="connsiteY47" fmla="*/ 8398371 h 17509479"/>
              <a:gd name="connsiteX48" fmla="*/ 66360963 w 74090215"/>
              <a:gd name="connsiteY48" fmla="*/ 8551263 h 17509479"/>
              <a:gd name="connsiteX49" fmla="*/ 67752503 w 74090215"/>
              <a:gd name="connsiteY49" fmla="*/ 12152903 h 17509479"/>
              <a:gd name="connsiteX50" fmla="*/ 62395927 w 74090215"/>
              <a:gd name="connsiteY50" fmla="*/ 17509479 h 17509479"/>
              <a:gd name="connsiteX51" fmla="*/ 57039351 w 74090215"/>
              <a:gd name="connsiteY51" fmla="*/ 12152903 h 17509479"/>
              <a:gd name="connsiteX52" fmla="*/ 58430891 w 74090215"/>
              <a:gd name="connsiteY52" fmla="*/ 8551263 h 17509479"/>
              <a:gd name="connsiteX53" fmla="*/ 58576659 w 74090215"/>
              <a:gd name="connsiteY53" fmla="*/ 8398371 h 17509479"/>
              <a:gd name="connsiteX54" fmla="*/ 58579307 w 74090215"/>
              <a:gd name="connsiteY54" fmla="*/ 8399783 h 17509479"/>
              <a:gd name="connsiteX55" fmla="*/ 58732935 w 74090215"/>
              <a:gd name="connsiteY55" fmla="*/ 8265901 h 17509479"/>
              <a:gd name="connsiteX56" fmla="*/ 60010195 w 74090215"/>
              <a:gd name="connsiteY56" fmla="*/ 5356577 h 17509479"/>
              <a:gd name="connsiteX57" fmla="*/ 56058219 w 74090215"/>
              <a:gd name="connsiteY57" fmla="*/ 1404601 h 17509479"/>
              <a:gd name="connsiteX58" fmla="*/ 52106247 w 74090215"/>
              <a:gd name="connsiteY58" fmla="*/ 5356577 h 17509479"/>
              <a:gd name="connsiteX59" fmla="*/ 53383507 w 74090215"/>
              <a:gd name="connsiteY59" fmla="*/ 8265901 h 17509479"/>
              <a:gd name="connsiteX60" fmla="*/ 53537131 w 74090215"/>
              <a:gd name="connsiteY60" fmla="*/ 8399781 h 17509479"/>
              <a:gd name="connsiteX61" fmla="*/ 53539779 w 74090215"/>
              <a:gd name="connsiteY61" fmla="*/ 8398371 h 17509479"/>
              <a:gd name="connsiteX62" fmla="*/ 53685547 w 74090215"/>
              <a:gd name="connsiteY62" fmla="*/ 8551263 h 17509479"/>
              <a:gd name="connsiteX63" fmla="*/ 55077091 w 74090215"/>
              <a:gd name="connsiteY63" fmla="*/ 12152903 h 17509479"/>
              <a:gd name="connsiteX64" fmla="*/ 49720515 w 74090215"/>
              <a:gd name="connsiteY64" fmla="*/ 17509479 h 17509479"/>
              <a:gd name="connsiteX65" fmla="*/ 44363935 w 74090215"/>
              <a:gd name="connsiteY65" fmla="*/ 12152903 h 17509479"/>
              <a:gd name="connsiteX66" fmla="*/ 45755479 w 74090215"/>
              <a:gd name="connsiteY66" fmla="*/ 8551263 h 17509479"/>
              <a:gd name="connsiteX67" fmla="*/ 46057527 w 74090215"/>
              <a:gd name="connsiteY67" fmla="*/ 8265901 h 17509479"/>
              <a:gd name="connsiteX68" fmla="*/ 47334783 w 74090215"/>
              <a:gd name="connsiteY68" fmla="*/ 5356577 h 17509479"/>
              <a:gd name="connsiteX69" fmla="*/ 43382807 w 74090215"/>
              <a:gd name="connsiteY69" fmla="*/ 1404601 h 17509479"/>
              <a:gd name="connsiteX70" fmla="*/ 39430831 w 74090215"/>
              <a:gd name="connsiteY70" fmla="*/ 5356577 h 17509479"/>
              <a:gd name="connsiteX71" fmla="*/ 40708095 w 74090215"/>
              <a:gd name="connsiteY71" fmla="*/ 8265901 h 17509479"/>
              <a:gd name="connsiteX72" fmla="*/ 41010135 w 74090215"/>
              <a:gd name="connsiteY72" fmla="*/ 8551263 h 17509479"/>
              <a:gd name="connsiteX73" fmla="*/ 42401679 w 74090215"/>
              <a:gd name="connsiteY73" fmla="*/ 12152903 h 17509479"/>
              <a:gd name="connsiteX74" fmla="*/ 37045103 w 74090215"/>
              <a:gd name="connsiteY74" fmla="*/ 17509479 h 17509479"/>
              <a:gd name="connsiteX75" fmla="*/ 31688529 w 74090215"/>
              <a:gd name="connsiteY75" fmla="*/ 12152903 h 17509479"/>
              <a:gd name="connsiteX76" fmla="*/ 33080067 w 74090215"/>
              <a:gd name="connsiteY76" fmla="*/ 8551263 h 17509479"/>
              <a:gd name="connsiteX77" fmla="*/ 33382111 w 74090215"/>
              <a:gd name="connsiteY77" fmla="*/ 8265901 h 17509479"/>
              <a:gd name="connsiteX78" fmla="*/ 34659375 w 74090215"/>
              <a:gd name="connsiteY78" fmla="*/ 5356577 h 17509479"/>
              <a:gd name="connsiteX79" fmla="*/ 30707399 w 74090215"/>
              <a:gd name="connsiteY79" fmla="*/ 1404601 h 17509479"/>
              <a:gd name="connsiteX80" fmla="*/ 26755425 w 74090215"/>
              <a:gd name="connsiteY80" fmla="*/ 5356577 h 17509479"/>
              <a:gd name="connsiteX81" fmla="*/ 28032683 w 74090215"/>
              <a:gd name="connsiteY81" fmla="*/ 8265901 h 17509479"/>
              <a:gd name="connsiteX82" fmla="*/ 28334727 w 74090215"/>
              <a:gd name="connsiteY82" fmla="*/ 8551263 h 17509479"/>
              <a:gd name="connsiteX83" fmla="*/ 29726271 w 74090215"/>
              <a:gd name="connsiteY83" fmla="*/ 12152903 h 17509479"/>
              <a:gd name="connsiteX84" fmla="*/ 24369693 w 74090215"/>
              <a:gd name="connsiteY84" fmla="*/ 17509479 h 17509479"/>
              <a:gd name="connsiteX85" fmla="*/ 19013117 w 74090215"/>
              <a:gd name="connsiteY85" fmla="*/ 12152903 h 17509479"/>
              <a:gd name="connsiteX86" fmla="*/ 20404659 w 74090215"/>
              <a:gd name="connsiteY86" fmla="*/ 8551263 h 17509479"/>
              <a:gd name="connsiteX87" fmla="*/ 20706703 w 74090215"/>
              <a:gd name="connsiteY87" fmla="*/ 8265903 h 17509479"/>
              <a:gd name="connsiteX88" fmla="*/ 21983965 w 74090215"/>
              <a:gd name="connsiteY88" fmla="*/ 5356577 h 17509479"/>
              <a:gd name="connsiteX89" fmla="*/ 18031987 w 74090215"/>
              <a:gd name="connsiteY89" fmla="*/ 1404603 h 17509479"/>
              <a:gd name="connsiteX90" fmla="*/ 14080013 w 74090215"/>
              <a:gd name="connsiteY90" fmla="*/ 5356577 h 17509479"/>
              <a:gd name="connsiteX91" fmla="*/ 15357271 w 74090215"/>
              <a:gd name="connsiteY91" fmla="*/ 8265903 h 17509479"/>
              <a:gd name="connsiteX92" fmla="*/ 15659315 w 74090215"/>
              <a:gd name="connsiteY92" fmla="*/ 8551263 h 17509479"/>
              <a:gd name="connsiteX93" fmla="*/ 17050857 w 74090215"/>
              <a:gd name="connsiteY93" fmla="*/ 12152903 h 17509479"/>
              <a:gd name="connsiteX94" fmla="*/ 11694282 w 74090215"/>
              <a:gd name="connsiteY94" fmla="*/ 17509479 h 17509479"/>
              <a:gd name="connsiteX95" fmla="*/ 6337705 w 74090215"/>
              <a:gd name="connsiteY95" fmla="*/ 12152903 h 17509479"/>
              <a:gd name="connsiteX96" fmla="*/ 7729247 w 74090215"/>
              <a:gd name="connsiteY96" fmla="*/ 8551263 h 17509479"/>
              <a:gd name="connsiteX97" fmla="*/ 8031291 w 74090215"/>
              <a:gd name="connsiteY97" fmla="*/ 8265903 h 17509479"/>
              <a:gd name="connsiteX98" fmla="*/ 9308549 w 74090215"/>
              <a:gd name="connsiteY98" fmla="*/ 5356577 h 17509479"/>
              <a:gd name="connsiteX99" fmla="*/ 5356576 w 74090215"/>
              <a:gd name="connsiteY99" fmla="*/ 1404603 h 17509479"/>
              <a:gd name="connsiteX100" fmla="*/ 1404600 w 74090215"/>
              <a:gd name="connsiteY100" fmla="*/ 5356577 h 17509479"/>
              <a:gd name="connsiteX101" fmla="*/ 2842750 w 74090215"/>
              <a:gd name="connsiteY101" fmla="*/ 8406115 h 17509479"/>
              <a:gd name="connsiteX102" fmla="*/ 2849823 w 74090215"/>
              <a:gd name="connsiteY102" fmla="*/ 8411669 h 17509479"/>
              <a:gd name="connsiteX103" fmla="*/ 1537309 w 74090215"/>
              <a:gd name="connsiteY103" fmla="*/ 9111111 h 17509479"/>
              <a:gd name="connsiteX104" fmla="*/ 1391538 w 74090215"/>
              <a:gd name="connsiteY104" fmla="*/ 8958219 h 17509479"/>
              <a:gd name="connsiteX105" fmla="*/ 0 w 74090215"/>
              <a:gd name="connsiteY105" fmla="*/ 5356577 h 17509479"/>
              <a:gd name="connsiteX106" fmla="*/ 5356576 w 74090215"/>
              <a:gd name="connsiteY106" fmla="*/ 1 h 17509479"/>
              <a:gd name="connsiteX107" fmla="*/ 10713152 w 74090215"/>
              <a:gd name="connsiteY107" fmla="*/ 5356577 h 17509479"/>
              <a:gd name="connsiteX108" fmla="*/ 9321610 w 74090215"/>
              <a:gd name="connsiteY108" fmla="*/ 8958219 h 17509479"/>
              <a:gd name="connsiteX109" fmla="*/ 9019565 w 74090215"/>
              <a:gd name="connsiteY109" fmla="*/ 9243579 h 17509479"/>
              <a:gd name="connsiteX110" fmla="*/ 7742306 w 74090215"/>
              <a:gd name="connsiteY110" fmla="*/ 12152903 h 17509479"/>
              <a:gd name="connsiteX111" fmla="*/ 11694282 w 74090215"/>
              <a:gd name="connsiteY111" fmla="*/ 16104879 h 17509479"/>
              <a:gd name="connsiteX112" fmla="*/ 15646256 w 74090215"/>
              <a:gd name="connsiteY112" fmla="*/ 12152903 h 17509479"/>
              <a:gd name="connsiteX113" fmla="*/ 14368998 w 74090215"/>
              <a:gd name="connsiteY113" fmla="*/ 9243579 h 17509479"/>
              <a:gd name="connsiteX114" fmla="*/ 14066953 w 74090215"/>
              <a:gd name="connsiteY114" fmla="*/ 8958219 h 17509479"/>
              <a:gd name="connsiteX115" fmla="*/ 12675411 w 74090215"/>
              <a:gd name="connsiteY115" fmla="*/ 5356577 h 17509479"/>
              <a:gd name="connsiteX116" fmla="*/ 18031987 w 74090215"/>
              <a:gd name="connsiteY116" fmla="*/ 1 h 17509479"/>
              <a:gd name="connsiteX117" fmla="*/ 23388563 w 74090215"/>
              <a:gd name="connsiteY117" fmla="*/ 5356577 h 17509479"/>
              <a:gd name="connsiteX118" fmla="*/ 21997023 w 74090215"/>
              <a:gd name="connsiteY118" fmla="*/ 8958219 h 17509479"/>
              <a:gd name="connsiteX119" fmla="*/ 21694979 w 74090215"/>
              <a:gd name="connsiteY119" fmla="*/ 9243579 h 17509479"/>
              <a:gd name="connsiteX120" fmla="*/ 20417719 w 74090215"/>
              <a:gd name="connsiteY120" fmla="*/ 12152903 h 17509479"/>
              <a:gd name="connsiteX121" fmla="*/ 24369693 w 74090215"/>
              <a:gd name="connsiteY121" fmla="*/ 16104879 h 17509479"/>
              <a:gd name="connsiteX122" fmla="*/ 28321667 w 74090215"/>
              <a:gd name="connsiteY122" fmla="*/ 12152903 h 17509479"/>
              <a:gd name="connsiteX123" fmla="*/ 27044411 w 74090215"/>
              <a:gd name="connsiteY123" fmla="*/ 9243579 h 17509479"/>
              <a:gd name="connsiteX124" fmla="*/ 26742365 w 74090215"/>
              <a:gd name="connsiteY124" fmla="*/ 8958217 h 17509479"/>
              <a:gd name="connsiteX125" fmla="*/ 25350823 w 74090215"/>
              <a:gd name="connsiteY125" fmla="*/ 5356577 h 17509479"/>
              <a:gd name="connsiteX126" fmla="*/ 30707399 w 74090215"/>
              <a:gd name="connsiteY12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241603 w 74090215"/>
              <a:gd name="connsiteY18" fmla="*/ 9109701 h 17509479"/>
              <a:gd name="connsiteX19" fmla="*/ 52093187 w 74090215"/>
              <a:gd name="connsiteY19" fmla="*/ 8958217 h 17509479"/>
              <a:gd name="connsiteX20" fmla="*/ 50701643 w 74090215"/>
              <a:gd name="connsiteY20" fmla="*/ 5356577 h 17509479"/>
              <a:gd name="connsiteX21" fmla="*/ 56058219 w 74090215"/>
              <a:gd name="connsiteY21" fmla="*/ 0 h 17509479"/>
              <a:gd name="connsiteX22" fmla="*/ 61414799 w 74090215"/>
              <a:gd name="connsiteY22" fmla="*/ 5356577 h 17509479"/>
              <a:gd name="connsiteX23" fmla="*/ 60023255 w 74090215"/>
              <a:gd name="connsiteY23" fmla="*/ 8958217 h 17509479"/>
              <a:gd name="connsiteX24" fmla="*/ 59877487 w 74090215"/>
              <a:gd name="connsiteY24" fmla="*/ 9111111 h 17509479"/>
              <a:gd name="connsiteX25" fmla="*/ 59874839 w 74090215"/>
              <a:gd name="connsiteY25" fmla="*/ 9109699 h 17509479"/>
              <a:gd name="connsiteX26" fmla="*/ 59721211 w 74090215"/>
              <a:gd name="connsiteY26" fmla="*/ 9243579 h 17509479"/>
              <a:gd name="connsiteX27" fmla="*/ 58443951 w 74090215"/>
              <a:gd name="connsiteY27" fmla="*/ 12152903 h 17509479"/>
              <a:gd name="connsiteX28" fmla="*/ 62395927 w 74090215"/>
              <a:gd name="connsiteY28" fmla="*/ 16104879 h 17509479"/>
              <a:gd name="connsiteX29" fmla="*/ 66347903 w 74090215"/>
              <a:gd name="connsiteY29" fmla="*/ 12152903 h 17509479"/>
              <a:gd name="connsiteX30" fmla="*/ 65070643 w 74090215"/>
              <a:gd name="connsiteY30" fmla="*/ 9243579 h 17509479"/>
              <a:gd name="connsiteX31" fmla="*/ 64917015 w 74090215"/>
              <a:gd name="connsiteY31" fmla="*/ 9109699 h 17509479"/>
              <a:gd name="connsiteX32" fmla="*/ 64914367 w 74090215"/>
              <a:gd name="connsiteY32" fmla="*/ 9111111 h 17509479"/>
              <a:gd name="connsiteX33" fmla="*/ 64768599 w 74090215"/>
              <a:gd name="connsiteY33" fmla="*/ 8958217 h 17509479"/>
              <a:gd name="connsiteX34" fmla="*/ 63377055 w 74090215"/>
              <a:gd name="connsiteY34" fmla="*/ 5356577 h 17509479"/>
              <a:gd name="connsiteX35" fmla="*/ 68733639 w 74090215"/>
              <a:gd name="connsiteY35" fmla="*/ 0 h 17509479"/>
              <a:gd name="connsiteX36" fmla="*/ 74090215 w 74090215"/>
              <a:gd name="connsiteY36" fmla="*/ 5356577 h 17509479"/>
              <a:gd name="connsiteX37" fmla="*/ 72698671 w 74090215"/>
              <a:gd name="connsiteY37" fmla="*/ 8958217 h 17509479"/>
              <a:gd name="connsiteX38" fmla="*/ 72552903 w 74090215"/>
              <a:gd name="connsiteY38" fmla="*/ 9111111 h 17509479"/>
              <a:gd name="connsiteX39" fmla="*/ 71240391 w 74090215"/>
              <a:gd name="connsiteY39" fmla="*/ 8411667 h 17509479"/>
              <a:gd name="connsiteX40" fmla="*/ 71247455 w 74090215"/>
              <a:gd name="connsiteY40" fmla="*/ 8406113 h 17509479"/>
              <a:gd name="connsiteX41" fmla="*/ 72685607 w 74090215"/>
              <a:gd name="connsiteY41" fmla="*/ 5356577 h 17509479"/>
              <a:gd name="connsiteX42" fmla="*/ 68733639 w 74090215"/>
              <a:gd name="connsiteY42" fmla="*/ 1404601 h 17509479"/>
              <a:gd name="connsiteX43" fmla="*/ 64781659 w 74090215"/>
              <a:gd name="connsiteY43" fmla="*/ 5356577 h 17509479"/>
              <a:gd name="connsiteX44" fmla="*/ 66058919 w 74090215"/>
              <a:gd name="connsiteY44" fmla="*/ 8265901 h 17509479"/>
              <a:gd name="connsiteX45" fmla="*/ 66212543 w 74090215"/>
              <a:gd name="connsiteY45" fmla="*/ 8399781 h 17509479"/>
              <a:gd name="connsiteX46" fmla="*/ 66215191 w 74090215"/>
              <a:gd name="connsiteY46" fmla="*/ 8398371 h 17509479"/>
              <a:gd name="connsiteX47" fmla="*/ 66360963 w 74090215"/>
              <a:gd name="connsiteY47" fmla="*/ 8551263 h 17509479"/>
              <a:gd name="connsiteX48" fmla="*/ 67752503 w 74090215"/>
              <a:gd name="connsiteY48" fmla="*/ 12152903 h 17509479"/>
              <a:gd name="connsiteX49" fmla="*/ 62395927 w 74090215"/>
              <a:gd name="connsiteY49" fmla="*/ 17509479 h 17509479"/>
              <a:gd name="connsiteX50" fmla="*/ 57039351 w 74090215"/>
              <a:gd name="connsiteY50" fmla="*/ 12152903 h 17509479"/>
              <a:gd name="connsiteX51" fmla="*/ 58430891 w 74090215"/>
              <a:gd name="connsiteY51" fmla="*/ 8551263 h 17509479"/>
              <a:gd name="connsiteX52" fmla="*/ 58576659 w 74090215"/>
              <a:gd name="connsiteY52" fmla="*/ 8398371 h 17509479"/>
              <a:gd name="connsiteX53" fmla="*/ 58579307 w 74090215"/>
              <a:gd name="connsiteY53" fmla="*/ 8399783 h 17509479"/>
              <a:gd name="connsiteX54" fmla="*/ 58732935 w 74090215"/>
              <a:gd name="connsiteY54" fmla="*/ 8265901 h 17509479"/>
              <a:gd name="connsiteX55" fmla="*/ 60010195 w 74090215"/>
              <a:gd name="connsiteY55" fmla="*/ 5356577 h 17509479"/>
              <a:gd name="connsiteX56" fmla="*/ 56058219 w 74090215"/>
              <a:gd name="connsiteY56" fmla="*/ 1404601 h 17509479"/>
              <a:gd name="connsiteX57" fmla="*/ 52106247 w 74090215"/>
              <a:gd name="connsiteY57" fmla="*/ 5356577 h 17509479"/>
              <a:gd name="connsiteX58" fmla="*/ 53383507 w 74090215"/>
              <a:gd name="connsiteY58" fmla="*/ 8265901 h 17509479"/>
              <a:gd name="connsiteX59" fmla="*/ 53537131 w 74090215"/>
              <a:gd name="connsiteY59" fmla="*/ 8399781 h 17509479"/>
              <a:gd name="connsiteX60" fmla="*/ 53539779 w 74090215"/>
              <a:gd name="connsiteY60" fmla="*/ 8398371 h 17509479"/>
              <a:gd name="connsiteX61" fmla="*/ 53685547 w 74090215"/>
              <a:gd name="connsiteY61" fmla="*/ 8551263 h 17509479"/>
              <a:gd name="connsiteX62" fmla="*/ 55077091 w 74090215"/>
              <a:gd name="connsiteY62" fmla="*/ 12152903 h 17509479"/>
              <a:gd name="connsiteX63" fmla="*/ 49720515 w 74090215"/>
              <a:gd name="connsiteY63" fmla="*/ 17509479 h 17509479"/>
              <a:gd name="connsiteX64" fmla="*/ 44363935 w 74090215"/>
              <a:gd name="connsiteY64" fmla="*/ 12152903 h 17509479"/>
              <a:gd name="connsiteX65" fmla="*/ 45755479 w 74090215"/>
              <a:gd name="connsiteY65" fmla="*/ 8551263 h 17509479"/>
              <a:gd name="connsiteX66" fmla="*/ 46057527 w 74090215"/>
              <a:gd name="connsiteY66" fmla="*/ 8265901 h 17509479"/>
              <a:gd name="connsiteX67" fmla="*/ 47334783 w 74090215"/>
              <a:gd name="connsiteY67" fmla="*/ 5356577 h 17509479"/>
              <a:gd name="connsiteX68" fmla="*/ 43382807 w 74090215"/>
              <a:gd name="connsiteY68" fmla="*/ 1404601 h 17509479"/>
              <a:gd name="connsiteX69" fmla="*/ 39430831 w 74090215"/>
              <a:gd name="connsiteY69" fmla="*/ 5356577 h 17509479"/>
              <a:gd name="connsiteX70" fmla="*/ 40708095 w 74090215"/>
              <a:gd name="connsiteY70" fmla="*/ 8265901 h 17509479"/>
              <a:gd name="connsiteX71" fmla="*/ 41010135 w 74090215"/>
              <a:gd name="connsiteY71" fmla="*/ 8551263 h 17509479"/>
              <a:gd name="connsiteX72" fmla="*/ 42401679 w 74090215"/>
              <a:gd name="connsiteY72" fmla="*/ 12152903 h 17509479"/>
              <a:gd name="connsiteX73" fmla="*/ 37045103 w 74090215"/>
              <a:gd name="connsiteY73" fmla="*/ 17509479 h 17509479"/>
              <a:gd name="connsiteX74" fmla="*/ 31688529 w 74090215"/>
              <a:gd name="connsiteY74" fmla="*/ 12152903 h 17509479"/>
              <a:gd name="connsiteX75" fmla="*/ 33080067 w 74090215"/>
              <a:gd name="connsiteY75" fmla="*/ 8551263 h 17509479"/>
              <a:gd name="connsiteX76" fmla="*/ 33382111 w 74090215"/>
              <a:gd name="connsiteY76" fmla="*/ 8265901 h 17509479"/>
              <a:gd name="connsiteX77" fmla="*/ 34659375 w 74090215"/>
              <a:gd name="connsiteY77" fmla="*/ 5356577 h 17509479"/>
              <a:gd name="connsiteX78" fmla="*/ 30707399 w 74090215"/>
              <a:gd name="connsiteY78" fmla="*/ 1404601 h 17509479"/>
              <a:gd name="connsiteX79" fmla="*/ 26755425 w 74090215"/>
              <a:gd name="connsiteY79" fmla="*/ 5356577 h 17509479"/>
              <a:gd name="connsiteX80" fmla="*/ 28032683 w 74090215"/>
              <a:gd name="connsiteY80" fmla="*/ 8265901 h 17509479"/>
              <a:gd name="connsiteX81" fmla="*/ 28334727 w 74090215"/>
              <a:gd name="connsiteY81" fmla="*/ 8551263 h 17509479"/>
              <a:gd name="connsiteX82" fmla="*/ 29726271 w 74090215"/>
              <a:gd name="connsiteY82" fmla="*/ 12152903 h 17509479"/>
              <a:gd name="connsiteX83" fmla="*/ 24369693 w 74090215"/>
              <a:gd name="connsiteY83" fmla="*/ 17509479 h 17509479"/>
              <a:gd name="connsiteX84" fmla="*/ 19013117 w 74090215"/>
              <a:gd name="connsiteY84" fmla="*/ 12152903 h 17509479"/>
              <a:gd name="connsiteX85" fmla="*/ 20404659 w 74090215"/>
              <a:gd name="connsiteY85" fmla="*/ 8551263 h 17509479"/>
              <a:gd name="connsiteX86" fmla="*/ 20706703 w 74090215"/>
              <a:gd name="connsiteY86" fmla="*/ 8265903 h 17509479"/>
              <a:gd name="connsiteX87" fmla="*/ 21983965 w 74090215"/>
              <a:gd name="connsiteY87" fmla="*/ 5356577 h 17509479"/>
              <a:gd name="connsiteX88" fmla="*/ 18031987 w 74090215"/>
              <a:gd name="connsiteY88" fmla="*/ 1404603 h 17509479"/>
              <a:gd name="connsiteX89" fmla="*/ 14080013 w 74090215"/>
              <a:gd name="connsiteY89" fmla="*/ 5356577 h 17509479"/>
              <a:gd name="connsiteX90" fmla="*/ 15357271 w 74090215"/>
              <a:gd name="connsiteY90" fmla="*/ 8265903 h 17509479"/>
              <a:gd name="connsiteX91" fmla="*/ 15659315 w 74090215"/>
              <a:gd name="connsiteY91" fmla="*/ 8551263 h 17509479"/>
              <a:gd name="connsiteX92" fmla="*/ 17050857 w 74090215"/>
              <a:gd name="connsiteY92" fmla="*/ 12152903 h 17509479"/>
              <a:gd name="connsiteX93" fmla="*/ 11694282 w 74090215"/>
              <a:gd name="connsiteY93" fmla="*/ 17509479 h 17509479"/>
              <a:gd name="connsiteX94" fmla="*/ 6337705 w 74090215"/>
              <a:gd name="connsiteY94" fmla="*/ 12152903 h 17509479"/>
              <a:gd name="connsiteX95" fmla="*/ 7729247 w 74090215"/>
              <a:gd name="connsiteY95" fmla="*/ 8551263 h 17509479"/>
              <a:gd name="connsiteX96" fmla="*/ 8031291 w 74090215"/>
              <a:gd name="connsiteY96" fmla="*/ 8265903 h 17509479"/>
              <a:gd name="connsiteX97" fmla="*/ 9308549 w 74090215"/>
              <a:gd name="connsiteY97" fmla="*/ 5356577 h 17509479"/>
              <a:gd name="connsiteX98" fmla="*/ 5356576 w 74090215"/>
              <a:gd name="connsiteY98" fmla="*/ 1404603 h 17509479"/>
              <a:gd name="connsiteX99" fmla="*/ 1404600 w 74090215"/>
              <a:gd name="connsiteY99" fmla="*/ 5356577 h 17509479"/>
              <a:gd name="connsiteX100" fmla="*/ 2842750 w 74090215"/>
              <a:gd name="connsiteY100" fmla="*/ 8406115 h 17509479"/>
              <a:gd name="connsiteX101" fmla="*/ 2849823 w 74090215"/>
              <a:gd name="connsiteY101" fmla="*/ 8411669 h 17509479"/>
              <a:gd name="connsiteX102" fmla="*/ 1537309 w 74090215"/>
              <a:gd name="connsiteY102" fmla="*/ 9111111 h 17509479"/>
              <a:gd name="connsiteX103" fmla="*/ 1391538 w 74090215"/>
              <a:gd name="connsiteY103" fmla="*/ 8958219 h 17509479"/>
              <a:gd name="connsiteX104" fmla="*/ 0 w 74090215"/>
              <a:gd name="connsiteY104" fmla="*/ 5356577 h 17509479"/>
              <a:gd name="connsiteX105" fmla="*/ 5356576 w 74090215"/>
              <a:gd name="connsiteY105" fmla="*/ 1 h 17509479"/>
              <a:gd name="connsiteX106" fmla="*/ 10713152 w 74090215"/>
              <a:gd name="connsiteY106" fmla="*/ 5356577 h 17509479"/>
              <a:gd name="connsiteX107" fmla="*/ 9321610 w 74090215"/>
              <a:gd name="connsiteY107" fmla="*/ 8958219 h 17509479"/>
              <a:gd name="connsiteX108" fmla="*/ 9019565 w 74090215"/>
              <a:gd name="connsiteY108" fmla="*/ 9243579 h 17509479"/>
              <a:gd name="connsiteX109" fmla="*/ 7742306 w 74090215"/>
              <a:gd name="connsiteY109" fmla="*/ 12152903 h 17509479"/>
              <a:gd name="connsiteX110" fmla="*/ 11694282 w 74090215"/>
              <a:gd name="connsiteY110" fmla="*/ 16104879 h 17509479"/>
              <a:gd name="connsiteX111" fmla="*/ 15646256 w 74090215"/>
              <a:gd name="connsiteY111" fmla="*/ 12152903 h 17509479"/>
              <a:gd name="connsiteX112" fmla="*/ 14368998 w 74090215"/>
              <a:gd name="connsiteY112" fmla="*/ 9243579 h 17509479"/>
              <a:gd name="connsiteX113" fmla="*/ 14066953 w 74090215"/>
              <a:gd name="connsiteY113" fmla="*/ 8958219 h 17509479"/>
              <a:gd name="connsiteX114" fmla="*/ 12675411 w 74090215"/>
              <a:gd name="connsiteY114" fmla="*/ 5356577 h 17509479"/>
              <a:gd name="connsiteX115" fmla="*/ 18031987 w 74090215"/>
              <a:gd name="connsiteY115" fmla="*/ 1 h 17509479"/>
              <a:gd name="connsiteX116" fmla="*/ 23388563 w 74090215"/>
              <a:gd name="connsiteY116" fmla="*/ 5356577 h 17509479"/>
              <a:gd name="connsiteX117" fmla="*/ 21997023 w 74090215"/>
              <a:gd name="connsiteY117" fmla="*/ 8958219 h 17509479"/>
              <a:gd name="connsiteX118" fmla="*/ 21694979 w 74090215"/>
              <a:gd name="connsiteY118" fmla="*/ 9243579 h 17509479"/>
              <a:gd name="connsiteX119" fmla="*/ 20417719 w 74090215"/>
              <a:gd name="connsiteY119" fmla="*/ 12152903 h 17509479"/>
              <a:gd name="connsiteX120" fmla="*/ 24369693 w 74090215"/>
              <a:gd name="connsiteY120" fmla="*/ 16104879 h 17509479"/>
              <a:gd name="connsiteX121" fmla="*/ 28321667 w 74090215"/>
              <a:gd name="connsiteY121" fmla="*/ 12152903 h 17509479"/>
              <a:gd name="connsiteX122" fmla="*/ 27044411 w 74090215"/>
              <a:gd name="connsiteY122" fmla="*/ 9243579 h 17509479"/>
              <a:gd name="connsiteX123" fmla="*/ 26742365 w 74090215"/>
              <a:gd name="connsiteY123" fmla="*/ 8958217 h 17509479"/>
              <a:gd name="connsiteX124" fmla="*/ 25350823 w 74090215"/>
              <a:gd name="connsiteY124" fmla="*/ 5356577 h 17509479"/>
              <a:gd name="connsiteX125" fmla="*/ 30707399 w 74090215"/>
              <a:gd name="connsiteY12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539779 w 74090215"/>
              <a:gd name="connsiteY59" fmla="*/ 8398371 h 17509479"/>
              <a:gd name="connsiteX60" fmla="*/ 53685547 w 74090215"/>
              <a:gd name="connsiteY60" fmla="*/ 8551263 h 17509479"/>
              <a:gd name="connsiteX61" fmla="*/ 55077091 w 74090215"/>
              <a:gd name="connsiteY61" fmla="*/ 12152903 h 17509479"/>
              <a:gd name="connsiteX62" fmla="*/ 49720515 w 74090215"/>
              <a:gd name="connsiteY62" fmla="*/ 17509479 h 17509479"/>
              <a:gd name="connsiteX63" fmla="*/ 44363935 w 74090215"/>
              <a:gd name="connsiteY63" fmla="*/ 12152903 h 17509479"/>
              <a:gd name="connsiteX64" fmla="*/ 45755479 w 74090215"/>
              <a:gd name="connsiteY64" fmla="*/ 8551263 h 17509479"/>
              <a:gd name="connsiteX65" fmla="*/ 46057527 w 74090215"/>
              <a:gd name="connsiteY65" fmla="*/ 8265901 h 17509479"/>
              <a:gd name="connsiteX66" fmla="*/ 47334783 w 74090215"/>
              <a:gd name="connsiteY66" fmla="*/ 5356577 h 17509479"/>
              <a:gd name="connsiteX67" fmla="*/ 43382807 w 74090215"/>
              <a:gd name="connsiteY67" fmla="*/ 1404601 h 17509479"/>
              <a:gd name="connsiteX68" fmla="*/ 39430831 w 74090215"/>
              <a:gd name="connsiteY68" fmla="*/ 5356577 h 17509479"/>
              <a:gd name="connsiteX69" fmla="*/ 40708095 w 74090215"/>
              <a:gd name="connsiteY69" fmla="*/ 8265901 h 17509479"/>
              <a:gd name="connsiteX70" fmla="*/ 41010135 w 74090215"/>
              <a:gd name="connsiteY70" fmla="*/ 8551263 h 17509479"/>
              <a:gd name="connsiteX71" fmla="*/ 42401679 w 74090215"/>
              <a:gd name="connsiteY71" fmla="*/ 12152903 h 17509479"/>
              <a:gd name="connsiteX72" fmla="*/ 37045103 w 74090215"/>
              <a:gd name="connsiteY72" fmla="*/ 17509479 h 17509479"/>
              <a:gd name="connsiteX73" fmla="*/ 31688529 w 74090215"/>
              <a:gd name="connsiteY73" fmla="*/ 12152903 h 17509479"/>
              <a:gd name="connsiteX74" fmla="*/ 33080067 w 74090215"/>
              <a:gd name="connsiteY74" fmla="*/ 8551263 h 17509479"/>
              <a:gd name="connsiteX75" fmla="*/ 33382111 w 74090215"/>
              <a:gd name="connsiteY75" fmla="*/ 8265901 h 17509479"/>
              <a:gd name="connsiteX76" fmla="*/ 34659375 w 74090215"/>
              <a:gd name="connsiteY76" fmla="*/ 5356577 h 17509479"/>
              <a:gd name="connsiteX77" fmla="*/ 30707399 w 74090215"/>
              <a:gd name="connsiteY77" fmla="*/ 1404601 h 17509479"/>
              <a:gd name="connsiteX78" fmla="*/ 26755425 w 74090215"/>
              <a:gd name="connsiteY78" fmla="*/ 5356577 h 17509479"/>
              <a:gd name="connsiteX79" fmla="*/ 28032683 w 74090215"/>
              <a:gd name="connsiteY79" fmla="*/ 8265901 h 17509479"/>
              <a:gd name="connsiteX80" fmla="*/ 28334727 w 74090215"/>
              <a:gd name="connsiteY80" fmla="*/ 8551263 h 17509479"/>
              <a:gd name="connsiteX81" fmla="*/ 29726271 w 74090215"/>
              <a:gd name="connsiteY81" fmla="*/ 12152903 h 17509479"/>
              <a:gd name="connsiteX82" fmla="*/ 24369693 w 74090215"/>
              <a:gd name="connsiteY82" fmla="*/ 17509479 h 17509479"/>
              <a:gd name="connsiteX83" fmla="*/ 19013117 w 74090215"/>
              <a:gd name="connsiteY83" fmla="*/ 12152903 h 17509479"/>
              <a:gd name="connsiteX84" fmla="*/ 20404659 w 74090215"/>
              <a:gd name="connsiteY84" fmla="*/ 8551263 h 17509479"/>
              <a:gd name="connsiteX85" fmla="*/ 20706703 w 74090215"/>
              <a:gd name="connsiteY85" fmla="*/ 8265903 h 17509479"/>
              <a:gd name="connsiteX86" fmla="*/ 21983965 w 74090215"/>
              <a:gd name="connsiteY86" fmla="*/ 5356577 h 17509479"/>
              <a:gd name="connsiteX87" fmla="*/ 18031987 w 74090215"/>
              <a:gd name="connsiteY87" fmla="*/ 1404603 h 17509479"/>
              <a:gd name="connsiteX88" fmla="*/ 14080013 w 74090215"/>
              <a:gd name="connsiteY88" fmla="*/ 5356577 h 17509479"/>
              <a:gd name="connsiteX89" fmla="*/ 15357271 w 74090215"/>
              <a:gd name="connsiteY89" fmla="*/ 8265903 h 17509479"/>
              <a:gd name="connsiteX90" fmla="*/ 15659315 w 74090215"/>
              <a:gd name="connsiteY90" fmla="*/ 8551263 h 17509479"/>
              <a:gd name="connsiteX91" fmla="*/ 17050857 w 74090215"/>
              <a:gd name="connsiteY91" fmla="*/ 12152903 h 17509479"/>
              <a:gd name="connsiteX92" fmla="*/ 11694282 w 74090215"/>
              <a:gd name="connsiteY92" fmla="*/ 17509479 h 17509479"/>
              <a:gd name="connsiteX93" fmla="*/ 6337705 w 74090215"/>
              <a:gd name="connsiteY93" fmla="*/ 12152903 h 17509479"/>
              <a:gd name="connsiteX94" fmla="*/ 7729247 w 74090215"/>
              <a:gd name="connsiteY94" fmla="*/ 8551263 h 17509479"/>
              <a:gd name="connsiteX95" fmla="*/ 8031291 w 74090215"/>
              <a:gd name="connsiteY95" fmla="*/ 8265903 h 17509479"/>
              <a:gd name="connsiteX96" fmla="*/ 9308549 w 74090215"/>
              <a:gd name="connsiteY96" fmla="*/ 5356577 h 17509479"/>
              <a:gd name="connsiteX97" fmla="*/ 5356576 w 74090215"/>
              <a:gd name="connsiteY97" fmla="*/ 1404603 h 17509479"/>
              <a:gd name="connsiteX98" fmla="*/ 1404600 w 74090215"/>
              <a:gd name="connsiteY98" fmla="*/ 5356577 h 17509479"/>
              <a:gd name="connsiteX99" fmla="*/ 2842750 w 74090215"/>
              <a:gd name="connsiteY99" fmla="*/ 8406115 h 17509479"/>
              <a:gd name="connsiteX100" fmla="*/ 2849823 w 74090215"/>
              <a:gd name="connsiteY100" fmla="*/ 8411669 h 17509479"/>
              <a:gd name="connsiteX101" fmla="*/ 1537309 w 74090215"/>
              <a:gd name="connsiteY101" fmla="*/ 9111111 h 17509479"/>
              <a:gd name="connsiteX102" fmla="*/ 1391538 w 74090215"/>
              <a:gd name="connsiteY102" fmla="*/ 8958219 h 17509479"/>
              <a:gd name="connsiteX103" fmla="*/ 0 w 74090215"/>
              <a:gd name="connsiteY103" fmla="*/ 5356577 h 17509479"/>
              <a:gd name="connsiteX104" fmla="*/ 5356576 w 74090215"/>
              <a:gd name="connsiteY104" fmla="*/ 1 h 17509479"/>
              <a:gd name="connsiteX105" fmla="*/ 10713152 w 74090215"/>
              <a:gd name="connsiteY105" fmla="*/ 5356577 h 17509479"/>
              <a:gd name="connsiteX106" fmla="*/ 9321610 w 74090215"/>
              <a:gd name="connsiteY106" fmla="*/ 8958219 h 17509479"/>
              <a:gd name="connsiteX107" fmla="*/ 9019565 w 74090215"/>
              <a:gd name="connsiteY107" fmla="*/ 9243579 h 17509479"/>
              <a:gd name="connsiteX108" fmla="*/ 7742306 w 74090215"/>
              <a:gd name="connsiteY108" fmla="*/ 12152903 h 17509479"/>
              <a:gd name="connsiteX109" fmla="*/ 11694282 w 74090215"/>
              <a:gd name="connsiteY109" fmla="*/ 16104879 h 17509479"/>
              <a:gd name="connsiteX110" fmla="*/ 15646256 w 74090215"/>
              <a:gd name="connsiteY110" fmla="*/ 12152903 h 17509479"/>
              <a:gd name="connsiteX111" fmla="*/ 14368998 w 74090215"/>
              <a:gd name="connsiteY111" fmla="*/ 9243579 h 17509479"/>
              <a:gd name="connsiteX112" fmla="*/ 14066953 w 74090215"/>
              <a:gd name="connsiteY112" fmla="*/ 8958219 h 17509479"/>
              <a:gd name="connsiteX113" fmla="*/ 12675411 w 74090215"/>
              <a:gd name="connsiteY113" fmla="*/ 5356577 h 17509479"/>
              <a:gd name="connsiteX114" fmla="*/ 18031987 w 74090215"/>
              <a:gd name="connsiteY114" fmla="*/ 1 h 17509479"/>
              <a:gd name="connsiteX115" fmla="*/ 23388563 w 74090215"/>
              <a:gd name="connsiteY115" fmla="*/ 5356577 h 17509479"/>
              <a:gd name="connsiteX116" fmla="*/ 21997023 w 74090215"/>
              <a:gd name="connsiteY116" fmla="*/ 8958219 h 17509479"/>
              <a:gd name="connsiteX117" fmla="*/ 21694979 w 74090215"/>
              <a:gd name="connsiteY117" fmla="*/ 9243579 h 17509479"/>
              <a:gd name="connsiteX118" fmla="*/ 20417719 w 74090215"/>
              <a:gd name="connsiteY118" fmla="*/ 12152903 h 17509479"/>
              <a:gd name="connsiteX119" fmla="*/ 24369693 w 74090215"/>
              <a:gd name="connsiteY119" fmla="*/ 16104879 h 17509479"/>
              <a:gd name="connsiteX120" fmla="*/ 28321667 w 74090215"/>
              <a:gd name="connsiteY120" fmla="*/ 12152903 h 17509479"/>
              <a:gd name="connsiteX121" fmla="*/ 27044411 w 74090215"/>
              <a:gd name="connsiteY121" fmla="*/ 9243579 h 17509479"/>
              <a:gd name="connsiteX122" fmla="*/ 26742365 w 74090215"/>
              <a:gd name="connsiteY122" fmla="*/ 8958217 h 17509479"/>
              <a:gd name="connsiteX123" fmla="*/ 25350823 w 74090215"/>
              <a:gd name="connsiteY123" fmla="*/ 5356577 h 17509479"/>
              <a:gd name="connsiteX124" fmla="*/ 30707399 w 74090215"/>
              <a:gd name="connsiteY124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537131 w 74090215"/>
              <a:gd name="connsiteY58" fmla="*/ 8399781 h 17509479"/>
              <a:gd name="connsiteX59" fmla="*/ 53685547 w 74090215"/>
              <a:gd name="connsiteY59" fmla="*/ 8551263 h 17509479"/>
              <a:gd name="connsiteX60" fmla="*/ 55077091 w 74090215"/>
              <a:gd name="connsiteY60" fmla="*/ 12152903 h 17509479"/>
              <a:gd name="connsiteX61" fmla="*/ 49720515 w 74090215"/>
              <a:gd name="connsiteY61" fmla="*/ 17509479 h 17509479"/>
              <a:gd name="connsiteX62" fmla="*/ 44363935 w 74090215"/>
              <a:gd name="connsiteY62" fmla="*/ 12152903 h 17509479"/>
              <a:gd name="connsiteX63" fmla="*/ 45755479 w 74090215"/>
              <a:gd name="connsiteY63" fmla="*/ 8551263 h 17509479"/>
              <a:gd name="connsiteX64" fmla="*/ 46057527 w 74090215"/>
              <a:gd name="connsiteY64" fmla="*/ 8265901 h 17509479"/>
              <a:gd name="connsiteX65" fmla="*/ 47334783 w 74090215"/>
              <a:gd name="connsiteY65" fmla="*/ 5356577 h 17509479"/>
              <a:gd name="connsiteX66" fmla="*/ 43382807 w 74090215"/>
              <a:gd name="connsiteY66" fmla="*/ 1404601 h 17509479"/>
              <a:gd name="connsiteX67" fmla="*/ 39430831 w 74090215"/>
              <a:gd name="connsiteY67" fmla="*/ 5356577 h 17509479"/>
              <a:gd name="connsiteX68" fmla="*/ 40708095 w 74090215"/>
              <a:gd name="connsiteY68" fmla="*/ 8265901 h 17509479"/>
              <a:gd name="connsiteX69" fmla="*/ 41010135 w 74090215"/>
              <a:gd name="connsiteY69" fmla="*/ 8551263 h 17509479"/>
              <a:gd name="connsiteX70" fmla="*/ 42401679 w 74090215"/>
              <a:gd name="connsiteY70" fmla="*/ 12152903 h 17509479"/>
              <a:gd name="connsiteX71" fmla="*/ 37045103 w 74090215"/>
              <a:gd name="connsiteY71" fmla="*/ 17509479 h 17509479"/>
              <a:gd name="connsiteX72" fmla="*/ 31688529 w 74090215"/>
              <a:gd name="connsiteY72" fmla="*/ 12152903 h 17509479"/>
              <a:gd name="connsiteX73" fmla="*/ 33080067 w 74090215"/>
              <a:gd name="connsiteY73" fmla="*/ 8551263 h 17509479"/>
              <a:gd name="connsiteX74" fmla="*/ 33382111 w 74090215"/>
              <a:gd name="connsiteY74" fmla="*/ 8265901 h 17509479"/>
              <a:gd name="connsiteX75" fmla="*/ 34659375 w 74090215"/>
              <a:gd name="connsiteY75" fmla="*/ 5356577 h 17509479"/>
              <a:gd name="connsiteX76" fmla="*/ 30707399 w 74090215"/>
              <a:gd name="connsiteY76" fmla="*/ 1404601 h 17509479"/>
              <a:gd name="connsiteX77" fmla="*/ 26755425 w 74090215"/>
              <a:gd name="connsiteY77" fmla="*/ 5356577 h 17509479"/>
              <a:gd name="connsiteX78" fmla="*/ 28032683 w 74090215"/>
              <a:gd name="connsiteY78" fmla="*/ 8265901 h 17509479"/>
              <a:gd name="connsiteX79" fmla="*/ 28334727 w 74090215"/>
              <a:gd name="connsiteY79" fmla="*/ 8551263 h 17509479"/>
              <a:gd name="connsiteX80" fmla="*/ 29726271 w 74090215"/>
              <a:gd name="connsiteY80" fmla="*/ 12152903 h 17509479"/>
              <a:gd name="connsiteX81" fmla="*/ 24369693 w 74090215"/>
              <a:gd name="connsiteY81" fmla="*/ 17509479 h 17509479"/>
              <a:gd name="connsiteX82" fmla="*/ 19013117 w 74090215"/>
              <a:gd name="connsiteY82" fmla="*/ 12152903 h 17509479"/>
              <a:gd name="connsiteX83" fmla="*/ 20404659 w 74090215"/>
              <a:gd name="connsiteY83" fmla="*/ 8551263 h 17509479"/>
              <a:gd name="connsiteX84" fmla="*/ 20706703 w 74090215"/>
              <a:gd name="connsiteY84" fmla="*/ 8265903 h 17509479"/>
              <a:gd name="connsiteX85" fmla="*/ 21983965 w 74090215"/>
              <a:gd name="connsiteY85" fmla="*/ 5356577 h 17509479"/>
              <a:gd name="connsiteX86" fmla="*/ 18031987 w 74090215"/>
              <a:gd name="connsiteY86" fmla="*/ 1404603 h 17509479"/>
              <a:gd name="connsiteX87" fmla="*/ 14080013 w 74090215"/>
              <a:gd name="connsiteY87" fmla="*/ 5356577 h 17509479"/>
              <a:gd name="connsiteX88" fmla="*/ 15357271 w 74090215"/>
              <a:gd name="connsiteY88" fmla="*/ 8265903 h 17509479"/>
              <a:gd name="connsiteX89" fmla="*/ 15659315 w 74090215"/>
              <a:gd name="connsiteY89" fmla="*/ 8551263 h 17509479"/>
              <a:gd name="connsiteX90" fmla="*/ 17050857 w 74090215"/>
              <a:gd name="connsiteY90" fmla="*/ 12152903 h 17509479"/>
              <a:gd name="connsiteX91" fmla="*/ 11694282 w 74090215"/>
              <a:gd name="connsiteY91" fmla="*/ 17509479 h 17509479"/>
              <a:gd name="connsiteX92" fmla="*/ 6337705 w 74090215"/>
              <a:gd name="connsiteY92" fmla="*/ 12152903 h 17509479"/>
              <a:gd name="connsiteX93" fmla="*/ 7729247 w 74090215"/>
              <a:gd name="connsiteY93" fmla="*/ 8551263 h 17509479"/>
              <a:gd name="connsiteX94" fmla="*/ 8031291 w 74090215"/>
              <a:gd name="connsiteY94" fmla="*/ 8265903 h 17509479"/>
              <a:gd name="connsiteX95" fmla="*/ 9308549 w 74090215"/>
              <a:gd name="connsiteY95" fmla="*/ 5356577 h 17509479"/>
              <a:gd name="connsiteX96" fmla="*/ 5356576 w 74090215"/>
              <a:gd name="connsiteY96" fmla="*/ 1404603 h 17509479"/>
              <a:gd name="connsiteX97" fmla="*/ 1404600 w 74090215"/>
              <a:gd name="connsiteY97" fmla="*/ 5356577 h 17509479"/>
              <a:gd name="connsiteX98" fmla="*/ 2842750 w 74090215"/>
              <a:gd name="connsiteY98" fmla="*/ 8406115 h 17509479"/>
              <a:gd name="connsiteX99" fmla="*/ 2849823 w 74090215"/>
              <a:gd name="connsiteY99" fmla="*/ 8411669 h 17509479"/>
              <a:gd name="connsiteX100" fmla="*/ 1537309 w 74090215"/>
              <a:gd name="connsiteY100" fmla="*/ 9111111 h 17509479"/>
              <a:gd name="connsiteX101" fmla="*/ 1391538 w 74090215"/>
              <a:gd name="connsiteY101" fmla="*/ 8958219 h 17509479"/>
              <a:gd name="connsiteX102" fmla="*/ 0 w 74090215"/>
              <a:gd name="connsiteY102" fmla="*/ 5356577 h 17509479"/>
              <a:gd name="connsiteX103" fmla="*/ 5356576 w 74090215"/>
              <a:gd name="connsiteY103" fmla="*/ 1 h 17509479"/>
              <a:gd name="connsiteX104" fmla="*/ 10713152 w 74090215"/>
              <a:gd name="connsiteY104" fmla="*/ 5356577 h 17509479"/>
              <a:gd name="connsiteX105" fmla="*/ 9321610 w 74090215"/>
              <a:gd name="connsiteY105" fmla="*/ 8958219 h 17509479"/>
              <a:gd name="connsiteX106" fmla="*/ 9019565 w 74090215"/>
              <a:gd name="connsiteY106" fmla="*/ 9243579 h 17509479"/>
              <a:gd name="connsiteX107" fmla="*/ 7742306 w 74090215"/>
              <a:gd name="connsiteY107" fmla="*/ 12152903 h 17509479"/>
              <a:gd name="connsiteX108" fmla="*/ 11694282 w 74090215"/>
              <a:gd name="connsiteY108" fmla="*/ 16104879 h 17509479"/>
              <a:gd name="connsiteX109" fmla="*/ 15646256 w 74090215"/>
              <a:gd name="connsiteY109" fmla="*/ 12152903 h 17509479"/>
              <a:gd name="connsiteX110" fmla="*/ 14368998 w 74090215"/>
              <a:gd name="connsiteY110" fmla="*/ 9243579 h 17509479"/>
              <a:gd name="connsiteX111" fmla="*/ 14066953 w 74090215"/>
              <a:gd name="connsiteY111" fmla="*/ 8958219 h 17509479"/>
              <a:gd name="connsiteX112" fmla="*/ 12675411 w 74090215"/>
              <a:gd name="connsiteY112" fmla="*/ 5356577 h 17509479"/>
              <a:gd name="connsiteX113" fmla="*/ 18031987 w 74090215"/>
              <a:gd name="connsiteY113" fmla="*/ 1 h 17509479"/>
              <a:gd name="connsiteX114" fmla="*/ 23388563 w 74090215"/>
              <a:gd name="connsiteY114" fmla="*/ 5356577 h 17509479"/>
              <a:gd name="connsiteX115" fmla="*/ 21997023 w 74090215"/>
              <a:gd name="connsiteY115" fmla="*/ 8958219 h 17509479"/>
              <a:gd name="connsiteX116" fmla="*/ 21694979 w 74090215"/>
              <a:gd name="connsiteY116" fmla="*/ 9243579 h 17509479"/>
              <a:gd name="connsiteX117" fmla="*/ 20417719 w 74090215"/>
              <a:gd name="connsiteY117" fmla="*/ 12152903 h 17509479"/>
              <a:gd name="connsiteX118" fmla="*/ 24369693 w 74090215"/>
              <a:gd name="connsiteY118" fmla="*/ 16104879 h 17509479"/>
              <a:gd name="connsiteX119" fmla="*/ 28321667 w 74090215"/>
              <a:gd name="connsiteY119" fmla="*/ 12152903 h 17509479"/>
              <a:gd name="connsiteX120" fmla="*/ 27044411 w 74090215"/>
              <a:gd name="connsiteY120" fmla="*/ 9243579 h 17509479"/>
              <a:gd name="connsiteX121" fmla="*/ 26742365 w 74090215"/>
              <a:gd name="connsiteY121" fmla="*/ 8958217 h 17509479"/>
              <a:gd name="connsiteX122" fmla="*/ 25350823 w 74090215"/>
              <a:gd name="connsiteY122" fmla="*/ 5356577 h 17509479"/>
              <a:gd name="connsiteX123" fmla="*/ 30707399 w 74090215"/>
              <a:gd name="connsiteY123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579307 w 74090215"/>
              <a:gd name="connsiteY52" fmla="*/ 8399783 h 17509479"/>
              <a:gd name="connsiteX53" fmla="*/ 58732935 w 74090215"/>
              <a:gd name="connsiteY53" fmla="*/ 8265901 h 17509479"/>
              <a:gd name="connsiteX54" fmla="*/ 60010195 w 74090215"/>
              <a:gd name="connsiteY54" fmla="*/ 5356577 h 17509479"/>
              <a:gd name="connsiteX55" fmla="*/ 56058219 w 74090215"/>
              <a:gd name="connsiteY55" fmla="*/ 1404601 h 17509479"/>
              <a:gd name="connsiteX56" fmla="*/ 52106247 w 74090215"/>
              <a:gd name="connsiteY56" fmla="*/ 5356577 h 17509479"/>
              <a:gd name="connsiteX57" fmla="*/ 53383507 w 74090215"/>
              <a:gd name="connsiteY57" fmla="*/ 8265901 h 17509479"/>
              <a:gd name="connsiteX58" fmla="*/ 53685547 w 74090215"/>
              <a:gd name="connsiteY58" fmla="*/ 8551263 h 17509479"/>
              <a:gd name="connsiteX59" fmla="*/ 55077091 w 74090215"/>
              <a:gd name="connsiteY59" fmla="*/ 12152903 h 17509479"/>
              <a:gd name="connsiteX60" fmla="*/ 49720515 w 74090215"/>
              <a:gd name="connsiteY60" fmla="*/ 17509479 h 17509479"/>
              <a:gd name="connsiteX61" fmla="*/ 44363935 w 74090215"/>
              <a:gd name="connsiteY61" fmla="*/ 12152903 h 17509479"/>
              <a:gd name="connsiteX62" fmla="*/ 45755479 w 74090215"/>
              <a:gd name="connsiteY62" fmla="*/ 8551263 h 17509479"/>
              <a:gd name="connsiteX63" fmla="*/ 46057527 w 74090215"/>
              <a:gd name="connsiteY63" fmla="*/ 8265901 h 17509479"/>
              <a:gd name="connsiteX64" fmla="*/ 47334783 w 74090215"/>
              <a:gd name="connsiteY64" fmla="*/ 5356577 h 17509479"/>
              <a:gd name="connsiteX65" fmla="*/ 43382807 w 74090215"/>
              <a:gd name="connsiteY65" fmla="*/ 1404601 h 17509479"/>
              <a:gd name="connsiteX66" fmla="*/ 39430831 w 74090215"/>
              <a:gd name="connsiteY66" fmla="*/ 5356577 h 17509479"/>
              <a:gd name="connsiteX67" fmla="*/ 40708095 w 74090215"/>
              <a:gd name="connsiteY67" fmla="*/ 8265901 h 17509479"/>
              <a:gd name="connsiteX68" fmla="*/ 41010135 w 74090215"/>
              <a:gd name="connsiteY68" fmla="*/ 8551263 h 17509479"/>
              <a:gd name="connsiteX69" fmla="*/ 42401679 w 74090215"/>
              <a:gd name="connsiteY69" fmla="*/ 12152903 h 17509479"/>
              <a:gd name="connsiteX70" fmla="*/ 37045103 w 74090215"/>
              <a:gd name="connsiteY70" fmla="*/ 17509479 h 17509479"/>
              <a:gd name="connsiteX71" fmla="*/ 31688529 w 74090215"/>
              <a:gd name="connsiteY71" fmla="*/ 12152903 h 17509479"/>
              <a:gd name="connsiteX72" fmla="*/ 33080067 w 74090215"/>
              <a:gd name="connsiteY72" fmla="*/ 8551263 h 17509479"/>
              <a:gd name="connsiteX73" fmla="*/ 33382111 w 74090215"/>
              <a:gd name="connsiteY73" fmla="*/ 8265901 h 17509479"/>
              <a:gd name="connsiteX74" fmla="*/ 34659375 w 74090215"/>
              <a:gd name="connsiteY74" fmla="*/ 5356577 h 17509479"/>
              <a:gd name="connsiteX75" fmla="*/ 30707399 w 74090215"/>
              <a:gd name="connsiteY75" fmla="*/ 1404601 h 17509479"/>
              <a:gd name="connsiteX76" fmla="*/ 26755425 w 74090215"/>
              <a:gd name="connsiteY76" fmla="*/ 5356577 h 17509479"/>
              <a:gd name="connsiteX77" fmla="*/ 28032683 w 74090215"/>
              <a:gd name="connsiteY77" fmla="*/ 8265901 h 17509479"/>
              <a:gd name="connsiteX78" fmla="*/ 28334727 w 74090215"/>
              <a:gd name="connsiteY78" fmla="*/ 8551263 h 17509479"/>
              <a:gd name="connsiteX79" fmla="*/ 29726271 w 74090215"/>
              <a:gd name="connsiteY79" fmla="*/ 12152903 h 17509479"/>
              <a:gd name="connsiteX80" fmla="*/ 24369693 w 74090215"/>
              <a:gd name="connsiteY80" fmla="*/ 17509479 h 17509479"/>
              <a:gd name="connsiteX81" fmla="*/ 19013117 w 74090215"/>
              <a:gd name="connsiteY81" fmla="*/ 12152903 h 17509479"/>
              <a:gd name="connsiteX82" fmla="*/ 20404659 w 74090215"/>
              <a:gd name="connsiteY82" fmla="*/ 8551263 h 17509479"/>
              <a:gd name="connsiteX83" fmla="*/ 20706703 w 74090215"/>
              <a:gd name="connsiteY83" fmla="*/ 8265903 h 17509479"/>
              <a:gd name="connsiteX84" fmla="*/ 21983965 w 74090215"/>
              <a:gd name="connsiteY84" fmla="*/ 5356577 h 17509479"/>
              <a:gd name="connsiteX85" fmla="*/ 18031987 w 74090215"/>
              <a:gd name="connsiteY85" fmla="*/ 1404603 h 17509479"/>
              <a:gd name="connsiteX86" fmla="*/ 14080013 w 74090215"/>
              <a:gd name="connsiteY86" fmla="*/ 5356577 h 17509479"/>
              <a:gd name="connsiteX87" fmla="*/ 15357271 w 74090215"/>
              <a:gd name="connsiteY87" fmla="*/ 8265903 h 17509479"/>
              <a:gd name="connsiteX88" fmla="*/ 15659315 w 74090215"/>
              <a:gd name="connsiteY88" fmla="*/ 8551263 h 17509479"/>
              <a:gd name="connsiteX89" fmla="*/ 17050857 w 74090215"/>
              <a:gd name="connsiteY89" fmla="*/ 12152903 h 17509479"/>
              <a:gd name="connsiteX90" fmla="*/ 11694282 w 74090215"/>
              <a:gd name="connsiteY90" fmla="*/ 17509479 h 17509479"/>
              <a:gd name="connsiteX91" fmla="*/ 6337705 w 74090215"/>
              <a:gd name="connsiteY91" fmla="*/ 12152903 h 17509479"/>
              <a:gd name="connsiteX92" fmla="*/ 7729247 w 74090215"/>
              <a:gd name="connsiteY92" fmla="*/ 8551263 h 17509479"/>
              <a:gd name="connsiteX93" fmla="*/ 8031291 w 74090215"/>
              <a:gd name="connsiteY93" fmla="*/ 8265903 h 17509479"/>
              <a:gd name="connsiteX94" fmla="*/ 9308549 w 74090215"/>
              <a:gd name="connsiteY94" fmla="*/ 5356577 h 17509479"/>
              <a:gd name="connsiteX95" fmla="*/ 5356576 w 74090215"/>
              <a:gd name="connsiteY95" fmla="*/ 1404603 h 17509479"/>
              <a:gd name="connsiteX96" fmla="*/ 1404600 w 74090215"/>
              <a:gd name="connsiteY96" fmla="*/ 5356577 h 17509479"/>
              <a:gd name="connsiteX97" fmla="*/ 2842750 w 74090215"/>
              <a:gd name="connsiteY97" fmla="*/ 8406115 h 17509479"/>
              <a:gd name="connsiteX98" fmla="*/ 2849823 w 74090215"/>
              <a:gd name="connsiteY98" fmla="*/ 8411669 h 17509479"/>
              <a:gd name="connsiteX99" fmla="*/ 1537309 w 74090215"/>
              <a:gd name="connsiteY99" fmla="*/ 9111111 h 17509479"/>
              <a:gd name="connsiteX100" fmla="*/ 1391538 w 74090215"/>
              <a:gd name="connsiteY100" fmla="*/ 8958219 h 17509479"/>
              <a:gd name="connsiteX101" fmla="*/ 0 w 74090215"/>
              <a:gd name="connsiteY101" fmla="*/ 5356577 h 17509479"/>
              <a:gd name="connsiteX102" fmla="*/ 5356576 w 74090215"/>
              <a:gd name="connsiteY102" fmla="*/ 1 h 17509479"/>
              <a:gd name="connsiteX103" fmla="*/ 10713152 w 74090215"/>
              <a:gd name="connsiteY103" fmla="*/ 5356577 h 17509479"/>
              <a:gd name="connsiteX104" fmla="*/ 9321610 w 74090215"/>
              <a:gd name="connsiteY104" fmla="*/ 8958219 h 17509479"/>
              <a:gd name="connsiteX105" fmla="*/ 9019565 w 74090215"/>
              <a:gd name="connsiteY105" fmla="*/ 9243579 h 17509479"/>
              <a:gd name="connsiteX106" fmla="*/ 7742306 w 74090215"/>
              <a:gd name="connsiteY106" fmla="*/ 12152903 h 17509479"/>
              <a:gd name="connsiteX107" fmla="*/ 11694282 w 74090215"/>
              <a:gd name="connsiteY107" fmla="*/ 16104879 h 17509479"/>
              <a:gd name="connsiteX108" fmla="*/ 15646256 w 74090215"/>
              <a:gd name="connsiteY108" fmla="*/ 12152903 h 17509479"/>
              <a:gd name="connsiteX109" fmla="*/ 14368998 w 74090215"/>
              <a:gd name="connsiteY109" fmla="*/ 9243579 h 17509479"/>
              <a:gd name="connsiteX110" fmla="*/ 14066953 w 74090215"/>
              <a:gd name="connsiteY110" fmla="*/ 8958219 h 17509479"/>
              <a:gd name="connsiteX111" fmla="*/ 12675411 w 74090215"/>
              <a:gd name="connsiteY111" fmla="*/ 5356577 h 17509479"/>
              <a:gd name="connsiteX112" fmla="*/ 18031987 w 74090215"/>
              <a:gd name="connsiteY112" fmla="*/ 1 h 17509479"/>
              <a:gd name="connsiteX113" fmla="*/ 23388563 w 74090215"/>
              <a:gd name="connsiteY113" fmla="*/ 5356577 h 17509479"/>
              <a:gd name="connsiteX114" fmla="*/ 21997023 w 74090215"/>
              <a:gd name="connsiteY114" fmla="*/ 8958219 h 17509479"/>
              <a:gd name="connsiteX115" fmla="*/ 21694979 w 74090215"/>
              <a:gd name="connsiteY115" fmla="*/ 9243579 h 17509479"/>
              <a:gd name="connsiteX116" fmla="*/ 20417719 w 74090215"/>
              <a:gd name="connsiteY116" fmla="*/ 12152903 h 17509479"/>
              <a:gd name="connsiteX117" fmla="*/ 24369693 w 74090215"/>
              <a:gd name="connsiteY117" fmla="*/ 16104879 h 17509479"/>
              <a:gd name="connsiteX118" fmla="*/ 28321667 w 74090215"/>
              <a:gd name="connsiteY118" fmla="*/ 12152903 h 17509479"/>
              <a:gd name="connsiteX119" fmla="*/ 27044411 w 74090215"/>
              <a:gd name="connsiteY119" fmla="*/ 9243579 h 17509479"/>
              <a:gd name="connsiteX120" fmla="*/ 26742365 w 74090215"/>
              <a:gd name="connsiteY120" fmla="*/ 8958217 h 17509479"/>
              <a:gd name="connsiteX121" fmla="*/ 25350823 w 74090215"/>
              <a:gd name="connsiteY121" fmla="*/ 5356577 h 17509479"/>
              <a:gd name="connsiteX122" fmla="*/ 30707399 w 74090215"/>
              <a:gd name="connsiteY122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576659 w 74090215"/>
              <a:gd name="connsiteY51" fmla="*/ 8398371 h 17509479"/>
              <a:gd name="connsiteX52" fmla="*/ 58732935 w 74090215"/>
              <a:gd name="connsiteY52" fmla="*/ 8265901 h 17509479"/>
              <a:gd name="connsiteX53" fmla="*/ 60010195 w 74090215"/>
              <a:gd name="connsiteY53" fmla="*/ 5356577 h 17509479"/>
              <a:gd name="connsiteX54" fmla="*/ 56058219 w 74090215"/>
              <a:gd name="connsiteY54" fmla="*/ 1404601 h 17509479"/>
              <a:gd name="connsiteX55" fmla="*/ 52106247 w 74090215"/>
              <a:gd name="connsiteY55" fmla="*/ 5356577 h 17509479"/>
              <a:gd name="connsiteX56" fmla="*/ 53383507 w 74090215"/>
              <a:gd name="connsiteY56" fmla="*/ 8265901 h 17509479"/>
              <a:gd name="connsiteX57" fmla="*/ 53685547 w 74090215"/>
              <a:gd name="connsiteY57" fmla="*/ 8551263 h 17509479"/>
              <a:gd name="connsiteX58" fmla="*/ 55077091 w 74090215"/>
              <a:gd name="connsiteY58" fmla="*/ 12152903 h 17509479"/>
              <a:gd name="connsiteX59" fmla="*/ 49720515 w 74090215"/>
              <a:gd name="connsiteY59" fmla="*/ 17509479 h 17509479"/>
              <a:gd name="connsiteX60" fmla="*/ 44363935 w 74090215"/>
              <a:gd name="connsiteY60" fmla="*/ 12152903 h 17509479"/>
              <a:gd name="connsiteX61" fmla="*/ 45755479 w 74090215"/>
              <a:gd name="connsiteY61" fmla="*/ 8551263 h 17509479"/>
              <a:gd name="connsiteX62" fmla="*/ 46057527 w 74090215"/>
              <a:gd name="connsiteY62" fmla="*/ 8265901 h 17509479"/>
              <a:gd name="connsiteX63" fmla="*/ 47334783 w 74090215"/>
              <a:gd name="connsiteY63" fmla="*/ 5356577 h 17509479"/>
              <a:gd name="connsiteX64" fmla="*/ 43382807 w 74090215"/>
              <a:gd name="connsiteY64" fmla="*/ 1404601 h 17509479"/>
              <a:gd name="connsiteX65" fmla="*/ 39430831 w 74090215"/>
              <a:gd name="connsiteY65" fmla="*/ 5356577 h 17509479"/>
              <a:gd name="connsiteX66" fmla="*/ 40708095 w 74090215"/>
              <a:gd name="connsiteY66" fmla="*/ 8265901 h 17509479"/>
              <a:gd name="connsiteX67" fmla="*/ 41010135 w 74090215"/>
              <a:gd name="connsiteY67" fmla="*/ 8551263 h 17509479"/>
              <a:gd name="connsiteX68" fmla="*/ 42401679 w 74090215"/>
              <a:gd name="connsiteY68" fmla="*/ 12152903 h 17509479"/>
              <a:gd name="connsiteX69" fmla="*/ 37045103 w 74090215"/>
              <a:gd name="connsiteY69" fmla="*/ 17509479 h 17509479"/>
              <a:gd name="connsiteX70" fmla="*/ 31688529 w 74090215"/>
              <a:gd name="connsiteY70" fmla="*/ 12152903 h 17509479"/>
              <a:gd name="connsiteX71" fmla="*/ 33080067 w 74090215"/>
              <a:gd name="connsiteY71" fmla="*/ 8551263 h 17509479"/>
              <a:gd name="connsiteX72" fmla="*/ 33382111 w 74090215"/>
              <a:gd name="connsiteY72" fmla="*/ 8265901 h 17509479"/>
              <a:gd name="connsiteX73" fmla="*/ 34659375 w 74090215"/>
              <a:gd name="connsiteY73" fmla="*/ 5356577 h 17509479"/>
              <a:gd name="connsiteX74" fmla="*/ 30707399 w 74090215"/>
              <a:gd name="connsiteY74" fmla="*/ 1404601 h 17509479"/>
              <a:gd name="connsiteX75" fmla="*/ 26755425 w 74090215"/>
              <a:gd name="connsiteY75" fmla="*/ 5356577 h 17509479"/>
              <a:gd name="connsiteX76" fmla="*/ 28032683 w 74090215"/>
              <a:gd name="connsiteY76" fmla="*/ 8265901 h 17509479"/>
              <a:gd name="connsiteX77" fmla="*/ 28334727 w 74090215"/>
              <a:gd name="connsiteY77" fmla="*/ 8551263 h 17509479"/>
              <a:gd name="connsiteX78" fmla="*/ 29726271 w 74090215"/>
              <a:gd name="connsiteY78" fmla="*/ 12152903 h 17509479"/>
              <a:gd name="connsiteX79" fmla="*/ 24369693 w 74090215"/>
              <a:gd name="connsiteY79" fmla="*/ 17509479 h 17509479"/>
              <a:gd name="connsiteX80" fmla="*/ 19013117 w 74090215"/>
              <a:gd name="connsiteY80" fmla="*/ 12152903 h 17509479"/>
              <a:gd name="connsiteX81" fmla="*/ 20404659 w 74090215"/>
              <a:gd name="connsiteY81" fmla="*/ 8551263 h 17509479"/>
              <a:gd name="connsiteX82" fmla="*/ 20706703 w 74090215"/>
              <a:gd name="connsiteY82" fmla="*/ 8265903 h 17509479"/>
              <a:gd name="connsiteX83" fmla="*/ 21983965 w 74090215"/>
              <a:gd name="connsiteY83" fmla="*/ 5356577 h 17509479"/>
              <a:gd name="connsiteX84" fmla="*/ 18031987 w 74090215"/>
              <a:gd name="connsiteY84" fmla="*/ 1404603 h 17509479"/>
              <a:gd name="connsiteX85" fmla="*/ 14080013 w 74090215"/>
              <a:gd name="connsiteY85" fmla="*/ 5356577 h 17509479"/>
              <a:gd name="connsiteX86" fmla="*/ 15357271 w 74090215"/>
              <a:gd name="connsiteY86" fmla="*/ 8265903 h 17509479"/>
              <a:gd name="connsiteX87" fmla="*/ 15659315 w 74090215"/>
              <a:gd name="connsiteY87" fmla="*/ 8551263 h 17509479"/>
              <a:gd name="connsiteX88" fmla="*/ 17050857 w 74090215"/>
              <a:gd name="connsiteY88" fmla="*/ 12152903 h 17509479"/>
              <a:gd name="connsiteX89" fmla="*/ 11694282 w 74090215"/>
              <a:gd name="connsiteY89" fmla="*/ 17509479 h 17509479"/>
              <a:gd name="connsiteX90" fmla="*/ 6337705 w 74090215"/>
              <a:gd name="connsiteY90" fmla="*/ 12152903 h 17509479"/>
              <a:gd name="connsiteX91" fmla="*/ 7729247 w 74090215"/>
              <a:gd name="connsiteY91" fmla="*/ 8551263 h 17509479"/>
              <a:gd name="connsiteX92" fmla="*/ 8031291 w 74090215"/>
              <a:gd name="connsiteY92" fmla="*/ 8265903 h 17509479"/>
              <a:gd name="connsiteX93" fmla="*/ 9308549 w 74090215"/>
              <a:gd name="connsiteY93" fmla="*/ 5356577 h 17509479"/>
              <a:gd name="connsiteX94" fmla="*/ 5356576 w 74090215"/>
              <a:gd name="connsiteY94" fmla="*/ 1404603 h 17509479"/>
              <a:gd name="connsiteX95" fmla="*/ 1404600 w 74090215"/>
              <a:gd name="connsiteY95" fmla="*/ 5356577 h 17509479"/>
              <a:gd name="connsiteX96" fmla="*/ 2842750 w 74090215"/>
              <a:gd name="connsiteY96" fmla="*/ 8406115 h 17509479"/>
              <a:gd name="connsiteX97" fmla="*/ 2849823 w 74090215"/>
              <a:gd name="connsiteY97" fmla="*/ 8411669 h 17509479"/>
              <a:gd name="connsiteX98" fmla="*/ 1537309 w 74090215"/>
              <a:gd name="connsiteY98" fmla="*/ 9111111 h 17509479"/>
              <a:gd name="connsiteX99" fmla="*/ 1391538 w 74090215"/>
              <a:gd name="connsiteY99" fmla="*/ 8958219 h 17509479"/>
              <a:gd name="connsiteX100" fmla="*/ 0 w 74090215"/>
              <a:gd name="connsiteY100" fmla="*/ 5356577 h 17509479"/>
              <a:gd name="connsiteX101" fmla="*/ 5356576 w 74090215"/>
              <a:gd name="connsiteY101" fmla="*/ 1 h 17509479"/>
              <a:gd name="connsiteX102" fmla="*/ 10713152 w 74090215"/>
              <a:gd name="connsiteY102" fmla="*/ 5356577 h 17509479"/>
              <a:gd name="connsiteX103" fmla="*/ 9321610 w 74090215"/>
              <a:gd name="connsiteY103" fmla="*/ 8958219 h 17509479"/>
              <a:gd name="connsiteX104" fmla="*/ 9019565 w 74090215"/>
              <a:gd name="connsiteY104" fmla="*/ 9243579 h 17509479"/>
              <a:gd name="connsiteX105" fmla="*/ 7742306 w 74090215"/>
              <a:gd name="connsiteY105" fmla="*/ 12152903 h 17509479"/>
              <a:gd name="connsiteX106" fmla="*/ 11694282 w 74090215"/>
              <a:gd name="connsiteY106" fmla="*/ 16104879 h 17509479"/>
              <a:gd name="connsiteX107" fmla="*/ 15646256 w 74090215"/>
              <a:gd name="connsiteY107" fmla="*/ 12152903 h 17509479"/>
              <a:gd name="connsiteX108" fmla="*/ 14368998 w 74090215"/>
              <a:gd name="connsiteY108" fmla="*/ 9243579 h 17509479"/>
              <a:gd name="connsiteX109" fmla="*/ 14066953 w 74090215"/>
              <a:gd name="connsiteY109" fmla="*/ 8958219 h 17509479"/>
              <a:gd name="connsiteX110" fmla="*/ 12675411 w 74090215"/>
              <a:gd name="connsiteY110" fmla="*/ 5356577 h 17509479"/>
              <a:gd name="connsiteX111" fmla="*/ 18031987 w 74090215"/>
              <a:gd name="connsiteY111" fmla="*/ 1 h 17509479"/>
              <a:gd name="connsiteX112" fmla="*/ 23388563 w 74090215"/>
              <a:gd name="connsiteY112" fmla="*/ 5356577 h 17509479"/>
              <a:gd name="connsiteX113" fmla="*/ 21997023 w 74090215"/>
              <a:gd name="connsiteY113" fmla="*/ 8958219 h 17509479"/>
              <a:gd name="connsiteX114" fmla="*/ 21694979 w 74090215"/>
              <a:gd name="connsiteY114" fmla="*/ 9243579 h 17509479"/>
              <a:gd name="connsiteX115" fmla="*/ 20417719 w 74090215"/>
              <a:gd name="connsiteY115" fmla="*/ 12152903 h 17509479"/>
              <a:gd name="connsiteX116" fmla="*/ 24369693 w 74090215"/>
              <a:gd name="connsiteY116" fmla="*/ 16104879 h 17509479"/>
              <a:gd name="connsiteX117" fmla="*/ 28321667 w 74090215"/>
              <a:gd name="connsiteY117" fmla="*/ 12152903 h 17509479"/>
              <a:gd name="connsiteX118" fmla="*/ 27044411 w 74090215"/>
              <a:gd name="connsiteY118" fmla="*/ 9243579 h 17509479"/>
              <a:gd name="connsiteX119" fmla="*/ 26742365 w 74090215"/>
              <a:gd name="connsiteY119" fmla="*/ 8958217 h 17509479"/>
              <a:gd name="connsiteX120" fmla="*/ 25350823 w 74090215"/>
              <a:gd name="connsiteY120" fmla="*/ 5356577 h 17509479"/>
              <a:gd name="connsiteX121" fmla="*/ 30707399 w 74090215"/>
              <a:gd name="connsiteY121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874839 w 74090215"/>
              <a:gd name="connsiteY24" fmla="*/ 9109699 h 17509479"/>
              <a:gd name="connsiteX25" fmla="*/ 59721211 w 74090215"/>
              <a:gd name="connsiteY25" fmla="*/ 9243579 h 17509479"/>
              <a:gd name="connsiteX26" fmla="*/ 58443951 w 74090215"/>
              <a:gd name="connsiteY26" fmla="*/ 12152903 h 17509479"/>
              <a:gd name="connsiteX27" fmla="*/ 62395927 w 74090215"/>
              <a:gd name="connsiteY27" fmla="*/ 16104879 h 17509479"/>
              <a:gd name="connsiteX28" fmla="*/ 66347903 w 74090215"/>
              <a:gd name="connsiteY28" fmla="*/ 12152903 h 17509479"/>
              <a:gd name="connsiteX29" fmla="*/ 65070643 w 74090215"/>
              <a:gd name="connsiteY29" fmla="*/ 9243579 h 17509479"/>
              <a:gd name="connsiteX30" fmla="*/ 64917015 w 74090215"/>
              <a:gd name="connsiteY30" fmla="*/ 9109699 h 17509479"/>
              <a:gd name="connsiteX31" fmla="*/ 64914367 w 74090215"/>
              <a:gd name="connsiteY31" fmla="*/ 9111111 h 17509479"/>
              <a:gd name="connsiteX32" fmla="*/ 64768599 w 74090215"/>
              <a:gd name="connsiteY32" fmla="*/ 8958217 h 17509479"/>
              <a:gd name="connsiteX33" fmla="*/ 63377055 w 74090215"/>
              <a:gd name="connsiteY33" fmla="*/ 5356577 h 17509479"/>
              <a:gd name="connsiteX34" fmla="*/ 68733639 w 74090215"/>
              <a:gd name="connsiteY34" fmla="*/ 0 h 17509479"/>
              <a:gd name="connsiteX35" fmla="*/ 74090215 w 74090215"/>
              <a:gd name="connsiteY35" fmla="*/ 5356577 h 17509479"/>
              <a:gd name="connsiteX36" fmla="*/ 72698671 w 74090215"/>
              <a:gd name="connsiteY36" fmla="*/ 8958217 h 17509479"/>
              <a:gd name="connsiteX37" fmla="*/ 72552903 w 74090215"/>
              <a:gd name="connsiteY37" fmla="*/ 9111111 h 17509479"/>
              <a:gd name="connsiteX38" fmla="*/ 71240391 w 74090215"/>
              <a:gd name="connsiteY38" fmla="*/ 8411667 h 17509479"/>
              <a:gd name="connsiteX39" fmla="*/ 71247455 w 74090215"/>
              <a:gd name="connsiteY39" fmla="*/ 8406113 h 17509479"/>
              <a:gd name="connsiteX40" fmla="*/ 72685607 w 74090215"/>
              <a:gd name="connsiteY40" fmla="*/ 5356577 h 17509479"/>
              <a:gd name="connsiteX41" fmla="*/ 68733639 w 74090215"/>
              <a:gd name="connsiteY41" fmla="*/ 1404601 h 17509479"/>
              <a:gd name="connsiteX42" fmla="*/ 64781659 w 74090215"/>
              <a:gd name="connsiteY42" fmla="*/ 5356577 h 17509479"/>
              <a:gd name="connsiteX43" fmla="*/ 66058919 w 74090215"/>
              <a:gd name="connsiteY43" fmla="*/ 8265901 h 17509479"/>
              <a:gd name="connsiteX44" fmla="*/ 66212543 w 74090215"/>
              <a:gd name="connsiteY44" fmla="*/ 8399781 h 17509479"/>
              <a:gd name="connsiteX45" fmla="*/ 66215191 w 74090215"/>
              <a:gd name="connsiteY45" fmla="*/ 8398371 h 17509479"/>
              <a:gd name="connsiteX46" fmla="*/ 66360963 w 74090215"/>
              <a:gd name="connsiteY46" fmla="*/ 8551263 h 17509479"/>
              <a:gd name="connsiteX47" fmla="*/ 67752503 w 74090215"/>
              <a:gd name="connsiteY47" fmla="*/ 12152903 h 17509479"/>
              <a:gd name="connsiteX48" fmla="*/ 62395927 w 74090215"/>
              <a:gd name="connsiteY48" fmla="*/ 17509479 h 17509479"/>
              <a:gd name="connsiteX49" fmla="*/ 57039351 w 74090215"/>
              <a:gd name="connsiteY49" fmla="*/ 12152903 h 17509479"/>
              <a:gd name="connsiteX50" fmla="*/ 58430891 w 74090215"/>
              <a:gd name="connsiteY50" fmla="*/ 8551263 h 17509479"/>
              <a:gd name="connsiteX51" fmla="*/ 58732935 w 74090215"/>
              <a:gd name="connsiteY51" fmla="*/ 8265901 h 17509479"/>
              <a:gd name="connsiteX52" fmla="*/ 60010195 w 74090215"/>
              <a:gd name="connsiteY52" fmla="*/ 5356577 h 17509479"/>
              <a:gd name="connsiteX53" fmla="*/ 56058219 w 74090215"/>
              <a:gd name="connsiteY53" fmla="*/ 1404601 h 17509479"/>
              <a:gd name="connsiteX54" fmla="*/ 52106247 w 74090215"/>
              <a:gd name="connsiteY54" fmla="*/ 5356577 h 17509479"/>
              <a:gd name="connsiteX55" fmla="*/ 53383507 w 74090215"/>
              <a:gd name="connsiteY55" fmla="*/ 8265901 h 17509479"/>
              <a:gd name="connsiteX56" fmla="*/ 53685547 w 74090215"/>
              <a:gd name="connsiteY56" fmla="*/ 8551263 h 17509479"/>
              <a:gd name="connsiteX57" fmla="*/ 55077091 w 74090215"/>
              <a:gd name="connsiteY57" fmla="*/ 12152903 h 17509479"/>
              <a:gd name="connsiteX58" fmla="*/ 49720515 w 74090215"/>
              <a:gd name="connsiteY58" fmla="*/ 17509479 h 17509479"/>
              <a:gd name="connsiteX59" fmla="*/ 44363935 w 74090215"/>
              <a:gd name="connsiteY59" fmla="*/ 12152903 h 17509479"/>
              <a:gd name="connsiteX60" fmla="*/ 45755479 w 74090215"/>
              <a:gd name="connsiteY60" fmla="*/ 8551263 h 17509479"/>
              <a:gd name="connsiteX61" fmla="*/ 46057527 w 74090215"/>
              <a:gd name="connsiteY61" fmla="*/ 8265901 h 17509479"/>
              <a:gd name="connsiteX62" fmla="*/ 47334783 w 74090215"/>
              <a:gd name="connsiteY62" fmla="*/ 5356577 h 17509479"/>
              <a:gd name="connsiteX63" fmla="*/ 43382807 w 74090215"/>
              <a:gd name="connsiteY63" fmla="*/ 1404601 h 17509479"/>
              <a:gd name="connsiteX64" fmla="*/ 39430831 w 74090215"/>
              <a:gd name="connsiteY64" fmla="*/ 5356577 h 17509479"/>
              <a:gd name="connsiteX65" fmla="*/ 40708095 w 74090215"/>
              <a:gd name="connsiteY65" fmla="*/ 8265901 h 17509479"/>
              <a:gd name="connsiteX66" fmla="*/ 41010135 w 74090215"/>
              <a:gd name="connsiteY66" fmla="*/ 8551263 h 17509479"/>
              <a:gd name="connsiteX67" fmla="*/ 42401679 w 74090215"/>
              <a:gd name="connsiteY67" fmla="*/ 12152903 h 17509479"/>
              <a:gd name="connsiteX68" fmla="*/ 37045103 w 74090215"/>
              <a:gd name="connsiteY68" fmla="*/ 17509479 h 17509479"/>
              <a:gd name="connsiteX69" fmla="*/ 31688529 w 74090215"/>
              <a:gd name="connsiteY69" fmla="*/ 12152903 h 17509479"/>
              <a:gd name="connsiteX70" fmla="*/ 33080067 w 74090215"/>
              <a:gd name="connsiteY70" fmla="*/ 8551263 h 17509479"/>
              <a:gd name="connsiteX71" fmla="*/ 33382111 w 74090215"/>
              <a:gd name="connsiteY71" fmla="*/ 8265901 h 17509479"/>
              <a:gd name="connsiteX72" fmla="*/ 34659375 w 74090215"/>
              <a:gd name="connsiteY72" fmla="*/ 5356577 h 17509479"/>
              <a:gd name="connsiteX73" fmla="*/ 30707399 w 74090215"/>
              <a:gd name="connsiteY73" fmla="*/ 1404601 h 17509479"/>
              <a:gd name="connsiteX74" fmla="*/ 26755425 w 74090215"/>
              <a:gd name="connsiteY74" fmla="*/ 5356577 h 17509479"/>
              <a:gd name="connsiteX75" fmla="*/ 28032683 w 74090215"/>
              <a:gd name="connsiteY75" fmla="*/ 8265901 h 17509479"/>
              <a:gd name="connsiteX76" fmla="*/ 28334727 w 74090215"/>
              <a:gd name="connsiteY76" fmla="*/ 8551263 h 17509479"/>
              <a:gd name="connsiteX77" fmla="*/ 29726271 w 74090215"/>
              <a:gd name="connsiteY77" fmla="*/ 12152903 h 17509479"/>
              <a:gd name="connsiteX78" fmla="*/ 24369693 w 74090215"/>
              <a:gd name="connsiteY78" fmla="*/ 17509479 h 17509479"/>
              <a:gd name="connsiteX79" fmla="*/ 19013117 w 74090215"/>
              <a:gd name="connsiteY79" fmla="*/ 12152903 h 17509479"/>
              <a:gd name="connsiteX80" fmla="*/ 20404659 w 74090215"/>
              <a:gd name="connsiteY80" fmla="*/ 8551263 h 17509479"/>
              <a:gd name="connsiteX81" fmla="*/ 20706703 w 74090215"/>
              <a:gd name="connsiteY81" fmla="*/ 8265903 h 17509479"/>
              <a:gd name="connsiteX82" fmla="*/ 21983965 w 74090215"/>
              <a:gd name="connsiteY82" fmla="*/ 5356577 h 17509479"/>
              <a:gd name="connsiteX83" fmla="*/ 18031987 w 74090215"/>
              <a:gd name="connsiteY83" fmla="*/ 1404603 h 17509479"/>
              <a:gd name="connsiteX84" fmla="*/ 14080013 w 74090215"/>
              <a:gd name="connsiteY84" fmla="*/ 5356577 h 17509479"/>
              <a:gd name="connsiteX85" fmla="*/ 15357271 w 74090215"/>
              <a:gd name="connsiteY85" fmla="*/ 8265903 h 17509479"/>
              <a:gd name="connsiteX86" fmla="*/ 15659315 w 74090215"/>
              <a:gd name="connsiteY86" fmla="*/ 8551263 h 17509479"/>
              <a:gd name="connsiteX87" fmla="*/ 17050857 w 74090215"/>
              <a:gd name="connsiteY87" fmla="*/ 12152903 h 17509479"/>
              <a:gd name="connsiteX88" fmla="*/ 11694282 w 74090215"/>
              <a:gd name="connsiteY88" fmla="*/ 17509479 h 17509479"/>
              <a:gd name="connsiteX89" fmla="*/ 6337705 w 74090215"/>
              <a:gd name="connsiteY89" fmla="*/ 12152903 h 17509479"/>
              <a:gd name="connsiteX90" fmla="*/ 7729247 w 74090215"/>
              <a:gd name="connsiteY90" fmla="*/ 8551263 h 17509479"/>
              <a:gd name="connsiteX91" fmla="*/ 8031291 w 74090215"/>
              <a:gd name="connsiteY91" fmla="*/ 8265903 h 17509479"/>
              <a:gd name="connsiteX92" fmla="*/ 9308549 w 74090215"/>
              <a:gd name="connsiteY92" fmla="*/ 5356577 h 17509479"/>
              <a:gd name="connsiteX93" fmla="*/ 5356576 w 74090215"/>
              <a:gd name="connsiteY93" fmla="*/ 1404603 h 17509479"/>
              <a:gd name="connsiteX94" fmla="*/ 1404600 w 74090215"/>
              <a:gd name="connsiteY94" fmla="*/ 5356577 h 17509479"/>
              <a:gd name="connsiteX95" fmla="*/ 2842750 w 74090215"/>
              <a:gd name="connsiteY95" fmla="*/ 8406115 h 17509479"/>
              <a:gd name="connsiteX96" fmla="*/ 2849823 w 74090215"/>
              <a:gd name="connsiteY96" fmla="*/ 8411669 h 17509479"/>
              <a:gd name="connsiteX97" fmla="*/ 1537309 w 74090215"/>
              <a:gd name="connsiteY97" fmla="*/ 9111111 h 17509479"/>
              <a:gd name="connsiteX98" fmla="*/ 1391538 w 74090215"/>
              <a:gd name="connsiteY98" fmla="*/ 8958219 h 17509479"/>
              <a:gd name="connsiteX99" fmla="*/ 0 w 74090215"/>
              <a:gd name="connsiteY99" fmla="*/ 5356577 h 17509479"/>
              <a:gd name="connsiteX100" fmla="*/ 5356576 w 74090215"/>
              <a:gd name="connsiteY100" fmla="*/ 1 h 17509479"/>
              <a:gd name="connsiteX101" fmla="*/ 10713152 w 74090215"/>
              <a:gd name="connsiteY101" fmla="*/ 5356577 h 17509479"/>
              <a:gd name="connsiteX102" fmla="*/ 9321610 w 74090215"/>
              <a:gd name="connsiteY102" fmla="*/ 8958219 h 17509479"/>
              <a:gd name="connsiteX103" fmla="*/ 9019565 w 74090215"/>
              <a:gd name="connsiteY103" fmla="*/ 9243579 h 17509479"/>
              <a:gd name="connsiteX104" fmla="*/ 7742306 w 74090215"/>
              <a:gd name="connsiteY104" fmla="*/ 12152903 h 17509479"/>
              <a:gd name="connsiteX105" fmla="*/ 11694282 w 74090215"/>
              <a:gd name="connsiteY105" fmla="*/ 16104879 h 17509479"/>
              <a:gd name="connsiteX106" fmla="*/ 15646256 w 74090215"/>
              <a:gd name="connsiteY106" fmla="*/ 12152903 h 17509479"/>
              <a:gd name="connsiteX107" fmla="*/ 14368998 w 74090215"/>
              <a:gd name="connsiteY107" fmla="*/ 9243579 h 17509479"/>
              <a:gd name="connsiteX108" fmla="*/ 14066953 w 74090215"/>
              <a:gd name="connsiteY108" fmla="*/ 8958219 h 17509479"/>
              <a:gd name="connsiteX109" fmla="*/ 12675411 w 74090215"/>
              <a:gd name="connsiteY109" fmla="*/ 5356577 h 17509479"/>
              <a:gd name="connsiteX110" fmla="*/ 18031987 w 74090215"/>
              <a:gd name="connsiteY110" fmla="*/ 1 h 17509479"/>
              <a:gd name="connsiteX111" fmla="*/ 23388563 w 74090215"/>
              <a:gd name="connsiteY111" fmla="*/ 5356577 h 17509479"/>
              <a:gd name="connsiteX112" fmla="*/ 21997023 w 74090215"/>
              <a:gd name="connsiteY112" fmla="*/ 8958219 h 17509479"/>
              <a:gd name="connsiteX113" fmla="*/ 21694979 w 74090215"/>
              <a:gd name="connsiteY113" fmla="*/ 9243579 h 17509479"/>
              <a:gd name="connsiteX114" fmla="*/ 20417719 w 74090215"/>
              <a:gd name="connsiteY114" fmla="*/ 12152903 h 17509479"/>
              <a:gd name="connsiteX115" fmla="*/ 24369693 w 74090215"/>
              <a:gd name="connsiteY115" fmla="*/ 16104879 h 17509479"/>
              <a:gd name="connsiteX116" fmla="*/ 28321667 w 74090215"/>
              <a:gd name="connsiteY116" fmla="*/ 12152903 h 17509479"/>
              <a:gd name="connsiteX117" fmla="*/ 27044411 w 74090215"/>
              <a:gd name="connsiteY117" fmla="*/ 9243579 h 17509479"/>
              <a:gd name="connsiteX118" fmla="*/ 26742365 w 74090215"/>
              <a:gd name="connsiteY118" fmla="*/ 8958217 h 17509479"/>
              <a:gd name="connsiteX119" fmla="*/ 25350823 w 74090215"/>
              <a:gd name="connsiteY119" fmla="*/ 5356577 h 17509479"/>
              <a:gd name="connsiteX120" fmla="*/ 30707399 w 74090215"/>
              <a:gd name="connsiteY120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877487 w 74090215"/>
              <a:gd name="connsiteY23" fmla="*/ 9111111 h 17509479"/>
              <a:gd name="connsiteX24" fmla="*/ 59721211 w 74090215"/>
              <a:gd name="connsiteY24" fmla="*/ 9243579 h 17509479"/>
              <a:gd name="connsiteX25" fmla="*/ 58443951 w 74090215"/>
              <a:gd name="connsiteY25" fmla="*/ 12152903 h 17509479"/>
              <a:gd name="connsiteX26" fmla="*/ 62395927 w 74090215"/>
              <a:gd name="connsiteY26" fmla="*/ 16104879 h 17509479"/>
              <a:gd name="connsiteX27" fmla="*/ 66347903 w 74090215"/>
              <a:gd name="connsiteY27" fmla="*/ 12152903 h 17509479"/>
              <a:gd name="connsiteX28" fmla="*/ 65070643 w 74090215"/>
              <a:gd name="connsiteY28" fmla="*/ 9243579 h 17509479"/>
              <a:gd name="connsiteX29" fmla="*/ 64917015 w 74090215"/>
              <a:gd name="connsiteY29" fmla="*/ 9109699 h 17509479"/>
              <a:gd name="connsiteX30" fmla="*/ 64914367 w 74090215"/>
              <a:gd name="connsiteY30" fmla="*/ 9111111 h 17509479"/>
              <a:gd name="connsiteX31" fmla="*/ 64768599 w 74090215"/>
              <a:gd name="connsiteY31" fmla="*/ 8958217 h 17509479"/>
              <a:gd name="connsiteX32" fmla="*/ 63377055 w 74090215"/>
              <a:gd name="connsiteY32" fmla="*/ 5356577 h 17509479"/>
              <a:gd name="connsiteX33" fmla="*/ 68733639 w 74090215"/>
              <a:gd name="connsiteY33" fmla="*/ 0 h 17509479"/>
              <a:gd name="connsiteX34" fmla="*/ 74090215 w 74090215"/>
              <a:gd name="connsiteY34" fmla="*/ 5356577 h 17509479"/>
              <a:gd name="connsiteX35" fmla="*/ 72698671 w 74090215"/>
              <a:gd name="connsiteY35" fmla="*/ 8958217 h 17509479"/>
              <a:gd name="connsiteX36" fmla="*/ 72552903 w 74090215"/>
              <a:gd name="connsiteY36" fmla="*/ 9111111 h 17509479"/>
              <a:gd name="connsiteX37" fmla="*/ 71240391 w 74090215"/>
              <a:gd name="connsiteY37" fmla="*/ 8411667 h 17509479"/>
              <a:gd name="connsiteX38" fmla="*/ 71247455 w 74090215"/>
              <a:gd name="connsiteY38" fmla="*/ 8406113 h 17509479"/>
              <a:gd name="connsiteX39" fmla="*/ 72685607 w 74090215"/>
              <a:gd name="connsiteY39" fmla="*/ 5356577 h 17509479"/>
              <a:gd name="connsiteX40" fmla="*/ 68733639 w 74090215"/>
              <a:gd name="connsiteY40" fmla="*/ 1404601 h 17509479"/>
              <a:gd name="connsiteX41" fmla="*/ 64781659 w 74090215"/>
              <a:gd name="connsiteY41" fmla="*/ 5356577 h 17509479"/>
              <a:gd name="connsiteX42" fmla="*/ 66058919 w 74090215"/>
              <a:gd name="connsiteY42" fmla="*/ 8265901 h 17509479"/>
              <a:gd name="connsiteX43" fmla="*/ 66212543 w 74090215"/>
              <a:gd name="connsiteY43" fmla="*/ 8399781 h 17509479"/>
              <a:gd name="connsiteX44" fmla="*/ 66215191 w 74090215"/>
              <a:gd name="connsiteY44" fmla="*/ 8398371 h 17509479"/>
              <a:gd name="connsiteX45" fmla="*/ 66360963 w 74090215"/>
              <a:gd name="connsiteY45" fmla="*/ 8551263 h 17509479"/>
              <a:gd name="connsiteX46" fmla="*/ 67752503 w 74090215"/>
              <a:gd name="connsiteY46" fmla="*/ 12152903 h 17509479"/>
              <a:gd name="connsiteX47" fmla="*/ 62395927 w 74090215"/>
              <a:gd name="connsiteY47" fmla="*/ 17509479 h 17509479"/>
              <a:gd name="connsiteX48" fmla="*/ 57039351 w 74090215"/>
              <a:gd name="connsiteY48" fmla="*/ 12152903 h 17509479"/>
              <a:gd name="connsiteX49" fmla="*/ 58430891 w 74090215"/>
              <a:gd name="connsiteY49" fmla="*/ 8551263 h 17509479"/>
              <a:gd name="connsiteX50" fmla="*/ 58732935 w 74090215"/>
              <a:gd name="connsiteY50" fmla="*/ 8265901 h 17509479"/>
              <a:gd name="connsiteX51" fmla="*/ 60010195 w 74090215"/>
              <a:gd name="connsiteY51" fmla="*/ 5356577 h 17509479"/>
              <a:gd name="connsiteX52" fmla="*/ 56058219 w 74090215"/>
              <a:gd name="connsiteY52" fmla="*/ 1404601 h 17509479"/>
              <a:gd name="connsiteX53" fmla="*/ 52106247 w 74090215"/>
              <a:gd name="connsiteY53" fmla="*/ 5356577 h 17509479"/>
              <a:gd name="connsiteX54" fmla="*/ 53383507 w 74090215"/>
              <a:gd name="connsiteY54" fmla="*/ 8265901 h 17509479"/>
              <a:gd name="connsiteX55" fmla="*/ 53685547 w 74090215"/>
              <a:gd name="connsiteY55" fmla="*/ 8551263 h 17509479"/>
              <a:gd name="connsiteX56" fmla="*/ 55077091 w 74090215"/>
              <a:gd name="connsiteY56" fmla="*/ 12152903 h 17509479"/>
              <a:gd name="connsiteX57" fmla="*/ 49720515 w 74090215"/>
              <a:gd name="connsiteY57" fmla="*/ 17509479 h 17509479"/>
              <a:gd name="connsiteX58" fmla="*/ 44363935 w 74090215"/>
              <a:gd name="connsiteY58" fmla="*/ 12152903 h 17509479"/>
              <a:gd name="connsiteX59" fmla="*/ 45755479 w 74090215"/>
              <a:gd name="connsiteY59" fmla="*/ 8551263 h 17509479"/>
              <a:gd name="connsiteX60" fmla="*/ 46057527 w 74090215"/>
              <a:gd name="connsiteY60" fmla="*/ 8265901 h 17509479"/>
              <a:gd name="connsiteX61" fmla="*/ 47334783 w 74090215"/>
              <a:gd name="connsiteY61" fmla="*/ 5356577 h 17509479"/>
              <a:gd name="connsiteX62" fmla="*/ 43382807 w 74090215"/>
              <a:gd name="connsiteY62" fmla="*/ 1404601 h 17509479"/>
              <a:gd name="connsiteX63" fmla="*/ 39430831 w 74090215"/>
              <a:gd name="connsiteY63" fmla="*/ 5356577 h 17509479"/>
              <a:gd name="connsiteX64" fmla="*/ 40708095 w 74090215"/>
              <a:gd name="connsiteY64" fmla="*/ 8265901 h 17509479"/>
              <a:gd name="connsiteX65" fmla="*/ 41010135 w 74090215"/>
              <a:gd name="connsiteY65" fmla="*/ 8551263 h 17509479"/>
              <a:gd name="connsiteX66" fmla="*/ 42401679 w 74090215"/>
              <a:gd name="connsiteY66" fmla="*/ 12152903 h 17509479"/>
              <a:gd name="connsiteX67" fmla="*/ 37045103 w 74090215"/>
              <a:gd name="connsiteY67" fmla="*/ 17509479 h 17509479"/>
              <a:gd name="connsiteX68" fmla="*/ 31688529 w 74090215"/>
              <a:gd name="connsiteY68" fmla="*/ 12152903 h 17509479"/>
              <a:gd name="connsiteX69" fmla="*/ 33080067 w 74090215"/>
              <a:gd name="connsiteY69" fmla="*/ 8551263 h 17509479"/>
              <a:gd name="connsiteX70" fmla="*/ 33382111 w 74090215"/>
              <a:gd name="connsiteY70" fmla="*/ 8265901 h 17509479"/>
              <a:gd name="connsiteX71" fmla="*/ 34659375 w 74090215"/>
              <a:gd name="connsiteY71" fmla="*/ 5356577 h 17509479"/>
              <a:gd name="connsiteX72" fmla="*/ 30707399 w 74090215"/>
              <a:gd name="connsiteY72" fmla="*/ 1404601 h 17509479"/>
              <a:gd name="connsiteX73" fmla="*/ 26755425 w 74090215"/>
              <a:gd name="connsiteY73" fmla="*/ 5356577 h 17509479"/>
              <a:gd name="connsiteX74" fmla="*/ 28032683 w 74090215"/>
              <a:gd name="connsiteY74" fmla="*/ 8265901 h 17509479"/>
              <a:gd name="connsiteX75" fmla="*/ 28334727 w 74090215"/>
              <a:gd name="connsiteY75" fmla="*/ 8551263 h 17509479"/>
              <a:gd name="connsiteX76" fmla="*/ 29726271 w 74090215"/>
              <a:gd name="connsiteY76" fmla="*/ 12152903 h 17509479"/>
              <a:gd name="connsiteX77" fmla="*/ 24369693 w 74090215"/>
              <a:gd name="connsiteY77" fmla="*/ 17509479 h 17509479"/>
              <a:gd name="connsiteX78" fmla="*/ 19013117 w 74090215"/>
              <a:gd name="connsiteY78" fmla="*/ 12152903 h 17509479"/>
              <a:gd name="connsiteX79" fmla="*/ 20404659 w 74090215"/>
              <a:gd name="connsiteY79" fmla="*/ 8551263 h 17509479"/>
              <a:gd name="connsiteX80" fmla="*/ 20706703 w 74090215"/>
              <a:gd name="connsiteY80" fmla="*/ 8265903 h 17509479"/>
              <a:gd name="connsiteX81" fmla="*/ 21983965 w 74090215"/>
              <a:gd name="connsiteY81" fmla="*/ 5356577 h 17509479"/>
              <a:gd name="connsiteX82" fmla="*/ 18031987 w 74090215"/>
              <a:gd name="connsiteY82" fmla="*/ 1404603 h 17509479"/>
              <a:gd name="connsiteX83" fmla="*/ 14080013 w 74090215"/>
              <a:gd name="connsiteY83" fmla="*/ 5356577 h 17509479"/>
              <a:gd name="connsiteX84" fmla="*/ 15357271 w 74090215"/>
              <a:gd name="connsiteY84" fmla="*/ 8265903 h 17509479"/>
              <a:gd name="connsiteX85" fmla="*/ 15659315 w 74090215"/>
              <a:gd name="connsiteY85" fmla="*/ 8551263 h 17509479"/>
              <a:gd name="connsiteX86" fmla="*/ 17050857 w 74090215"/>
              <a:gd name="connsiteY86" fmla="*/ 12152903 h 17509479"/>
              <a:gd name="connsiteX87" fmla="*/ 11694282 w 74090215"/>
              <a:gd name="connsiteY87" fmla="*/ 17509479 h 17509479"/>
              <a:gd name="connsiteX88" fmla="*/ 6337705 w 74090215"/>
              <a:gd name="connsiteY88" fmla="*/ 12152903 h 17509479"/>
              <a:gd name="connsiteX89" fmla="*/ 7729247 w 74090215"/>
              <a:gd name="connsiteY89" fmla="*/ 8551263 h 17509479"/>
              <a:gd name="connsiteX90" fmla="*/ 8031291 w 74090215"/>
              <a:gd name="connsiteY90" fmla="*/ 8265903 h 17509479"/>
              <a:gd name="connsiteX91" fmla="*/ 9308549 w 74090215"/>
              <a:gd name="connsiteY91" fmla="*/ 5356577 h 17509479"/>
              <a:gd name="connsiteX92" fmla="*/ 5356576 w 74090215"/>
              <a:gd name="connsiteY92" fmla="*/ 1404603 h 17509479"/>
              <a:gd name="connsiteX93" fmla="*/ 1404600 w 74090215"/>
              <a:gd name="connsiteY93" fmla="*/ 5356577 h 17509479"/>
              <a:gd name="connsiteX94" fmla="*/ 2842750 w 74090215"/>
              <a:gd name="connsiteY94" fmla="*/ 8406115 h 17509479"/>
              <a:gd name="connsiteX95" fmla="*/ 2849823 w 74090215"/>
              <a:gd name="connsiteY95" fmla="*/ 8411669 h 17509479"/>
              <a:gd name="connsiteX96" fmla="*/ 1537309 w 74090215"/>
              <a:gd name="connsiteY96" fmla="*/ 9111111 h 17509479"/>
              <a:gd name="connsiteX97" fmla="*/ 1391538 w 74090215"/>
              <a:gd name="connsiteY97" fmla="*/ 8958219 h 17509479"/>
              <a:gd name="connsiteX98" fmla="*/ 0 w 74090215"/>
              <a:gd name="connsiteY98" fmla="*/ 5356577 h 17509479"/>
              <a:gd name="connsiteX99" fmla="*/ 5356576 w 74090215"/>
              <a:gd name="connsiteY99" fmla="*/ 1 h 17509479"/>
              <a:gd name="connsiteX100" fmla="*/ 10713152 w 74090215"/>
              <a:gd name="connsiteY100" fmla="*/ 5356577 h 17509479"/>
              <a:gd name="connsiteX101" fmla="*/ 9321610 w 74090215"/>
              <a:gd name="connsiteY101" fmla="*/ 8958219 h 17509479"/>
              <a:gd name="connsiteX102" fmla="*/ 9019565 w 74090215"/>
              <a:gd name="connsiteY102" fmla="*/ 9243579 h 17509479"/>
              <a:gd name="connsiteX103" fmla="*/ 7742306 w 74090215"/>
              <a:gd name="connsiteY103" fmla="*/ 12152903 h 17509479"/>
              <a:gd name="connsiteX104" fmla="*/ 11694282 w 74090215"/>
              <a:gd name="connsiteY104" fmla="*/ 16104879 h 17509479"/>
              <a:gd name="connsiteX105" fmla="*/ 15646256 w 74090215"/>
              <a:gd name="connsiteY105" fmla="*/ 12152903 h 17509479"/>
              <a:gd name="connsiteX106" fmla="*/ 14368998 w 74090215"/>
              <a:gd name="connsiteY106" fmla="*/ 9243579 h 17509479"/>
              <a:gd name="connsiteX107" fmla="*/ 14066953 w 74090215"/>
              <a:gd name="connsiteY107" fmla="*/ 8958219 h 17509479"/>
              <a:gd name="connsiteX108" fmla="*/ 12675411 w 74090215"/>
              <a:gd name="connsiteY108" fmla="*/ 5356577 h 17509479"/>
              <a:gd name="connsiteX109" fmla="*/ 18031987 w 74090215"/>
              <a:gd name="connsiteY109" fmla="*/ 1 h 17509479"/>
              <a:gd name="connsiteX110" fmla="*/ 23388563 w 74090215"/>
              <a:gd name="connsiteY110" fmla="*/ 5356577 h 17509479"/>
              <a:gd name="connsiteX111" fmla="*/ 21997023 w 74090215"/>
              <a:gd name="connsiteY111" fmla="*/ 8958219 h 17509479"/>
              <a:gd name="connsiteX112" fmla="*/ 21694979 w 74090215"/>
              <a:gd name="connsiteY112" fmla="*/ 9243579 h 17509479"/>
              <a:gd name="connsiteX113" fmla="*/ 20417719 w 74090215"/>
              <a:gd name="connsiteY113" fmla="*/ 12152903 h 17509479"/>
              <a:gd name="connsiteX114" fmla="*/ 24369693 w 74090215"/>
              <a:gd name="connsiteY114" fmla="*/ 16104879 h 17509479"/>
              <a:gd name="connsiteX115" fmla="*/ 28321667 w 74090215"/>
              <a:gd name="connsiteY115" fmla="*/ 12152903 h 17509479"/>
              <a:gd name="connsiteX116" fmla="*/ 27044411 w 74090215"/>
              <a:gd name="connsiteY116" fmla="*/ 9243579 h 17509479"/>
              <a:gd name="connsiteX117" fmla="*/ 26742365 w 74090215"/>
              <a:gd name="connsiteY117" fmla="*/ 8958217 h 17509479"/>
              <a:gd name="connsiteX118" fmla="*/ 25350823 w 74090215"/>
              <a:gd name="connsiteY118" fmla="*/ 5356577 h 17509479"/>
              <a:gd name="connsiteX119" fmla="*/ 30707399 w 74090215"/>
              <a:gd name="connsiteY119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914367 w 74090215"/>
              <a:gd name="connsiteY29" fmla="*/ 9111111 h 17509479"/>
              <a:gd name="connsiteX30" fmla="*/ 64768599 w 74090215"/>
              <a:gd name="connsiteY30" fmla="*/ 8958217 h 17509479"/>
              <a:gd name="connsiteX31" fmla="*/ 63377055 w 74090215"/>
              <a:gd name="connsiteY31" fmla="*/ 5356577 h 17509479"/>
              <a:gd name="connsiteX32" fmla="*/ 68733639 w 74090215"/>
              <a:gd name="connsiteY32" fmla="*/ 0 h 17509479"/>
              <a:gd name="connsiteX33" fmla="*/ 74090215 w 74090215"/>
              <a:gd name="connsiteY33" fmla="*/ 5356577 h 17509479"/>
              <a:gd name="connsiteX34" fmla="*/ 72698671 w 74090215"/>
              <a:gd name="connsiteY34" fmla="*/ 8958217 h 17509479"/>
              <a:gd name="connsiteX35" fmla="*/ 72552903 w 74090215"/>
              <a:gd name="connsiteY35" fmla="*/ 9111111 h 17509479"/>
              <a:gd name="connsiteX36" fmla="*/ 71240391 w 74090215"/>
              <a:gd name="connsiteY36" fmla="*/ 8411667 h 17509479"/>
              <a:gd name="connsiteX37" fmla="*/ 71247455 w 74090215"/>
              <a:gd name="connsiteY37" fmla="*/ 8406113 h 17509479"/>
              <a:gd name="connsiteX38" fmla="*/ 72685607 w 74090215"/>
              <a:gd name="connsiteY38" fmla="*/ 5356577 h 17509479"/>
              <a:gd name="connsiteX39" fmla="*/ 68733639 w 74090215"/>
              <a:gd name="connsiteY39" fmla="*/ 1404601 h 17509479"/>
              <a:gd name="connsiteX40" fmla="*/ 64781659 w 74090215"/>
              <a:gd name="connsiteY40" fmla="*/ 5356577 h 17509479"/>
              <a:gd name="connsiteX41" fmla="*/ 66058919 w 74090215"/>
              <a:gd name="connsiteY41" fmla="*/ 8265901 h 17509479"/>
              <a:gd name="connsiteX42" fmla="*/ 66212543 w 74090215"/>
              <a:gd name="connsiteY42" fmla="*/ 8399781 h 17509479"/>
              <a:gd name="connsiteX43" fmla="*/ 66215191 w 74090215"/>
              <a:gd name="connsiteY43" fmla="*/ 8398371 h 17509479"/>
              <a:gd name="connsiteX44" fmla="*/ 66360963 w 74090215"/>
              <a:gd name="connsiteY44" fmla="*/ 8551263 h 17509479"/>
              <a:gd name="connsiteX45" fmla="*/ 67752503 w 74090215"/>
              <a:gd name="connsiteY45" fmla="*/ 12152903 h 17509479"/>
              <a:gd name="connsiteX46" fmla="*/ 62395927 w 74090215"/>
              <a:gd name="connsiteY46" fmla="*/ 17509479 h 17509479"/>
              <a:gd name="connsiteX47" fmla="*/ 57039351 w 74090215"/>
              <a:gd name="connsiteY47" fmla="*/ 12152903 h 17509479"/>
              <a:gd name="connsiteX48" fmla="*/ 58430891 w 74090215"/>
              <a:gd name="connsiteY48" fmla="*/ 8551263 h 17509479"/>
              <a:gd name="connsiteX49" fmla="*/ 58732935 w 74090215"/>
              <a:gd name="connsiteY49" fmla="*/ 8265901 h 17509479"/>
              <a:gd name="connsiteX50" fmla="*/ 60010195 w 74090215"/>
              <a:gd name="connsiteY50" fmla="*/ 5356577 h 17509479"/>
              <a:gd name="connsiteX51" fmla="*/ 56058219 w 74090215"/>
              <a:gd name="connsiteY51" fmla="*/ 1404601 h 17509479"/>
              <a:gd name="connsiteX52" fmla="*/ 52106247 w 74090215"/>
              <a:gd name="connsiteY52" fmla="*/ 5356577 h 17509479"/>
              <a:gd name="connsiteX53" fmla="*/ 53383507 w 74090215"/>
              <a:gd name="connsiteY53" fmla="*/ 8265901 h 17509479"/>
              <a:gd name="connsiteX54" fmla="*/ 53685547 w 74090215"/>
              <a:gd name="connsiteY54" fmla="*/ 8551263 h 17509479"/>
              <a:gd name="connsiteX55" fmla="*/ 55077091 w 74090215"/>
              <a:gd name="connsiteY55" fmla="*/ 12152903 h 17509479"/>
              <a:gd name="connsiteX56" fmla="*/ 49720515 w 74090215"/>
              <a:gd name="connsiteY56" fmla="*/ 17509479 h 17509479"/>
              <a:gd name="connsiteX57" fmla="*/ 44363935 w 74090215"/>
              <a:gd name="connsiteY57" fmla="*/ 12152903 h 17509479"/>
              <a:gd name="connsiteX58" fmla="*/ 45755479 w 74090215"/>
              <a:gd name="connsiteY58" fmla="*/ 8551263 h 17509479"/>
              <a:gd name="connsiteX59" fmla="*/ 46057527 w 74090215"/>
              <a:gd name="connsiteY59" fmla="*/ 8265901 h 17509479"/>
              <a:gd name="connsiteX60" fmla="*/ 47334783 w 74090215"/>
              <a:gd name="connsiteY60" fmla="*/ 5356577 h 17509479"/>
              <a:gd name="connsiteX61" fmla="*/ 43382807 w 74090215"/>
              <a:gd name="connsiteY61" fmla="*/ 1404601 h 17509479"/>
              <a:gd name="connsiteX62" fmla="*/ 39430831 w 74090215"/>
              <a:gd name="connsiteY62" fmla="*/ 5356577 h 17509479"/>
              <a:gd name="connsiteX63" fmla="*/ 40708095 w 74090215"/>
              <a:gd name="connsiteY63" fmla="*/ 8265901 h 17509479"/>
              <a:gd name="connsiteX64" fmla="*/ 41010135 w 74090215"/>
              <a:gd name="connsiteY64" fmla="*/ 8551263 h 17509479"/>
              <a:gd name="connsiteX65" fmla="*/ 42401679 w 74090215"/>
              <a:gd name="connsiteY65" fmla="*/ 12152903 h 17509479"/>
              <a:gd name="connsiteX66" fmla="*/ 37045103 w 74090215"/>
              <a:gd name="connsiteY66" fmla="*/ 17509479 h 17509479"/>
              <a:gd name="connsiteX67" fmla="*/ 31688529 w 74090215"/>
              <a:gd name="connsiteY67" fmla="*/ 12152903 h 17509479"/>
              <a:gd name="connsiteX68" fmla="*/ 33080067 w 74090215"/>
              <a:gd name="connsiteY68" fmla="*/ 8551263 h 17509479"/>
              <a:gd name="connsiteX69" fmla="*/ 33382111 w 74090215"/>
              <a:gd name="connsiteY69" fmla="*/ 8265901 h 17509479"/>
              <a:gd name="connsiteX70" fmla="*/ 34659375 w 74090215"/>
              <a:gd name="connsiteY70" fmla="*/ 5356577 h 17509479"/>
              <a:gd name="connsiteX71" fmla="*/ 30707399 w 74090215"/>
              <a:gd name="connsiteY71" fmla="*/ 1404601 h 17509479"/>
              <a:gd name="connsiteX72" fmla="*/ 26755425 w 74090215"/>
              <a:gd name="connsiteY72" fmla="*/ 5356577 h 17509479"/>
              <a:gd name="connsiteX73" fmla="*/ 28032683 w 74090215"/>
              <a:gd name="connsiteY73" fmla="*/ 8265901 h 17509479"/>
              <a:gd name="connsiteX74" fmla="*/ 28334727 w 74090215"/>
              <a:gd name="connsiteY74" fmla="*/ 8551263 h 17509479"/>
              <a:gd name="connsiteX75" fmla="*/ 29726271 w 74090215"/>
              <a:gd name="connsiteY75" fmla="*/ 12152903 h 17509479"/>
              <a:gd name="connsiteX76" fmla="*/ 24369693 w 74090215"/>
              <a:gd name="connsiteY76" fmla="*/ 17509479 h 17509479"/>
              <a:gd name="connsiteX77" fmla="*/ 19013117 w 74090215"/>
              <a:gd name="connsiteY77" fmla="*/ 12152903 h 17509479"/>
              <a:gd name="connsiteX78" fmla="*/ 20404659 w 74090215"/>
              <a:gd name="connsiteY78" fmla="*/ 8551263 h 17509479"/>
              <a:gd name="connsiteX79" fmla="*/ 20706703 w 74090215"/>
              <a:gd name="connsiteY79" fmla="*/ 8265903 h 17509479"/>
              <a:gd name="connsiteX80" fmla="*/ 21983965 w 74090215"/>
              <a:gd name="connsiteY80" fmla="*/ 5356577 h 17509479"/>
              <a:gd name="connsiteX81" fmla="*/ 18031987 w 74090215"/>
              <a:gd name="connsiteY81" fmla="*/ 1404603 h 17509479"/>
              <a:gd name="connsiteX82" fmla="*/ 14080013 w 74090215"/>
              <a:gd name="connsiteY82" fmla="*/ 5356577 h 17509479"/>
              <a:gd name="connsiteX83" fmla="*/ 15357271 w 74090215"/>
              <a:gd name="connsiteY83" fmla="*/ 8265903 h 17509479"/>
              <a:gd name="connsiteX84" fmla="*/ 15659315 w 74090215"/>
              <a:gd name="connsiteY84" fmla="*/ 8551263 h 17509479"/>
              <a:gd name="connsiteX85" fmla="*/ 17050857 w 74090215"/>
              <a:gd name="connsiteY85" fmla="*/ 12152903 h 17509479"/>
              <a:gd name="connsiteX86" fmla="*/ 11694282 w 74090215"/>
              <a:gd name="connsiteY86" fmla="*/ 17509479 h 17509479"/>
              <a:gd name="connsiteX87" fmla="*/ 6337705 w 74090215"/>
              <a:gd name="connsiteY87" fmla="*/ 12152903 h 17509479"/>
              <a:gd name="connsiteX88" fmla="*/ 7729247 w 74090215"/>
              <a:gd name="connsiteY88" fmla="*/ 8551263 h 17509479"/>
              <a:gd name="connsiteX89" fmla="*/ 8031291 w 74090215"/>
              <a:gd name="connsiteY89" fmla="*/ 8265903 h 17509479"/>
              <a:gd name="connsiteX90" fmla="*/ 9308549 w 74090215"/>
              <a:gd name="connsiteY90" fmla="*/ 5356577 h 17509479"/>
              <a:gd name="connsiteX91" fmla="*/ 5356576 w 74090215"/>
              <a:gd name="connsiteY91" fmla="*/ 1404603 h 17509479"/>
              <a:gd name="connsiteX92" fmla="*/ 1404600 w 74090215"/>
              <a:gd name="connsiteY92" fmla="*/ 5356577 h 17509479"/>
              <a:gd name="connsiteX93" fmla="*/ 2842750 w 74090215"/>
              <a:gd name="connsiteY93" fmla="*/ 8406115 h 17509479"/>
              <a:gd name="connsiteX94" fmla="*/ 2849823 w 74090215"/>
              <a:gd name="connsiteY94" fmla="*/ 8411669 h 17509479"/>
              <a:gd name="connsiteX95" fmla="*/ 1537309 w 74090215"/>
              <a:gd name="connsiteY95" fmla="*/ 9111111 h 17509479"/>
              <a:gd name="connsiteX96" fmla="*/ 1391538 w 74090215"/>
              <a:gd name="connsiteY96" fmla="*/ 8958219 h 17509479"/>
              <a:gd name="connsiteX97" fmla="*/ 0 w 74090215"/>
              <a:gd name="connsiteY97" fmla="*/ 5356577 h 17509479"/>
              <a:gd name="connsiteX98" fmla="*/ 5356576 w 74090215"/>
              <a:gd name="connsiteY98" fmla="*/ 1 h 17509479"/>
              <a:gd name="connsiteX99" fmla="*/ 10713152 w 74090215"/>
              <a:gd name="connsiteY99" fmla="*/ 5356577 h 17509479"/>
              <a:gd name="connsiteX100" fmla="*/ 9321610 w 74090215"/>
              <a:gd name="connsiteY100" fmla="*/ 8958219 h 17509479"/>
              <a:gd name="connsiteX101" fmla="*/ 9019565 w 74090215"/>
              <a:gd name="connsiteY101" fmla="*/ 9243579 h 17509479"/>
              <a:gd name="connsiteX102" fmla="*/ 7742306 w 74090215"/>
              <a:gd name="connsiteY102" fmla="*/ 12152903 h 17509479"/>
              <a:gd name="connsiteX103" fmla="*/ 11694282 w 74090215"/>
              <a:gd name="connsiteY103" fmla="*/ 16104879 h 17509479"/>
              <a:gd name="connsiteX104" fmla="*/ 15646256 w 74090215"/>
              <a:gd name="connsiteY104" fmla="*/ 12152903 h 17509479"/>
              <a:gd name="connsiteX105" fmla="*/ 14368998 w 74090215"/>
              <a:gd name="connsiteY105" fmla="*/ 9243579 h 17509479"/>
              <a:gd name="connsiteX106" fmla="*/ 14066953 w 74090215"/>
              <a:gd name="connsiteY106" fmla="*/ 8958219 h 17509479"/>
              <a:gd name="connsiteX107" fmla="*/ 12675411 w 74090215"/>
              <a:gd name="connsiteY107" fmla="*/ 5356577 h 17509479"/>
              <a:gd name="connsiteX108" fmla="*/ 18031987 w 74090215"/>
              <a:gd name="connsiteY108" fmla="*/ 1 h 17509479"/>
              <a:gd name="connsiteX109" fmla="*/ 23388563 w 74090215"/>
              <a:gd name="connsiteY109" fmla="*/ 5356577 h 17509479"/>
              <a:gd name="connsiteX110" fmla="*/ 21997023 w 74090215"/>
              <a:gd name="connsiteY110" fmla="*/ 8958219 h 17509479"/>
              <a:gd name="connsiteX111" fmla="*/ 21694979 w 74090215"/>
              <a:gd name="connsiteY111" fmla="*/ 9243579 h 17509479"/>
              <a:gd name="connsiteX112" fmla="*/ 20417719 w 74090215"/>
              <a:gd name="connsiteY112" fmla="*/ 12152903 h 17509479"/>
              <a:gd name="connsiteX113" fmla="*/ 24369693 w 74090215"/>
              <a:gd name="connsiteY113" fmla="*/ 16104879 h 17509479"/>
              <a:gd name="connsiteX114" fmla="*/ 28321667 w 74090215"/>
              <a:gd name="connsiteY114" fmla="*/ 12152903 h 17509479"/>
              <a:gd name="connsiteX115" fmla="*/ 27044411 w 74090215"/>
              <a:gd name="connsiteY115" fmla="*/ 9243579 h 17509479"/>
              <a:gd name="connsiteX116" fmla="*/ 26742365 w 74090215"/>
              <a:gd name="connsiteY116" fmla="*/ 8958217 h 17509479"/>
              <a:gd name="connsiteX117" fmla="*/ 25350823 w 74090215"/>
              <a:gd name="connsiteY117" fmla="*/ 5356577 h 17509479"/>
              <a:gd name="connsiteX118" fmla="*/ 30707399 w 74090215"/>
              <a:gd name="connsiteY118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917015 w 74090215"/>
              <a:gd name="connsiteY28" fmla="*/ 9109699 h 17509479"/>
              <a:gd name="connsiteX29" fmla="*/ 64768599 w 74090215"/>
              <a:gd name="connsiteY29" fmla="*/ 8958217 h 17509479"/>
              <a:gd name="connsiteX30" fmla="*/ 63377055 w 74090215"/>
              <a:gd name="connsiteY30" fmla="*/ 5356577 h 17509479"/>
              <a:gd name="connsiteX31" fmla="*/ 68733639 w 74090215"/>
              <a:gd name="connsiteY31" fmla="*/ 0 h 17509479"/>
              <a:gd name="connsiteX32" fmla="*/ 74090215 w 74090215"/>
              <a:gd name="connsiteY32" fmla="*/ 5356577 h 17509479"/>
              <a:gd name="connsiteX33" fmla="*/ 72698671 w 74090215"/>
              <a:gd name="connsiteY33" fmla="*/ 8958217 h 17509479"/>
              <a:gd name="connsiteX34" fmla="*/ 72552903 w 74090215"/>
              <a:gd name="connsiteY34" fmla="*/ 9111111 h 17509479"/>
              <a:gd name="connsiteX35" fmla="*/ 71240391 w 74090215"/>
              <a:gd name="connsiteY35" fmla="*/ 8411667 h 17509479"/>
              <a:gd name="connsiteX36" fmla="*/ 71247455 w 74090215"/>
              <a:gd name="connsiteY36" fmla="*/ 8406113 h 17509479"/>
              <a:gd name="connsiteX37" fmla="*/ 72685607 w 74090215"/>
              <a:gd name="connsiteY37" fmla="*/ 5356577 h 17509479"/>
              <a:gd name="connsiteX38" fmla="*/ 68733639 w 74090215"/>
              <a:gd name="connsiteY38" fmla="*/ 1404601 h 17509479"/>
              <a:gd name="connsiteX39" fmla="*/ 64781659 w 74090215"/>
              <a:gd name="connsiteY39" fmla="*/ 5356577 h 17509479"/>
              <a:gd name="connsiteX40" fmla="*/ 66058919 w 74090215"/>
              <a:gd name="connsiteY40" fmla="*/ 8265901 h 17509479"/>
              <a:gd name="connsiteX41" fmla="*/ 66212543 w 74090215"/>
              <a:gd name="connsiteY41" fmla="*/ 8399781 h 17509479"/>
              <a:gd name="connsiteX42" fmla="*/ 66215191 w 74090215"/>
              <a:gd name="connsiteY42" fmla="*/ 8398371 h 17509479"/>
              <a:gd name="connsiteX43" fmla="*/ 66360963 w 74090215"/>
              <a:gd name="connsiteY43" fmla="*/ 8551263 h 17509479"/>
              <a:gd name="connsiteX44" fmla="*/ 67752503 w 74090215"/>
              <a:gd name="connsiteY44" fmla="*/ 12152903 h 17509479"/>
              <a:gd name="connsiteX45" fmla="*/ 62395927 w 74090215"/>
              <a:gd name="connsiteY45" fmla="*/ 17509479 h 17509479"/>
              <a:gd name="connsiteX46" fmla="*/ 57039351 w 74090215"/>
              <a:gd name="connsiteY46" fmla="*/ 12152903 h 17509479"/>
              <a:gd name="connsiteX47" fmla="*/ 58430891 w 74090215"/>
              <a:gd name="connsiteY47" fmla="*/ 8551263 h 17509479"/>
              <a:gd name="connsiteX48" fmla="*/ 58732935 w 74090215"/>
              <a:gd name="connsiteY48" fmla="*/ 8265901 h 17509479"/>
              <a:gd name="connsiteX49" fmla="*/ 60010195 w 74090215"/>
              <a:gd name="connsiteY49" fmla="*/ 5356577 h 17509479"/>
              <a:gd name="connsiteX50" fmla="*/ 56058219 w 74090215"/>
              <a:gd name="connsiteY50" fmla="*/ 1404601 h 17509479"/>
              <a:gd name="connsiteX51" fmla="*/ 52106247 w 74090215"/>
              <a:gd name="connsiteY51" fmla="*/ 5356577 h 17509479"/>
              <a:gd name="connsiteX52" fmla="*/ 53383507 w 74090215"/>
              <a:gd name="connsiteY52" fmla="*/ 8265901 h 17509479"/>
              <a:gd name="connsiteX53" fmla="*/ 53685547 w 74090215"/>
              <a:gd name="connsiteY53" fmla="*/ 8551263 h 17509479"/>
              <a:gd name="connsiteX54" fmla="*/ 55077091 w 74090215"/>
              <a:gd name="connsiteY54" fmla="*/ 12152903 h 17509479"/>
              <a:gd name="connsiteX55" fmla="*/ 49720515 w 74090215"/>
              <a:gd name="connsiteY55" fmla="*/ 17509479 h 17509479"/>
              <a:gd name="connsiteX56" fmla="*/ 44363935 w 74090215"/>
              <a:gd name="connsiteY56" fmla="*/ 12152903 h 17509479"/>
              <a:gd name="connsiteX57" fmla="*/ 45755479 w 74090215"/>
              <a:gd name="connsiteY57" fmla="*/ 8551263 h 17509479"/>
              <a:gd name="connsiteX58" fmla="*/ 46057527 w 74090215"/>
              <a:gd name="connsiteY58" fmla="*/ 8265901 h 17509479"/>
              <a:gd name="connsiteX59" fmla="*/ 47334783 w 74090215"/>
              <a:gd name="connsiteY59" fmla="*/ 5356577 h 17509479"/>
              <a:gd name="connsiteX60" fmla="*/ 43382807 w 74090215"/>
              <a:gd name="connsiteY60" fmla="*/ 1404601 h 17509479"/>
              <a:gd name="connsiteX61" fmla="*/ 39430831 w 74090215"/>
              <a:gd name="connsiteY61" fmla="*/ 5356577 h 17509479"/>
              <a:gd name="connsiteX62" fmla="*/ 40708095 w 74090215"/>
              <a:gd name="connsiteY62" fmla="*/ 8265901 h 17509479"/>
              <a:gd name="connsiteX63" fmla="*/ 41010135 w 74090215"/>
              <a:gd name="connsiteY63" fmla="*/ 8551263 h 17509479"/>
              <a:gd name="connsiteX64" fmla="*/ 42401679 w 74090215"/>
              <a:gd name="connsiteY64" fmla="*/ 12152903 h 17509479"/>
              <a:gd name="connsiteX65" fmla="*/ 37045103 w 74090215"/>
              <a:gd name="connsiteY65" fmla="*/ 17509479 h 17509479"/>
              <a:gd name="connsiteX66" fmla="*/ 31688529 w 74090215"/>
              <a:gd name="connsiteY66" fmla="*/ 12152903 h 17509479"/>
              <a:gd name="connsiteX67" fmla="*/ 33080067 w 74090215"/>
              <a:gd name="connsiteY67" fmla="*/ 8551263 h 17509479"/>
              <a:gd name="connsiteX68" fmla="*/ 33382111 w 74090215"/>
              <a:gd name="connsiteY68" fmla="*/ 8265901 h 17509479"/>
              <a:gd name="connsiteX69" fmla="*/ 34659375 w 74090215"/>
              <a:gd name="connsiteY69" fmla="*/ 5356577 h 17509479"/>
              <a:gd name="connsiteX70" fmla="*/ 30707399 w 74090215"/>
              <a:gd name="connsiteY70" fmla="*/ 1404601 h 17509479"/>
              <a:gd name="connsiteX71" fmla="*/ 26755425 w 74090215"/>
              <a:gd name="connsiteY71" fmla="*/ 5356577 h 17509479"/>
              <a:gd name="connsiteX72" fmla="*/ 28032683 w 74090215"/>
              <a:gd name="connsiteY72" fmla="*/ 8265901 h 17509479"/>
              <a:gd name="connsiteX73" fmla="*/ 28334727 w 74090215"/>
              <a:gd name="connsiteY73" fmla="*/ 8551263 h 17509479"/>
              <a:gd name="connsiteX74" fmla="*/ 29726271 w 74090215"/>
              <a:gd name="connsiteY74" fmla="*/ 12152903 h 17509479"/>
              <a:gd name="connsiteX75" fmla="*/ 24369693 w 74090215"/>
              <a:gd name="connsiteY75" fmla="*/ 17509479 h 17509479"/>
              <a:gd name="connsiteX76" fmla="*/ 19013117 w 74090215"/>
              <a:gd name="connsiteY76" fmla="*/ 12152903 h 17509479"/>
              <a:gd name="connsiteX77" fmla="*/ 20404659 w 74090215"/>
              <a:gd name="connsiteY77" fmla="*/ 8551263 h 17509479"/>
              <a:gd name="connsiteX78" fmla="*/ 20706703 w 74090215"/>
              <a:gd name="connsiteY78" fmla="*/ 8265903 h 17509479"/>
              <a:gd name="connsiteX79" fmla="*/ 21983965 w 74090215"/>
              <a:gd name="connsiteY79" fmla="*/ 5356577 h 17509479"/>
              <a:gd name="connsiteX80" fmla="*/ 18031987 w 74090215"/>
              <a:gd name="connsiteY80" fmla="*/ 1404603 h 17509479"/>
              <a:gd name="connsiteX81" fmla="*/ 14080013 w 74090215"/>
              <a:gd name="connsiteY81" fmla="*/ 5356577 h 17509479"/>
              <a:gd name="connsiteX82" fmla="*/ 15357271 w 74090215"/>
              <a:gd name="connsiteY82" fmla="*/ 8265903 h 17509479"/>
              <a:gd name="connsiteX83" fmla="*/ 15659315 w 74090215"/>
              <a:gd name="connsiteY83" fmla="*/ 8551263 h 17509479"/>
              <a:gd name="connsiteX84" fmla="*/ 17050857 w 74090215"/>
              <a:gd name="connsiteY84" fmla="*/ 12152903 h 17509479"/>
              <a:gd name="connsiteX85" fmla="*/ 11694282 w 74090215"/>
              <a:gd name="connsiteY85" fmla="*/ 17509479 h 17509479"/>
              <a:gd name="connsiteX86" fmla="*/ 6337705 w 74090215"/>
              <a:gd name="connsiteY86" fmla="*/ 12152903 h 17509479"/>
              <a:gd name="connsiteX87" fmla="*/ 7729247 w 74090215"/>
              <a:gd name="connsiteY87" fmla="*/ 8551263 h 17509479"/>
              <a:gd name="connsiteX88" fmla="*/ 8031291 w 74090215"/>
              <a:gd name="connsiteY88" fmla="*/ 8265903 h 17509479"/>
              <a:gd name="connsiteX89" fmla="*/ 9308549 w 74090215"/>
              <a:gd name="connsiteY89" fmla="*/ 5356577 h 17509479"/>
              <a:gd name="connsiteX90" fmla="*/ 5356576 w 74090215"/>
              <a:gd name="connsiteY90" fmla="*/ 1404603 h 17509479"/>
              <a:gd name="connsiteX91" fmla="*/ 1404600 w 74090215"/>
              <a:gd name="connsiteY91" fmla="*/ 5356577 h 17509479"/>
              <a:gd name="connsiteX92" fmla="*/ 2842750 w 74090215"/>
              <a:gd name="connsiteY92" fmla="*/ 8406115 h 17509479"/>
              <a:gd name="connsiteX93" fmla="*/ 2849823 w 74090215"/>
              <a:gd name="connsiteY93" fmla="*/ 8411669 h 17509479"/>
              <a:gd name="connsiteX94" fmla="*/ 1537309 w 74090215"/>
              <a:gd name="connsiteY94" fmla="*/ 9111111 h 17509479"/>
              <a:gd name="connsiteX95" fmla="*/ 1391538 w 74090215"/>
              <a:gd name="connsiteY95" fmla="*/ 8958219 h 17509479"/>
              <a:gd name="connsiteX96" fmla="*/ 0 w 74090215"/>
              <a:gd name="connsiteY96" fmla="*/ 5356577 h 17509479"/>
              <a:gd name="connsiteX97" fmla="*/ 5356576 w 74090215"/>
              <a:gd name="connsiteY97" fmla="*/ 1 h 17509479"/>
              <a:gd name="connsiteX98" fmla="*/ 10713152 w 74090215"/>
              <a:gd name="connsiteY98" fmla="*/ 5356577 h 17509479"/>
              <a:gd name="connsiteX99" fmla="*/ 9321610 w 74090215"/>
              <a:gd name="connsiteY99" fmla="*/ 8958219 h 17509479"/>
              <a:gd name="connsiteX100" fmla="*/ 9019565 w 74090215"/>
              <a:gd name="connsiteY100" fmla="*/ 9243579 h 17509479"/>
              <a:gd name="connsiteX101" fmla="*/ 7742306 w 74090215"/>
              <a:gd name="connsiteY101" fmla="*/ 12152903 h 17509479"/>
              <a:gd name="connsiteX102" fmla="*/ 11694282 w 74090215"/>
              <a:gd name="connsiteY102" fmla="*/ 16104879 h 17509479"/>
              <a:gd name="connsiteX103" fmla="*/ 15646256 w 74090215"/>
              <a:gd name="connsiteY103" fmla="*/ 12152903 h 17509479"/>
              <a:gd name="connsiteX104" fmla="*/ 14368998 w 74090215"/>
              <a:gd name="connsiteY104" fmla="*/ 9243579 h 17509479"/>
              <a:gd name="connsiteX105" fmla="*/ 14066953 w 74090215"/>
              <a:gd name="connsiteY105" fmla="*/ 8958219 h 17509479"/>
              <a:gd name="connsiteX106" fmla="*/ 12675411 w 74090215"/>
              <a:gd name="connsiteY106" fmla="*/ 5356577 h 17509479"/>
              <a:gd name="connsiteX107" fmla="*/ 18031987 w 74090215"/>
              <a:gd name="connsiteY107" fmla="*/ 1 h 17509479"/>
              <a:gd name="connsiteX108" fmla="*/ 23388563 w 74090215"/>
              <a:gd name="connsiteY108" fmla="*/ 5356577 h 17509479"/>
              <a:gd name="connsiteX109" fmla="*/ 21997023 w 74090215"/>
              <a:gd name="connsiteY109" fmla="*/ 8958219 h 17509479"/>
              <a:gd name="connsiteX110" fmla="*/ 21694979 w 74090215"/>
              <a:gd name="connsiteY110" fmla="*/ 9243579 h 17509479"/>
              <a:gd name="connsiteX111" fmla="*/ 20417719 w 74090215"/>
              <a:gd name="connsiteY111" fmla="*/ 12152903 h 17509479"/>
              <a:gd name="connsiteX112" fmla="*/ 24369693 w 74090215"/>
              <a:gd name="connsiteY112" fmla="*/ 16104879 h 17509479"/>
              <a:gd name="connsiteX113" fmla="*/ 28321667 w 74090215"/>
              <a:gd name="connsiteY113" fmla="*/ 12152903 h 17509479"/>
              <a:gd name="connsiteX114" fmla="*/ 27044411 w 74090215"/>
              <a:gd name="connsiteY114" fmla="*/ 9243579 h 17509479"/>
              <a:gd name="connsiteX115" fmla="*/ 26742365 w 74090215"/>
              <a:gd name="connsiteY115" fmla="*/ 8958217 h 17509479"/>
              <a:gd name="connsiteX116" fmla="*/ 25350823 w 74090215"/>
              <a:gd name="connsiteY116" fmla="*/ 5356577 h 17509479"/>
              <a:gd name="connsiteX117" fmla="*/ 30707399 w 74090215"/>
              <a:gd name="connsiteY117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215191 w 74090215"/>
              <a:gd name="connsiteY41" fmla="*/ 8398371 h 17509479"/>
              <a:gd name="connsiteX42" fmla="*/ 66360963 w 74090215"/>
              <a:gd name="connsiteY42" fmla="*/ 8551263 h 17509479"/>
              <a:gd name="connsiteX43" fmla="*/ 67752503 w 74090215"/>
              <a:gd name="connsiteY43" fmla="*/ 12152903 h 17509479"/>
              <a:gd name="connsiteX44" fmla="*/ 62395927 w 74090215"/>
              <a:gd name="connsiteY44" fmla="*/ 17509479 h 17509479"/>
              <a:gd name="connsiteX45" fmla="*/ 57039351 w 74090215"/>
              <a:gd name="connsiteY45" fmla="*/ 12152903 h 17509479"/>
              <a:gd name="connsiteX46" fmla="*/ 58430891 w 74090215"/>
              <a:gd name="connsiteY46" fmla="*/ 8551263 h 17509479"/>
              <a:gd name="connsiteX47" fmla="*/ 58732935 w 74090215"/>
              <a:gd name="connsiteY47" fmla="*/ 8265901 h 17509479"/>
              <a:gd name="connsiteX48" fmla="*/ 60010195 w 74090215"/>
              <a:gd name="connsiteY48" fmla="*/ 5356577 h 17509479"/>
              <a:gd name="connsiteX49" fmla="*/ 56058219 w 74090215"/>
              <a:gd name="connsiteY49" fmla="*/ 1404601 h 17509479"/>
              <a:gd name="connsiteX50" fmla="*/ 52106247 w 74090215"/>
              <a:gd name="connsiteY50" fmla="*/ 5356577 h 17509479"/>
              <a:gd name="connsiteX51" fmla="*/ 53383507 w 74090215"/>
              <a:gd name="connsiteY51" fmla="*/ 8265901 h 17509479"/>
              <a:gd name="connsiteX52" fmla="*/ 53685547 w 74090215"/>
              <a:gd name="connsiteY52" fmla="*/ 8551263 h 17509479"/>
              <a:gd name="connsiteX53" fmla="*/ 55077091 w 74090215"/>
              <a:gd name="connsiteY53" fmla="*/ 12152903 h 17509479"/>
              <a:gd name="connsiteX54" fmla="*/ 49720515 w 74090215"/>
              <a:gd name="connsiteY54" fmla="*/ 17509479 h 17509479"/>
              <a:gd name="connsiteX55" fmla="*/ 44363935 w 74090215"/>
              <a:gd name="connsiteY55" fmla="*/ 12152903 h 17509479"/>
              <a:gd name="connsiteX56" fmla="*/ 45755479 w 74090215"/>
              <a:gd name="connsiteY56" fmla="*/ 8551263 h 17509479"/>
              <a:gd name="connsiteX57" fmla="*/ 46057527 w 74090215"/>
              <a:gd name="connsiteY57" fmla="*/ 8265901 h 17509479"/>
              <a:gd name="connsiteX58" fmla="*/ 47334783 w 74090215"/>
              <a:gd name="connsiteY58" fmla="*/ 5356577 h 17509479"/>
              <a:gd name="connsiteX59" fmla="*/ 43382807 w 74090215"/>
              <a:gd name="connsiteY59" fmla="*/ 1404601 h 17509479"/>
              <a:gd name="connsiteX60" fmla="*/ 39430831 w 74090215"/>
              <a:gd name="connsiteY60" fmla="*/ 5356577 h 17509479"/>
              <a:gd name="connsiteX61" fmla="*/ 40708095 w 74090215"/>
              <a:gd name="connsiteY61" fmla="*/ 8265901 h 17509479"/>
              <a:gd name="connsiteX62" fmla="*/ 41010135 w 74090215"/>
              <a:gd name="connsiteY62" fmla="*/ 8551263 h 17509479"/>
              <a:gd name="connsiteX63" fmla="*/ 42401679 w 74090215"/>
              <a:gd name="connsiteY63" fmla="*/ 12152903 h 17509479"/>
              <a:gd name="connsiteX64" fmla="*/ 37045103 w 74090215"/>
              <a:gd name="connsiteY64" fmla="*/ 17509479 h 17509479"/>
              <a:gd name="connsiteX65" fmla="*/ 31688529 w 74090215"/>
              <a:gd name="connsiteY65" fmla="*/ 12152903 h 17509479"/>
              <a:gd name="connsiteX66" fmla="*/ 33080067 w 74090215"/>
              <a:gd name="connsiteY66" fmla="*/ 8551263 h 17509479"/>
              <a:gd name="connsiteX67" fmla="*/ 33382111 w 74090215"/>
              <a:gd name="connsiteY67" fmla="*/ 8265901 h 17509479"/>
              <a:gd name="connsiteX68" fmla="*/ 34659375 w 74090215"/>
              <a:gd name="connsiteY68" fmla="*/ 5356577 h 17509479"/>
              <a:gd name="connsiteX69" fmla="*/ 30707399 w 74090215"/>
              <a:gd name="connsiteY69" fmla="*/ 1404601 h 17509479"/>
              <a:gd name="connsiteX70" fmla="*/ 26755425 w 74090215"/>
              <a:gd name="connsiteY70" fmla="*/ 5356577 h 17509479"/>
              <a:gd name="connsiteX71" fmla="*/ 28032683 w 74090215"/>
              <a:gd name="connsiteY71" fmla="*/ 8265901 h 17509479"/>
              <a:gd name="connsiteX72" fmla="*/ 28334727 w 74090215"/>
              <a:gd name="connsiteY72" fmla="*/ 8551263 h 17509479"/>
              <a:gd name="connsiteX73" fmla="*/ 29726271 w 74090215"/>
              <a:gd name="connsiteY73" fmla="*/ 12152903 h 17509479"/>
              <a:gd name="connsiteX74" fmla="*/ 24369693 w 74090215"/>
              <a:gd name="connsiteY74" fmla="*/ 17509479 h 17509479"/>
              <a:gd name="connsiteX75" fmla="*/ 19013117 w 74090215"/>
              <a:gd name="connsiteY75" fmla="*/ 12152903 h 17509479"/>
              <a:gd name="connsiteX76" fmla="*/ 20404659 w 74090215"/>
              <a:gd name="connsiteY76" fmla="*/ 8551263 h 17509479"/>
              <a:gd name="connsiteX77" fmla="*/ 20706703 w 74090215"/>
              <a:gd name="connsiteY77" fmla="*/ 8265903 h 17509479"/>
              <a:gd name="connsiteX78" fmla="*/ 21983965 w 74090215"/>
              <a:gd name="connsiteY78" fmla="*/ 5356577 h 17509479"/>
              <a:gd name="connsiteX79" fmla="*/ 18031987 w 74090215"/>
              <a:gd name="connsiteY79" fmla="*/ 1404603 h 17509479"/>
              <a:gd name="connsiteX80" fmla="*/ 14080013 w 74090215"/>
              <a:gd name="connsiteY80" fmla="*/ 5356577 h 17509479"/>
              <a:gd name="connsiteX81" fmla="*/ 15357271 w 74090215"/>
              <a:gd name="connsiteY81" fmla="*/ 8265903 h 17509479"/>
              <a:gd name="connsiteX82" fmla="*/ 15659315 w 74090215"/>
              <a:gd name="connsiteY82" fmla="*/ 8551263 h 17509479"/>
              <a:gd name="connsiteX83" fmla="*/ 17050857 w 74090215"/>
              <a:gd name="connsiteY83" fmla="*/ 12152903 h 17509479"/>
              <a:gd name="connsiteX84" fmla="*/ 11694282 w 74090215"/>
              <a:gd name="connsiteY84" fmla="*/ 17509479 h 17509479"/>
              <a:gd name="connsiteX85" fmla="*/ 6337705 w 74090215"/>
              <a:gd name="connsiteY85" fmla="*/ 12152903 h 17509479"/>
              <a:gd name="connsiteX86" fmla="*/ 7729247 w 74090215"/>
              <a:gd name="connsiteY86" fmla="*/ 8551263 h 17509479"/>
              <a:gd name="connsiteX87" fmla="*/ 8031291 w 74090215"/>
              <a:gd name="connsiteY87" fmla="*/ 8265903 h 17509479"/>
              <a:gd name="connsiteX88" fmla="*/ 9308549 w 74090215"/>
              <a:gd name="connsiteY88" fmla="*/ 5356577 h 17509479"/>
              <a:gd name="connsiteX89" fmla="*/ 5356576 w 74090215"/>
              <a:gd name="connsiteY89" fmla="*/ 1404603 h 17509479"/>
              <a:gd name="connsiteX90" fmla="*/ 1404600 w 74090215"/>
              <a:gd name="connsiteY90" fmla="*/ 5356577 h 17509479"/>
              <a:gd name="connsiteX91" fmla="*/ 2842750 w 74090215"/>
              <a:gd name="connsiteY91" fmla="*/ 8406115 h 17509479"/>
              <a:gd name="connsiteX92" fmla="*/ 2849823 w 74090215"/>
              <a:gd name="connsiteY92" fmla="*/ 8411669 h 17509479"/>
              <a:gd name="connsiteX93" fmla="*/ 1537309 w 74090215"/>
              <a:gd name="connsiteY93" fmla="*/ 9111111 h 17509479"/>
              <a:gd name="connsiteX94" fmla="*/ 1391538 w 74090215"/>
              <a:gd name="connsiteY94" fmla="*/ 8958219 h 17509479"/>
              <a:gd name="connsiteX95" fmla="*/ 0 w 74090215"/>
              <a:gd name="connsiteY95" fmla="*/ 5356577 h 17509479"/>
              <a:gd name="connsiteX96" fmla="*/ 5356576 w 74090215"/>
              <a:gd name="connsiteY96" fmla="*/ 1 h 17509479"/>
              <a:gd name="connsiteX97" fmla="*/ 10713152 w 74090215"/>
              <a:gd name="connsiteY97" fmla="*/ 5356577 h 17509479"/>
              <a:gd name="connsiteX98" fmla="*/ 9321610 w 74090215"/>
              <a:gd name="connsiteY98" fmla="*/ 8958219 h 17509479"/>
              <a:gd name="connsiteX99" fmla="*/ 9019565 w 74090215"/>
              <a:gd name="connsiteY99" fmla="*/ 9243579 h 17509479"/>
              <a:gd name="connsiteX100" fmla="*/ 7742306 w 74090215"/>
              <a:gd name="connsiteY100" fmla="*/ 12152903 h 17509479"/>
              <a:gd name="connsiteX101" fmla="*/ 11694282 w 74090215"/>
              <a:gd name="connsiteY101" fmla="*/ 16104879 h 17509479"/>
              <a:gd name="connsiteX102" fmla="*/ 15646256 w 74090215"/>
              <a:gd name="connsiteY102" fmla="*/ 12152903 h 17509479"/>
              <a:gd name="connsiteX103" fmla="*/ 14368998 w 74090215"/>
              <a:gd name="connsiteY103" fmla="*/ 9243579 h 17509479"/>
              <a:gd name="connsiteX104" fmla="*/ 14066953 w 74090215"/>
              <a:gd name="connsiteY104" fmla="*/ 8958219 h 17509479"/>
              <a:gd name="connsiteX105" fmla="*/ 12675411 w 74090215"/>
              <a:gd name="connsiteY105" fmla="*/ 5356577 h 17509479"/>
              <a:gd name="connsiteX106" fmla="*/ 18031987 w 74090215"/>
              <a:gd name="connsiteY106" fmla="*/ 1 h 17509479"/>
              <a:gd name="connsiteX107" fmla="*/ 23388563 w 74090215"/>
              <a:gd name="connsiteY107" fmla="*/ 5356577 h 17509479"/>
              <a:gd name="connsiteX108" fmla="*/ 21997023 w 74090215"/>
              <a:gd name="connsiteY108" fmla="*/ 8958219 h 17509479"/>
              <a:gd name="connsiteX109" fmla="*/ 21694979 w 74090215"/>
              <a:gd name="connsiteY109" fmla="*/ 9243579 h 17509479"/>
              <a:gd name="connsiteX110" fmla="*/ 20417719 w 74090215"/>
              <a:gd name="connsiteY110" fmla="*/ 12152903 h 17509479"/>
              <a:gd name="connsiteX111" fmla="*/ 24369693 w 74090215"/>
              <a:gd name="connsiteY111" fmla="*/ 16104879 h 17509479"/>
              <a:gd name="connsiteX112" fmla="*/ 28321667 w 74090215"/>
              <a:gd name="connsiteY112" fmla="*/ 12152903 h 17509479"/>
              <a:gd name="connsiteX113" fmla="*/ 27044411 w 74090215"/>
              <a:gd name="connsiteY113" fmla="*/ 9243579 h 17509479"/>
              <a:gd name="connsiteX114" fmla="*/ 26742365 w 74090215"/>
              <a:gd name="connsiteY114" fmla="*/ 8958217 h 17509479"/>
              <a:gd name="connsiteX115" fmla="*/ 25350823 w 74090215"/>
              <a:gd name="connsiteY115" fmla="*/ 5356577 h 17509479"/>
              <a:gd name="connsiteX116" fmla="*/ 30707399 w 74090215"/>
              <a:gd name="connsiteY116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212543 w 74090215"/>
              <a:gd name="connsiteY40" fmla="*/ 8399781 h 17509479"/>
              <a:gd name="connsiteX41" fmla="*/ 66360963 w 74090215"/>
              <a:gd name="connsiteY41" fmla="*/ 8551263 h 17509479"/>
              <a:gd name="connsiteX42" fmla="*/ 67752503 w 74090215"/>
              <a:gd name="connsiteY42" fmla="*/ 12152903 h 17509479"/>
              <a:gd name="connsiteX43" fmla="*/ 62395927 w 74090215"/>
              <a:gd name="connsiteY43" fmla="*/ 17509479 h 17509479"/>
              <a:gd name="connsiteX44" fmla="*/ 57039351 w 74090215"/>
              <a:gd name="connsiteY44" fmla="*/ 12152903 h 17509479"/>
              <a:gd name="connsiteX45" fmla="*/ 58430891 w 74090215"/>
              <a:gd name="connsiteY45" fmla="*/ 8551263 h 17509479"/>
              <a:gd name="connsiteX46" fmla="*/ 58732935 w 74090215"/>
              <a:gd name="connsiteY46" fmla="*/ 8265901 h 17509479"/>
              <a:gd name="connsiteX47" fmla="*/ 60010195 w 74090215"/>
              <a:gd name="connsiteY47" fmla="*/ 5356577 h 17509479"/>
              <a:gd name="connsiteX48" fmla="*/ 56058219 w 74090215"/>
              <a:gd name="connsiteY48" fmla="*/ 1404601 h 17509479"/>
              <a:gd name="connsiteX49" fmla="*/ 52106247 w 74090215"/>
              <a:gd name="connsiteY49" fmla="*/ 5356577 h 17509479"/>
              <a:gd name="connsiteX50" fmla="*/ 53383507 w 74090215"/>
              <a:gd name="connsiteY50" fmla="*/ 8265901 h 17509479"/>
              <a:gd name="connsiteX51" fmla="*/ 53685547 w 74090215"/>
              <a:gd name="connsiteY51" fmla="*/ 8551263 h 17509479"/>
              <a:gd name="connsiteX52" fmla="*/ 55077091 w 74090215"/>
              <a:gd name="connsiteY52" fmla="*/ 12152903 h 17509479"/>
              <a:gd name="connsiteX53" fmla="*/ 49720515 w 74090215"/>
              <a:gd name="connsiteY53" fmla="*/ 17509479 h 17509479"/>
              <a:gd name="connsiteX54" fmla="*/ 44363935 w 74090215"/>
              <a:gd name="connsiteY54" fmla="*/ 12152903 h 17509479"/>
              <a:gd name="connsiteX55" fmla="*/ 45755479 w 74090215"/>
              <a:gd name="connsiteY55" fmla="*/ 8551263 h 17509479"/>
              <a:gd name="connsiteX56" fmla="*/ 46057527 w 74090215"/>
              <a:gd name="connsiteY56" fmla="*/ 8265901 h 17509479"/>
              <a:gd name="connsiteX57" fmla="*/ 47334783 w 74090215"/>
              <a:gd name="connsiteY57" fmla="*/ 5356577 h 17509479"/>
              <a:gd name="connsiteX58" fmla="*/ 43382807 w 74090215"/>
              <a:gd name="connsiteY58" fmla="*/ 1404601 h 17509479"/>
              <a:gd name="connsiteX59" fmla="*/ 39430831 w 74090215"/>
              <a:gd name="connsiteY59" fmla="*/ 5356577 h 17509479"/>
              <a:gd name="connsiteX60" fmla="*/ 40708095 w 74090215"/>
              <a:gd name="connsiteY60" fmla="*/ 8265901 h 17509479"/>
              <a:gd name="connsiteX61" fmla="*/ 41010135 w 74090215"/>
              <a:gd name="connsiteY61" fmla="*/ 8551263 h 17509479"/>
              <a:gd name="connsiteX62" fmla="*/ 42401679 w 74090215"/>
              <a:gd name="connsiteY62" fmla="*/ 12152903 h 17509479"/>
              <a:gd name="connsiteX63" fmla="*/ 37045103 w 74090215"/>
              <a:gd name="connsiteY63" fmla="*/ 17509479 h 17509479"/>
              <a:gd name="connsiteX64" fmla="*/ 31688529 w 74090215"/>
              <a:gd name="connsiteY64" fmla="*/ 12152903 h 17509479"/>
              <a:gd name="connsiteX65" fmla="*/ 33080067 w 74090215"/>
              <a:gd name="connsiteY65" fmla="*/ 8551263 h 17509479"/>
              <a:gd name="connsiteX66" fmla="*/ 33382111 w 74090215"/>
              <a:gd name="connsiteY66" fmla="*/ 8265901 h 17509479"/>
              <a:gd name="connsiteX67" fmla="*/ 34659375 w 74090215"/>
              <a:gd name="connsiteY67" fmla="*/ 5356577 h 17509479"/>
              <a:gd name="connsiteX68" fmla="*/ 30707399 w 74090215"/>
              <a:gd name="connsiteY68" fmla="*/ 1404601 h 17509479"/>
              <a:gd name="connsiteX69" fmla="*/ 26755425 w 74090215"/>
              <a:gd name="connsiteY69" fmla="*/ 5356577 h 17509479"/>
              <a:gd name="connsiteX70" fmla="*/ 28032683 w 74090215"/>
              <a:gd name="connsiteY70" fmla="*/ 8265901 h 17509479"/>
              <a:gd name="connsiteX71" fmla="*/ 28334727 w 74090215"/>
              <a:gd name="connsiteY71" fmla="*/ 8551263 h 17509479"/>
              <a:gd name="connsiteX72" fmla="*/ 29726271 w 74090215"/>
              <a:gd name="connsiteY72" fmla="*/ 12152903 h 17509479"/>
              <a:gd name="connsiteX73" fmla="*/ 24369693 w 74090215"/>
              <a:gd name="connsiteY73" fmla="*/ 17509479 h 17509479"/>
              <a:gd name="connsiteX74" fmla="*/ 19013117 w 74090215"/>
              <a:gd name="connsiteY74" fmla="*/ 12152903 h 17509479"/>
              <a:gd name="connsiteX75" fmla="*/ 20404659 w 74090215"/>
              <a:gd name="connsiteY75" fmla="*/ 8551263 h 17509479"/>
              <a:gd name="connsiteX76" fmla="*/ 20706703 w 74090215"/>
              <a:gd name="connsiteY76" fmla="*/ 8265903 h 17509479"/>
              <a:gd name="connsiteX77" fmla="*/ 21983965 w 74090215"/>
              <a:gd name="connsiteY77" fmla="*/ 5356577 h 17509479"/>
              <a:gd name="connsiteX78" fmla="*/ 18031987 w 74090215"/>
              <a:gd name="connsiteY78" fmla="*/ 1404603 h 17509479"/>
              <a:gd name="connsiteX79" fmla="*/ 14080013 w 74090215"/>
              <a:gd name="connsiteY79" fmla="*/ 5356577 h 17509479"/>
              <a:gd name="connsiteX80" fmla="*/ 15357271 w 74090215"/>
              <a:gd name="connsiteY80" fmla="*/ 8265903 h 17509479"/>
              <a:gd name="connsiteX81" fmla="*/ 15659315 w 74090215"/>
              <a:gd name="connsiteY81" fmla="*/ 8551263 h 17509479"/>
              <a:gd name="connsiteX82" fmla="*/ 17050857 w 74090215"/>
              <a:gd name="connsiteY82" fmla="*/ 12152903 h 17509479"/>
              <a:gd name="connsiteX83" fmla="*/ 11694282 w 74090215"/>
              <a:gd name="connsiteY83" fmla="*/ 17509479 h 17509479"/>
              <a:gd name="connsiteX84" fmla="*/ 6337705 w 74090215"/>
              <a:gd name="connsiteY84" fmla="*/ 12152903 h 17509479"/>
              <a:gd name="connsiteX85" fmla="*/ 7729247 w 74090215"/>
              <a:gd name="connsiteY85" fmla="*/ 8551263 h 17509479"/>
              <a:gd name="connsiteX86" fmla="*/ 8031291 w 74090215"/>
              <a:gd name="connsiteY86" fmla="*/ 8265903 h 17509479"/>
              <a:gd name="connsiteX87" fmla="*/ 9308549 w 74090215"/>
              <a:gd name="connsiteY87" fmla="*/ 5356577 h 17509479"/>
              <a:gd name="connsiteX88" fmla="*/ 5356576 w 74090215"/>
              <a:gd name="connsiteY88" fmla="*/ 1404603 h 17509479"/>
              <a:gd name="connsiteX89" fmla="*/ 1404600 w 74090215"/>
              <a:gd name="connsiteY89" fmla="*/ 5356577 h 17509479"/>
              <a:gd name="connsiteX90" fmla="*/ 2842750 w 74090215"/>
              <a:gd name="connsiteY90" fmla="*/ 8406115 h 17509479"/>
              <a:gd name="connsiteX91" fmla="*/ 2849823 w 74090215"/>
              <a:gd name="connsiteY91" fmla="*/ 8411669 h 17509479"/>
              <a:gd name="connsiteX92" fmla="*/ 1537309 w 74090215"/>
              <a:gd name="connsiteY92" fmla="*/ 9111111 h 17509479"/>
              <a:gd name="connsiteX93" fmla="*/ 1391538 w 74090215"/>
              <a:gd name="connsiteY93" fmla="*/ 8958219 h 17509479"/>
              <a:gd name="connsiteX94" fmla="*/ 0 w 74090215"/>
              <a:gd name="connsiteY94" fmla="*/ 5356577 h 17509479"/>
              <a:gd name="connsiteX95" fmla="*/ 5356576 w 74090215"/>
              <a:gd name="connsiteY95" fmla="*/ 1 h 17509479"/>
              <a:gd name="connsiteX96" fmla="*/ 10713152 w 74090215"/>
              <a:gd name="connsiteY96" fmla="*/ 5356577 h 17509479"/>
              <a:gd name="connsiteX97" fmla="*/ 9321610 w 74090215"/>
              <a:gd name="connsiteY97" fmla="*/ 8958219 h 17509479"/>
              <a:gd name="connsiteX98" fmla="*/ 9019565 w 74090215"/>
              <a:gd name="connsiteY98" fmla="*/ 9243579 h 17509479"/>
              <a:gd name="connsiteX99" fmla="*/ 7742306 w 74090215"/>
              <a:gd name="connsiteY99" fmla="*/ 12152903 h 17509479"/>
              <a:gd name="connsiteX100" fmla="*/ 11694282 w 74090215"/>
              <a:gd name="connsiteY100" fmla="*/ 16104879 h 17509479"/>
              <a:gd name="connsiteX101" fmla="*/ 15646256 w 74090215"/>
              <a:gd name="connsiteY101" fmla="*/ 12152903 h 17509479"/>
              <a:gd name="connsiteX102" fmla="*/ 14368998 w 74090215"/>
              <a:gd name="connsiteY102" fmla="*/ 9243579 h 17509479"/>
              <a:gd name="connsiteX103" fmla="*/ 14066953 w 74090215"/>
              <a:gd name="connsiteY103" fmla="*/ 8958219 h 17509479"/>
              <a:gd name="connsiteX104" fmla="*/ 12675411 w 74090215"/>
              <a:gd name="connsiteY104" fmla="*/ 5356577 h 17509479"/>
              <a:gd name="connsiteX105" fmla="*/ 18031987 w 74090215"/>
              <a:gd name="connsiteY105" fmla="*/ 1 h 17509479"/>
              <a:gd name="connsiteX106" fmla="*/ 23388563 w 74090215"/>
              <a:gd name="connsiteY106" fmla="*/ 5356577 h 17509479"/>
              <a:gd name="connsiteX107" fmla="*/ 21997023 w 74090215"/>
              <a:gd name="connsiteY107" fmla="*/ 8958219 h 17509479"/>
              <a:gd name="connsiteX108" fmla="*/ 21694979 w 74090215"/>
              <a:gd name="connsiteY108" fmla="*/ 9243579 h 17509479"/>
              <a:gd name="connsiteX109" fmla="*/ 20417719 w 74090215"/>
              <a:gd name="connsiteY109" fmla="*/ 12152903 h 17509479"/>
              <a:gd name="connsiteX110" fmla="*/ 24369693 w 74090215"/>
              <a:gd name="connsiteY110" fmla="*/ 16104879 h 17509479"/>
              <a:gd name="connsiteX111" fmla="*/ 28321667 w 74090215"/>
              <a:gd name="connsiteY111" fmla="*/ 12152903 h 17509479"/>
              <a:gd name="connsiteX112" fmla="*/ 27044411 w 74090215"/>
              <a:gd name="connsiteY112" fmla="*/ 9243579 h 17509479"/>
              <a:gd name="connsiteX113" fmla="*/ 26742365 w 74090215"/>
              <a:gd name="connsiteY113" fmla="*/ 8958217 h 17509479"/>
              <a:gd name="connsiteX114" fmla="*/ 25350823 w 74090215"/>
              <a:gd name="connsiteY114" fmla="*/ 5356577 h 17509479"/>
              <a:gd name="connsiteX115" fmla="*/ 30707399 w 74090215"/>
              <a:gd name="connsiteY115" fmla="*/ 0 h 17509479"/>
              <a:gd name="connsiteX0" fmla="*/ 30707399 w 74090215"/>
              <a:gd name="connsiteY0" fmla="*/ 0 h 17509479"/>
              <a:gd name="connsiteX1" fmla="*/ 36063975 w 74090215"/>
              <a:gd name="connsiteY1" fmla="*/ 5356577 h 17509479"/>
              <a:gd name="connsiteX2" fmla="*/ 34672431 w 74090215"/>
              <a:gd name="connsiteY2" fmla="*/ 8958217 h 17509479"/>
              <a:gd name="connsiteX3" fmla="*/ 34370391 w 74090215"/>
              <a:gd name="connsiteY3" fmla="*/ 9243579 h 17509479"/>
              <a:gd name="connsiteX4" fmla="*/ 33093131 w 74090215"/>
              <a:gd name="connsiteY4" fmla="*/ 12152903 h 17509479"/>
              <a:gd name="connsiteX5" fmla="*/ 37045103 w 74090215"/>
              <a:gd name="connsiteY5" fmla="*/ 16104879 h 17509479"/>
              <a:gd name="connsiteX6" fmla="*/ 40997079 w 74090215"/>
              <a:gd name="connsiteY6" fmla="*/ 12152903 h 17509479"/>
              <a:gd name="connsiteX7" fmla="*/ 39719815 w 74090215"/>
              <a:gd name="connsiteY7" fmla="*/ 9243579 h 17509479"/>
              <a:gd name="connsiteX8" fmla="*/ 39417775 w 74090215"/>
              <a:gd name="connsiteY8" fmla="*/ 8958217 h 17509479"/>
              <a:gd name="connsiteX9" fmla="*/ 38026231 w 74090215"/>
              <a:gd name="connsiteY9" fmla="*/ 5356577 h 17509479"/>
              <a:gd name="connsiteX10" fmla="*/ 43382807 w 74090215"/>
              <a:gd name="connsiteY10" fmla="*/ 0 h 17509479"/>
              <a:gd name="connsiteX11" fmla="*/ 48739383 w 74090215"/>
              <a:gd name="connsiteY11" fmla="*/ 5356577 h 17509479"/>
              <a:gd name="connsiteX12" fmla="*/ 47347843 w 74090215"/>
              <a:gd name="connsiteY12" fmla="*/ 8958217 h 17509479"/>
              <a:gd name="connsiteX13" fmla="*/ 47045799 w 74090215"/>
              <a:gd name="connsiteY13" fmla="*/ 9243579 h 17509479"/>
              <a:gd name="connsiteX14" fmla="*/ 45768539 w 74090215"/>
              <a:gd name="connsiteY14" fmla="*/ 12152903 h 17509479"/>
              <a:gd name="connsiteX15" fmla="*/ 49720515 w 74090215"/>
              <a:gd name="connsiteY15" fmla="*/ 16104879 h 17509479"/>
              <a:gd name="connsiteX16" fmla="*/ 53672487 w 74090215"/>
              <a:gd name="connsiteY16" fmla="*/ 12152903 h 17509479"/>
              <a:gd name="connsiteX17" fmla="*/ 52395227 w 74090215"/>
              <a:gd name="connsiteY17" fmla="*/ 9243579 h 17509479"/>
              <a:gd name="connsiteX18" fmla="*/ 52093187 w 74090215"/>
              <a:gd name="connsiteY18" fmla="*/ 8958217 h 17509479"/>
              <a:gd name="connsiteX19" fmla="*/ 50701643 w 74090215"/>
              <a:gd name="connsiteY19" fmla="*/ 5356577 h 17509479"/>
              <a:gd name="connsiteX20" fmla="*/ 56058219 w 74090215"/>
              <a:gd name="connsiteY20" fmla="*/ 0 h 17509479"/>
              <a:gd name="connsiteX21" fmla="*/ 61414799 w 74090215"/>
              <a:gd name="connsiteY21" fmla="*/ 5356577 h 17509479"/>
              <a:gd name="connsiteX22" fmla="*/ 60023255 w 74090215"/>
              <a:gd name="connsiteY22" fmla="*/ 8958217 h 17509479"/>
              <a:gd name="connsiteX23" fmla="*/ 59721211 w 74090215"/>
              <a:gd name="connsiteY23" fmla="*/ 9243579 h 17509479"/>
              <a:gd name="connsiteX24" fmla="*/ 58443951 w 74090215"/>
              <a:gd name="connsiteY24" fmla="*/ 12152903 h 17509479"/>
              <a:gd name="connsiteX25" fmla="*/ 62395927 w 74090215"/>
              <a:gd name="connsiteY25" fmla="*/ 16104879 h 17509479"/>
              <a:gd name="connsiteX26" fmla="*/ 66347903 w 74090215"/>
              <a:gd name="connsiteY26" fmla="*/ 12152903 h 17509479"/>
              <a:gd name="connsiteX27" fmla="*/ 65070643 w 74090215"/>
              <a:gd name="connsiteY27" fmla="*/ 9243579 h 17509479"/>
              <a:gd name="connsiteX28" fmla="*/ 64768599 w 74090215"/>
              <a:gd name="connsiteY28" fmla="*/ 8958217 h 17509479"/>
              <a:gd name="connsiteX29" fmla="*/ 63377055 w 74090215"/>
              <a:gd name="connsiteY29" fmla="*/ 5356577 h 17509479"/>
              <a:gd name="connsiteX30" fmla="*/ 68733639 w 74090215"/>
              <a:gd name="connsiteY30" fmla="*/ 0 h 17509479"/>
              <a:gd name="connsiteX31" fmla="*/ 74090215 w 74090215"/>
              <a:gd name="connsiteY31" fmla="*/ 5356577 h 17509479"/>
              <a:gd name="connsiteX32" fmla="*/ 72698671 w 74090215"/>
              <a:gd name="connsiteY32" fmla="*/ 8958217 h 17509479"/>
              <a:gd name="connsiteX33" fmla="*/ 72552903 w 74090215"/>
              <a:gd name="connsiteY33" fmla="*/ 9111111 h 17509479"/>
              <a:gd name="connsiteX34" fmla="*/ 71240391 w 74090215"/>
              <a:gd name="connsiteY34" fmla="*/ 8411667 h 17509479"/>
              <a:gd name="connsiteX35" fmla="*/ 71247455 w 74090215"/>
              <a:gd name="connsiteY35" fmla="*/ 8406113 h 17509479"/>
              <a:gd name="connsiteX36" fmla="*/ 72685607 w 74090215"/>
              <a:gd name="connsiteY36" fmla="*/ 5356577 h 17509479"/>
              <a:gd name="connsiteX37" fmla="*/ 68733639 w 74090215"/>
              <a:gd name="connsiteY37" fmla="*/ 1404601 h 17509479"/>
              <a:gd name="connsiteX38" fmla="*/ 64781659 w 74090215"/>
              <a:gd name="connsiteY38" fmla="*/ 5356577 h 17509479"/>
              <a:gd name="connsiteX39" fmla="*/ 66058919 w 74090215"/>
              <a:gd name="connsiteY39" fmla="*/ 8265901 h 17509479"/>
              <a:gd name="connsiteX40" fmla="*/ 66360963 w 74090215"/>
              <a:gd name="connsiteY40" fmla="*/ 8551263 h 17509479"/>
              <a:gd name="connsiteX41" fmla="*/ 67752503 w 74090215"/>
              <a:gd name="connsiteY41" fmla="*/ 12152903 h 17509479"/>
              <a:gd name="connsiteX42" fmla="*/ 62395927 w 74090215"/>
              <a:gd name="connsiteY42" fmla="*/ 17509479 h 17509479"/>
              <a:gd name="connsiteX43" fmla="*/ 57039351 w 74090215"/>
              <a:gd name="connsiteY43" fmla="*/ 12152903 h 17509479"/>
              <a:gd name="connsiteX44" fmla="*/ 58430891 w 74090215"/>
              <a:gd name="connsiteY44" fmla="*/ 8551263 h 17509479"/>
              <a:gd name="connsiteX45" fmla="*/ 58732935 w 74090215"/>
              <a:gd name="connsiteY45" fmla="*/ 8265901 h 17509479"/>
              <a:gd name="connsiteX46" fmla="*/ 60010195 w 74090215"/>
              <a:gd name="connsiteY46" fmla="*/ 5356577 h 17509479"/>
              <a:gd name="connsiteX47" fmla="*/ 56058219 w 74090215"/>
              <a:gd name="connsiteY47" fmla="*/ 1404601 h 17509479"/>
              <a:gd name="connsiteX48" fmla="*/ 52106247 w 74090215"/>
              <a:gd name="connsiteY48" fmla="*/ 5356577 h 17509479"/>
              <a:gd name="connsiteX49" fmla="*/ 53383507 w 74090215"/>
              <a:gd name="connsiteY49" fmla="*/ 8265901 h 17509479"/>
              <a:gd name="connsiteX50" fmla="*/ 53685547 w 74090215"/>
              <a:gd name="connsiteY50" fmla="*/ 8551263 h 17509479"/>
              <a:gd name="connsiteX51" fmla="*/ 55077091 w 74090215"/>
              <a:gd name="connsiteY51" fmla="*/ 12152903 h 17509479"/>
              <a:gd name="connsiteX52" fmla="*/ 49720515 w 74090215"/>
              <a:gd name="connsiteY52" fmla="*/ 17509479 h 17509479"/>
              <a:gd name="connsiteX53" fmla="*/ 44363935 w 74090215"/>
              <a:gd name="connsiteY53" fmla="*/ 12152903 h 17509479"/>
              <a:gd name="connsiteX54" fmla="*/ 45755479 w 74090215"/>
              <a:gd name="connsiteY54" fmla="*/ 8551263 h 17509479"/>
              <a:gd name="connsiteX55" fmla="*/ 46057527 w 74090215"/>
              <a:gd name="connsiteY55" fmla="*/ 8265901 h 17509479"/>
              <a:gd name="connsiteX56" fmla="*/ 47334783 w 74090215"/>
              <a:gd name="connsiteY56" fmla="*/ 5356577 h 17509479"/>
              <a:gd name="connsiteX57" fmla="*/ 43382807 w 74090215"/>
              <a:gd name="connsiteY57" fmla="*/ 1404601 h 17509479"/>
              <a:gd name="connsiteX58" fmla="*/ 39430831 w 74090215"/>
              <a:gd name="connsiteY58" fmla="*/ 5356577 h 17509479"/>
              <a:gd name="connsiteX59" fmla="*/ 40708095 w 74090215"/>
              <a:gd name="connsiteY59" fmla="*/ 8265901 h 17509479"/>
              <a:gd name="connsiteX60" fmla="*/ 41010135 w 74090215"/>
              <a:gd name="connsiteY60" fmla="*/ 8551263 h 17509479"/>
              <a:gd name="connsiteX61" fmla="*/ 42401679 w 74090215"/>
              <a:gd name="connsiteY61" fmla="*/ 12152903 h 17509479"/>
              <a:gd name="connsiteX62" fmla="*/ 37045103 w 74090215"/>
              <a:gd name="connsiteY62" fmla="*/ 17509479 h 17509479"/>
              <a:gd name="connsiteX63" fmla="*/ 31688529 w 74090215"/>
              <a:gd name="connsiteY63" fmla="*/ 12152903 h 17509479"/>
              <a:gd name="connsiteX64" fmla="*/ 33080067 w 74090215"/>
              <a:gd name="connsiteY64" fmla="*/ 8551263 h 17509479"/>
              <a:gd name="connsiteX65" fmla="*/ 33382111 w 74090215"/>
              <a:gd name="connsiteY65" fmla="*/ 8265901 h 17509479"/>
              <a:gd name="connsiteX66" fmla="*/ 34659375 w 74090215"/>
              <a:gd name="connsiteY66" fmla="*/ 5356577 h 17509479"/>
              <a:gd name="connsiteX67" fmla="*/ 30707399 w 74090215"/>
              <a:gd name="connsiteY67" fmla="*/ 1404601 h 17509479"/>
              <a:gd name="connsiteX68" fmla="*/ 26755425 w 74090215"/>
              <a:gd name="connsiteY68" fmla="*/ 5356577 h 17509479"/>
              <a:gd name="connsiteX69" fmla="*/ 28032683 w 74090215"/>
              <a:gd name="connsiteY69" fmla="*/ 8265901 h 17509479"/>
              <a:gd name="connsiteX70" fmla="*/ 28334727 w 74090215"/>
              <a:gd name="connsiteY70" fmla="*/ 8551263 h 17509479"/>
              <a:gd name="connsiteX71" fmla="*/ 29726271 w 74090215"/>
              <a:gd name="connsiteY71" fmla="*/ 12152903 h 17509479"/>
              <a:gd name="connsiteX72" fmla="*/ 24369693 w 74090215"/>
              <a:gd name="connsiteY72" fmla="*/ 17509479 h 17509479"/>
              <a:gd name="connsiteX73" fmla="*/ 19013117 w 74090215"/>
              <a:gd name="connsiteY73" fmla="*/ 12152903 h 17509479"/>
              <a:gd name="connsiteX74" fmla="*/ 20404659 w 74090215"/>
              <a:gd name="connsiteY74" fmla="*/ 8551263 h 17509479"/>
              <a:gd name="connsiteX75" fmla="*/ 20706703 w 74090215"/>
              <a:gd name="connsiteY75" fmla="*/ 8265903 h 17509479"/>
              <a:gd name="connsiteX76" fmla="*/ 21983965 w 74090215"/>
              <a:gd name="connsiteY76" fmla="*/ 5356577 h 17509479"/>
              <a:gd name="connsiteX77" fmla="*/ 18031987 w 74090215"/>
              <a:gd name="connsiteY77" fmla="*/ 1404603 h 17509479"/>
              <a:gd name="connsiteX78" fmla="*/ 14080013 w 74090215"/>
              <a:gd name="connsiteY78" fmla="*/ 5356577 h 17509479"/>
              <a:gd name="connsiteX79" fmla="*/ 15357271 w 74090215"/>
              <a:gd name="connsiteY79" fmla="*/ 8265903 h 17509479"/>
              <a:gd name="connsiteX80" fmla="*/ 15659315 w 74090215"/>
              <a:gd name="connsiteY80" fmla="*/ 8551263 h 17509479"/>
              <a:gd name="connsiteX81" fmla="*/ 17050857 w 74090215"/>
              <a:gd name="connsiteY81" fmla="*/ 12152903 h 17509479"/>
              <a:gd name="connsiteX82" fmla="*/ 11694282 w 74090215"/>
              <a:gd name="connsiteY82" fmla="*/ 17509479 h 17509479"/>
              <a:gd name="connsiteX83" fmla="*/ 6337705 w 74090215"/>
              <a:gd name="connsiteY83" fmla="*/ 12152903 h 17509479"/>
              <a:gd name="connsiteX84" fmla="*/ 7729247 w 74090215"/>
              <a:gd name="connsiteY84" fmla="*/ 8551263 h 17509479"/>
              <a:gd name="connsiteX85" fmla="*/ 8031291 w 74090215"/>
              <a:gd name="connsiteY85" fmla="*/ 8265903 h 17509479"/>
              <a:gd name="connsiteX86" fmla="*/ 9308549 w 74090215"/>
              <a:gd name="connsiteY86" fmla="*/ 5356577 h 17509479"/>
              <a:gd name="connsiteX87" fmla="*/ 5356576 w 74090215"/>
              <a:gd name="connsiteY87" fmla="*/ 1404603 h 17509479"/>
              <a:gd name="connsiteX88" fmla="*/ 1404600 w 74090215"/>
              <a:gd name="connsiteY88" fmla="*/ 5356577 h 17509479"/>
              <a:gd name="connsiteX89" fmla="*/ 2842750 w 74090215"/>
              <a:gd name="connsiteY89" fmla="*/ 8406115 h 17509479"/>
              <a:gd name="connsiteX90" fmla="*/ 2849823 w 74090215"/>
              <a:gd name="connsiteY90" fmla="*/ 8411669 h 17509479"/>
              <a:gd name="connsiteX91" fmla="*/ 1537309 w 74090215"/>
              <a:gd name="connsiteY91" fmla="*/ 9111111 h 17509479"/>
              <a:gd name="connsiteX92" fmla="*/ 1391538 w 74090215"/>
              <a:gd name="connsiteY92" fmla="*/ 8958219 h 17509479"/>
              <a:gd name="connsiteX93" fmla="*/ 0 w 74090215"/>
              <a:gd name="connsiteY93" fmla="*/ 5356577 h 17509479"/>
              <a:gd name="connsiteX94" fmla="*/ 5356576 w 74090215"/>
              <a:gd name="connsiteY94" fmla="*/ 1 h 17509479"/>
              <a:gd name="connsiteX95" fmla="*/ 10713152 w 74090215"/>
              <a:gd name="connsiteY95" fmla="*/ 5356577 h 17509479"/>
              <a:gd name="connsiteX96" fmla="*/ 9321610 w 74090215"/>
              <a:gd name="connsiteY96" fmla="*/ 8958219 h 17509479"/>
              <a:gd name="connsiteX97" fmla="*/ 9019565 w 74090215"/>
              <a:gd name="connsiteY97" fmla="*/ 9243579 h 17509479"/>
              <a:gd name="connsiteX98" fmla="*/ 7742306 w 74090215"/>
              <a:gd name="connsiteY98" fmla="*/ 12152903 h 17509479"/>
              <a:gd name="connsiteX99" fmla="*/ 11694282 w 74090215"/>
              <a:gd name="connsiteY99" fmla="*/ 16104879 h 17509479"/>
              <a:gd name="connsiteX100" fmla="*/ 15646256 w 74090215"/>
              <a:gd name="connsiteY100" fmla="*/ 12152903 h 17509479"/>
              <a:gd name="connsiteX101" fmla="*/ 14368998 w 74090215"/>
              <a:gd name="connsiteY101" fmla="*/ 9243579 h 17509479"/>
              <a:gd name="connsiteX102" fmla="*/ 14066953 w 74090215"/>
              <a:gd name="connsiteY102" fmla="*/ 8958219 h 17509479"/>
              <a:gd name="connsiteX103" fmla="*/ 12675411 w 74090215"/>
              <a:gd name="connsiteY103" fmla="*/ 5356577 h 17509479"/>
              <a:gd name="connsiteX104" fmla="*/ 18031987 w 74090215"/>
              <a:gd name="connsiteY104" fmla="*/ 1 h 17509479"/>
              <a:gd name="connsiteX105" fmla="*/ 23388563 w 74090215"/>
              <a:gd name="connsiteY105" fmla="*/ 5356577 h 17509479"/>
              <a:gd name="connsiteX106" fmla="*/ 21997023 w 74090215"/>
              <a:gd name="connsiteY106" fmla="*/ 8958219 h 17509479"/>
              <a:gd name="connsiteX107" fmla="*/ 21694979 w 74090215"/>
              <a:gd name="connsiteY107" fmla="*/ 9243579 h 17509479"/>
              <a:gd name="connsiteX108" fmla="*/ 20417719 w 74090215"/>
              <a:gd name="connsiteY108" fmla="*/ 12152903 h 17509479"/>
              <a:gd name="connsiteX109" fmla="*/ 24369693 w 74090215"/>
              <a:gd name="connsiteY109" fmla="*/ 16104879 h 17509479"/>
              <a:gd name="connsiteX110" fmla="*/ 28321667 w 74090215"/>
              <a:gd name="connsiteY110" fmla="*/ 12152903 h 17509479"/>
              <a:gd name="connsiteX111" fmla="*/ 27044411 w 74090215"/>
              <a:gd name="connsiteY111" fmla="*/ 9243579 h 17509479"/>
              <a:gd name="connsiteX112" fmla="*/ 26742365 w 74090215"/>
              <a:gd name="connsiteY112" fmla="*/ 8958217 h 17509479"/>
              <a:gd name="connsiteX113" fmla="*/ 25350823 w 74090215"/>
              <a:gd name="connsiteY113" fmla="*/ 5356577 h 17509479"/>
              <a:gd name="connsiteX114" fmla="*/ 30707399 w 74090215"/>
              <a:gd name="connsiteY114" fmla="*/ 0 h 175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74090215" h="17509479">
                <a:moveTo>
                  <a:pt x="30707399" y="0"/>
                </a:moveTo>
                <a:cubicBezTo>
                  <a:pt x="33665751" y="0"/>
                  <a:pt x="36063975" y="2398221"/>
                  <a:pt x="36063975" y="5356577"/>
                </a:cubicBezTo>
                <a:cubicBezTo>
                  <a:pt x="36063975" y="6743305"/>
                  <a:pt x="35537019" y="8006959"/>
                  <a:pt x="34672431" y="8958217"/>
                </a:cubicBezTo>
                <a:lnTo>
                  <a:pt x="34370391" y="9243579"/>
                </a:lnTo>
                <a:cubicBezTo>
                  <a:pt x="33585175" y="9965851"/>
                  <a:pt x="33093131" y="11001915"/>
                  <a:pt x="33093131" y="12152903"/>
                </a:cubicBezTo>
                <a:cubicBezTo>
                  <a:pt x="33093131" y="14335519"/>
                  <a:pt x="34862491" y="16104879"/>
                  <a:pt x="37045103" y="16104879"/>
                </a:cubicBezTo>
                <a:cubicBezTo>
                  <a:pt x="39227719" y="16104879"/>
                  <a:pt x="40997079" y="14335519"/>
                  <a:pt x="40997079" y="12152903"/>
                </a:cubicBezTo>
                <a:cubicBezTo>
                  <a:pt x="40997079" y="11001915"/>
                  <a:pt x="40505031" y="9965851"/>
                  <a:pt x="39719815" y="9243579"/>
                </a:cubicBezTo>
                <a:lnTo>
                  <a:pt x="39417775" y="8958217"/>
                </a:lnTo>
                <a:cubicBezTo>
                  <a:pt x="38553183" y="8006959"/>
                  <a:pt x="38026231" y="6743305"/>
                  <a:pt x="38026231" y="5356577"/>
                </a:cubicBezTo>
                <a:cubicBezTo>
                  <a:pt x="38026231" y="2398221"/>
                  <a:pt x="40424455" y="0"/>
                  <a:pt x="43382807" y="0"/>
                </a:cubicBezTo>
                <a:cubicBezTo>
                  <a:pt x="46341163" y="0"/>
                  <a:pt x="48739383" y="2398221"/>
                  <a:pt x="48739383" y="5356577"/>
                </a:cubicBezTo>
                <a:cubicBezTo>
                  <a:pt x="48739383" y="6743305"/>
                  <a:pt x="48212431" y="8006959"/>
                  <a:pt x="47347843" y="8958217"/>
                </a:cubicBezTo>
                <a:lnTo>
                  <a:pt x="47045799" y="9243579"/>
                </a:lnTo>
                <a:cubicBezTo>
                  <a:pt x="46260583" y="9965851"/>
                  <a:pt x="45768539" y="11001915"/>
                  <a:pt x="45768539" y="12152903"/>
                </a:cubicBezTo>
                <a:cubicBezTo>
                  <a:pt x="45768539" y="14335519"/>
                  <a:pt x="47537899" y="16104879"/>
                  <a:pt x="49720515" y="16104879"/>
                </a:cubicBezTo>
                <a:cubicBezTo>
                  <a:pt x="51903127" y="16104879"/>
                  <a:pt x="53672487" y="14335519"/>
                  <a:pt x="53672487" y="12152903"/>
                </a:cubicBezTo>
                <a:cubicBezTo>
                  <a:pt x="53672487" y="11001915"/>
                  <a:pt x="53180443" y="9965851"/>
                  <a:pt x="52395227" y="9243579"/>
                </a:cubicBezTo>
                <a:lnTo>
                  <a:pt x="52093187" y="8958217"/>
                </a:lnTo>
                <a:cubicBezTo>
                  <a:pt x="51228595" y="8006959"/>
                  <a:pt x="50701643" y="6743305"/>
                  <a:pt x="50701643" y="5356577"/>
                </a:cubicBezTo>
                <a:cubicBezTo>
                  <a:pt x="50701643" y="2398221"/>
                  <a:pt x="53099863" y="0"/>
                  <a:pt x="56058219" y="0"/>
                </a:cubicBezTo>
                <a:cubicBezTo>
                  <a:pt x="59016575" y="0"/>
                  <a:pt x="61414799" y="2398221"/>
                  <a:pt x="61414799" y="5356577"/>
                </a:cubicBezTo>
                <a:cubicBezTo>
                  <a:pt x="61414799" y="6743305"/>
                  <a:pt x="60887847" y="8006959"/>
                  <a:pt x="60023255" y="8958217"/>
                </a:cubicBezTo>
                <a:lnTo>
                  <a:pt x="59721211" y="9243579"/>
                </a:lnTo>
                <a:cubicBezTo>
                  <a:pt x="58935995" y="9965851"/>
                  <a:pt x="58443951" y="11001915"/>
                  <a:pt x="58443951" y="12152903"/>
                </a:cubicBezTo>
                <a:cubicBezTo>
                  <a:pt x="58443951" y="14335519"/>
                  <a:pt x="60213311" y="16104879"/>
                  <a:pt x="62395927" y="16104879"/>
                </a:cubicBezTo>
                <a:cubicBezTo>
                  <a:pt x="64578543" y="16104879"/>
                  <a:pt x="66347903" y="14335519"/>
                  <a:pt x="66347903" y="12152903"/>
                </a:cubicBezTo>
                <a:cubicBezTo>
                  <a:pt x="66347903" y="11001915"/>
                  <a:pt x="65855859" y="9965851"/>
                  <a:pt x="65070643" y="9243579"/>
                </a:cubicBezTo>
                <a:lnTo>
                  <a:pt x="64768599" y="8958217"/>
                </a:lnTo>
                <a:cubicBezTo>
                  <a:pt x="63904011" y="8006959"/>
                  <a:pt x="63377055" y="6743305"/>
                  <a:pt x="63377055" y="5356577"/>
                </a:cubicBezTo>
                <a:cubicBezTo>
                  <a:pt x="63377055" y="2398221"/>
                  <a:pt x="65775279" y="0"/>
                  <a:pt x="68733639" y="0"/>
                </a:cubicBezTo>
                <a:cubicBezTo>
                  <a:pt x="71691991" y="0"/>
                  <a:pt x="74090215" y="2398221"/>
                  <a:pt x="74090215" y="5356577"/>
                </a:cubicBezTo>
                <a:cubicBezTo>
                  <a:pt x="74090215" y="6743305"/>
                  <a:pt x="73563255" y="8006959"/>
                  <a:pt x="72698671" y="8958217"/>
                </a:cubicBezTo>
                <a:lnTo>
                  <a:pt x="72552903" y="9111111"/>
                </a:lnTo>
                <a:lnTo>
                  <a:pt x="71240391" y="8411667"/>
                </a:lnTo>
                <a:lnTo>
                  <a:pt x="71247455" y="8406113"/>
                </a:lnTo>
                <a:cubicBezTo>
                  <a:pt x="72125775" y="7681261"/>
                  <a:pt x="72685607" y="6584299"/>
                  <a:pt x="72685607" y="5356577"/>
                </a:cubicBezTo>
                <a:cubicBezTo>
                  <a:pt x="72685607" y="3173961"/>
                  <a:pt x="70916247" y="1404601"/>
                  <a:pt x="68733639" y="1404601"/>
                </a:cubicBezTo>
                <a:cubicBezTo>
                  <a:pt x="66551019" y="1404601"/>
                  <a:pt x="64781659" y="3173961"/>
                  <a:pt x="64781659" y="5356577"/>
                </a:cubicBezTo>
                <a:cubicBezTo>
                  <a:pt x="64781659" y="6507567"/>
                  <a:pt x="65273703" y="7543631"/>
                  <a:pt x="66058919" y="8265901"/>
                </a:cubicBezTo>
                <a:lnTo>
                  <a:pt x="66360963" y="8551263"/>
                </a:lnTo>
                <a:cubicBezTo>
                  <a:pt x="67225551" y="9502521"/>
                  <a:pt x="67752503" y="10766175"/>
                  <a:pt x="67752503" y="12152903"/>
                </a:cubicBezTo>
                <a:cubicBezTo>
                  <a:pt x="67752503" y="15111259"/>
                  <a:pt x="65354283" y="17509479"/>
                  <a:pt x="62395927" y="17509479"/>
                </a:cubicBezTo>
                <a:cubicBezTo>
                  <a:pt x="59437571" y="17509479"/>
                  <a:pt x="57039351" y="15111259"/>
                  <a:pt x="57039351" y="12152903"/>
                </a:cubicBezTo>
                <a:cubicBezTo>
                  <a:pt x="57039351" y="10766175"/>
                  <a:pt x="57566303" y="9502521"/>
                  <a:pt x="58430891" y="8551263"/>
                </a:cubicBezTo>
                <a:lnTo>
                  <a:pt x="58732935" y="8265901"/>
                </a:lnTo>
                <a:cubicBezTo>
                  <a:pt x="59518151" y="7543631"/>
                  <a:pt x="60010195" y="6507567"/>
                  <a:pt x="60010195" y="5356577"/>
                </a:cubicBezTo>
                <a:cubicBezTo>
                  <a:pt x="60010195" y="3173961"/>
                  <a:pt x="58240835" y="1404601"/>
                  <a:pt x="56058219" y="1404601"/>
                </a:cubicBezTo>
                <a:cubicBezTo>
                  <a:pt x="53875607" y="1404601"/>
                  <a:pt x="52106247" y="3173961"/>
                  <a:pt x="52106247" y="5356577"/>
                </a:cubicBezTo>
                <a:cubicBezTo>
                  <a:pt x="52106247" y="6507567"/>
                  <a:pt x="52598291" y="7543631"/>
                  <a:pt x="53383507" y="8265901"/>
                </a:cubicBezTo>
                <a:lnTo>
                  <a:pt x="53685547" y="8551263"/>
                </a:lnTo>
                <a:cubicBezTo>
                  <a:pt x="54550139" y="9502521"/>
                  <a:pt x="55077091" y="10766175"/>
                  <a:pt x="55077091" y="12152903"/>
                </a:cubicBezTo>
                <a:cubicBezTo>
                  <a:pt x="55077091" y="15111259"/>
                  <a:pt x="52678871" y="17509479"/>
                  <a:pt x="49720515" y="17509479"/>
                </a:cubicBezTo>
                <a:cubicBezTo>
                  <a:pt x="46762159" y="17509479"/>
                  <a:pt x="44363935" y="15111259"/>
                  <a:pt x="44363935" y="12152903"/>
                </a:cubicBezTo>
                <a:cubicBezTo>
                  <a:pt x="44363935" y="10766175"/>
                  <a:pt x="44890887" y="9502521"/>
                  <a:pt x="45755479" y="8551263"/>
                </a:cubicBezTo>
                <a:lnTo>
                  <a:pt x="46057527" y="8265901"/>
                </a:lnTo>
                <a:cubicBezTo>
                  <a:pt x="46842739" y="7543631"/>
                  <a:pt x="47334783" y="6507567"/>
                  <a:pt x="47334783" y="5356577"/>
                </a:cubicBezTo>
                <a:cubicBezTo>
                  <a:pt x="47334783" y="3173961"/>
                  <a:pt x="45565423" y="1404601"/>
                  <a:pt x="43382807" y="1404601"/>
                </a:cubicBezTo>
                <a:cubicBezTo>
                  <a:pt x="41200191" y="1404601"/>
                  <a:pt x="39430831" y="3173961"/>
                  <a:pt x="39430831" y="5356577"/>
                </a:cubicBezTo>
                <a:cubicBezTo>
                  <a:pt x="39430831" y="6507567"/>
                  <a:pt x="39922879" y="7543631"/>
                  <a:pt x="40708095" y="8265901"/>
                </a:cubicBezTo>
                <a:lnTo>
                  <a:pt x="41010135" y="8551263"/>
                </a:lnTo>
                <a:cubicBezTo>
                  <a:pt x="41874727" y="9502521"/>
                  <a:pt x="42401679" y="10766175"/>
                  <a:pt x="42401679" y="12152903"/>
                </a:cubicBezTo>
                <a:cubicBezTo>
                  <a:pt x="42401679" y="15111259"/>
                  <a:pt x="40003455" y="17509479"/>
                  <a:pt x="37045103" y="17509479"/>
                </a:cubicBezTo>
                <a:cubicBezTo>
                  <a:pt x="34086751" y="17509479"/>
                  <a:pt x="31688529" y="15111259"/>
                  <a:pt x="31688529" y="12152903"/>
                </a:cubicBezTo>
                <a:cubicBezTo>
                  <a:pt x="31688529" y="10766175"/>
                  <a:pt x="32215479" y="9502521"/>
                  <a:pt x="33080067" y="8551263"/>
                </a:cubicBezTo>
                <a:lnTo>
                  <a:pt x="33382111" y="8265901"/>
                </a:lnTo>
                <a:cubicBezTo>
                  <a:pt x="34167327" y="7543631"/>
                  <a:pt x="34659375" y="6507567"/>
                  <a:pt x="34659375" y="5356577"/>
                </a:cubicBezTo>
                <a:cubicBezTo>
                  <a:pt x="34659375" y="3173961"/>
                  <a:pt x="32890015" y="1404601"/>
                  <a:pt x="30707399" y="1404601"/>
                </a:cubicBezTo>
                <a:cubicBezTo>
                  <a:pt x="28524783" y="1404601"/>
                  <a:pt x="26755425" y="3173961"/>
                  <a:pt x="26755425" y="5356577"/>
                </a:cubicBezTo>
                <a:cubicBezTo>
                  <a:pt x="26755425" y="6507567"/>
                  <a:pt x="27247467" y="7543631"/>
                  <a:pt x="28032683" y="8265901"/>
                </a:cubicBezTo>
                <a:lnTo>
                  <a:pt x="28334727" y="8551263"/>
                </a:lnTo>
                <a:cubicBezTo>
                  <a:pt x="29199315" y="9502521"/>
                  <a:pt x="29726271" y="10766175"/>
                  <a:pt x="29726271" y="12152903"/>
                </a:cubicBezTo>
                <a:cubicBezTo>
                  <a:pt x="29726271" y="15111259"/>
                  <a:pt x="27328047" y="17509479"/>
                  <a:pt x="24369693" y="17509479"/>
                </a:cubicBezTo>
                <a:cubicBezTo>
                  <a:pt x="21411339" y="17509479"/>
                  <a:pt x="19013117" y="15111259"/>
                  <a:pt x="19013117" y="12152903"/>
                </a:cubicBezTo>
                <a:cubicBezTo>
                  <a:pt x="19013117" y="10766175"/>
                  <a:pt x="19540071" y="9502521"/>
                  <a:pt x="20404659" y="8551263"/>
                </a:cubicBezTo>
                <a:lnTo>
                  <a:pt x="20706703" y="8265903"/>
                </a:lnTo>
                <a:cubicBezTo>
                  <a:pt x="21491919" y="7543631"/>
                  <a:pt x="21983965" y="6507567"/>
                  <a:pt x="21983965" y="5356577"/>
                </a:cubicBezTo>
                <a:cubicBezTo>
                  <a:pt x="21983965" y="3173962"/>
                  <a:pt x="20214601" y="1404603"/>
                  <a:pt x="18031987" y="1404603"/>
                </a:cubicBezTo>
                <a:cubicBezTo>
                  <a:pt x="15849372" y="1404603"/>
                  <a:pt x="14080013" y="3173962"/>
                  <a:pt x="14080013" y="5356577"/>
                </a:cubicBezTo>
                <a:cubicBezTo>
                  <a:pt x="14080013" y="6507567"/>
                  <a:pt x="14572056" y="7543631"/>
                  <a:pt x="15357271" y="8265903"/>
                </a:cubicBezTo>
                <a:lnTo>
                  <a:pt x="15659315" y="8551263"/>
                </a:lnTo>
                <a:cubicBezTo>
                  <a:pt x="16523904" y="9502521"/>
                  <a:pt x="17050857" y="10766175"/>
                  <a:pt x="17050857" y="12152903"/>
                </a:cubicBezTo>
                <a:cubicBezTo>
                  <a:pt x="17050857" y="15111259"/>
                  <a:pt x="14652637" y="17509479"/>
                  <a:pt x="11694282" y="17509479"/>
                </a:cubicBezTo>
                <a:cubicBezTo>
                  <a:pt x="8735925" y="17509479"/>
                  <a:pt x="6337705" y="15111259"/>
                  <a:pt x="6337705" y="12152903"/>
                </a:cubicBezTo>
                <a:cubicBezTo>
                  <a:pt x="6337705" y="10766175"/>
                  <a:pt x="6864656" y="9502521"/>
                  <a:pt x="7729247" y="8551263"/>
                </a:cubicBezTo>
                <a:lnTo>
                  <a:pt x="8031291" y="8265903"/>
                </a:lnTo>
                <a:cubicBezTo>
                  <a:pt x="8816507" y="7543631"/>
                  <a:pt x="9308549" y="6507567"/>
                  <a:pt x="9308549" y="5356577"/>
                </a:cubicBezTo>
                <a:cubicBezTo>
                  <a:pt x="9308549" y="3173962"/>
                  <a:pt x="7539190" y="1404603"/>
                  <a:pt x="5356576" y="1404603"/>
                </a:cubicBezTo>
                <a:cubicBezTo>
                  <a:pt x="3173957" y="1404603"/>
                  <a:pt x="1404600" y="3173962"/>
                  <a:pt x="1404600" y="5356577"/>
                </a:cubicBezTo>
                <a:cubicBezTo>
                  <a:pt x="1404600" y="6584299"/>
                  <a:pt x="1964437" y="7681263"/>
                  <a:pt x="2842750" y="8406115"/>
                </a:cubicBezTo>
                <a:lnTo>
                  <a:pt x="2849823" y="8411669"/>
                </a:lnTo>
                <a:lnTo>
                  <a:pt x="1537309" y="9111111"/>
                </a:lnTo>
                <a:lnTo>
                  <a:pt x="1391538" y="8958219"/>
                </a:lnTo>
                <a:cubicBezTo>
                  <a:pt x="526950" y="8006959"/>
                  <a:pt x="0" y="6743307"/>
                  <a:pt x="0" y="5356577"/>
                </a:cubicBezTo>
                <a:cubicBezTo>
                  <a:pt x="0" y="2398221"/>
                  <a:pt x="2398219" y="1"/>
                  <a:pt x="5356576" y="1"/>
                </a:cubicBezTo>
                <a:cubicBezTo>
                  <a:pt x="8314930" y="1"/>
                  <a:pt x="10713152" y="2398221"/>
                  <a:pt x="10713152" y="5356577"/>
                </a:cubicBezTo>
                <a:cubicBezTo>
                  <a:pt x="10713152" y="6743307"/>
                  <a:pt x="10186199" y="8006959"/>
                  <a:pt x="9321610" y="8958219"/>
                </a:cubicBezTo>
                <a:lnTo>
                  <a:pt x="9019565" y="9243579"/>
                </a:lnTo>
                <a:cubicBezTo>
                  <a:pt x="8234348" y="9965851"/>
                  <a:pt x="7742306" y="11001915"/>
                  <a:pt x="7742306" y="12152903"/>
                </a:cubicBezTo>
                <a:cubicBezTo>
                  <a:pt x="7742306" y="14335519"/>
                  <a:pt x="9511666" y="16104879"/>
                  <a:pt x="11694282" y="16104879"/>
                </a:cubicBezTo>
                <a:cubicBezTo>
                  <a:pt x="13876896" y="16104879"/>
                  <a:pt x="15646256" y="14335519"/>
                  <a:pt x="15646256" y="12152903"/>
                </a:cubicBezTo>
                <a:cubicBezTo>
                  <a:pt x="15646256" y="11001915"/>
                  <a:pt x="15154212" y="9965851"/>
                  <a:pt x="14368998" y="9243579"/>
                </a:cubicBezTo>
                <a:lnTo>
                  <a:pt x="14066953" y="8958219"/>
                </a:lnTo>
                <a:cubicBezTo>
                  <a:pt x="13202364" y="8006959"/>
                  <a:pt x="12675411" y="6743307"/>
                  <a:pt x="12675411" y="5356577"/>
                </a:cubicBezTo>
                <a:cubicBezTo>
                  <a:pt x="12675411" y="2398221"/>
                  <a:pt x="15073631" y="1"/>
                  <a:pt x="18031987" y="1"/>
                </a:cubicBezTo>
                <a:cubicBezTo>
                  <a:pt x="20990343" y="1"/>
                  <a:pt x="23388563" y="2398221"/>
                  <a:pt x="23388563" y="5356577"/>
                </a:cubicBezTo>
                <a:cubicBezTo>
                  <a:pt x="23388563" y="6743307"/>
                  <a:pt x="22861611" y="8006959"/>
                  <a:pt x="21997023" y="8958219"/>
                </a:cubicBezTo>
                <a:lnTo>
                  <a:pt x="21694979" y="9243579"/>
                </a:lnTo>
                <a:cubicBezTo>
                  <a:pt x="20909761" y="9965851"/>
                  <a:pt x="20417719" y="11001915"/>
                  <a:pt x="20417719" y="12152903"/>
                </a:cubicBezTo>
                <a:cubicBezTo>
                  <a:pt x="20417719" y="14335519"/>
                  <a:pt x="22187079" y="16104879"/>
                  <a:pt x="24369693" y="16104879"/>
                </a:cubicBezTo>
                <a:cubicBezTo>
                  <a:pt x="26552307" y="16104879"/>
                  <a:pt x="28321667" y="14335519"/>
                  <a:pt x="28321667" y="12152903"/>
                </a:cubicBezTo>
                <a:cubicBezTo>
                  <a:pt x="28321667" y="11001915"/>
                  <a:pt x="27829625" y="9965851"/>
                  <a:pt x="27044411" y="9243579"/>
                </a:cubicBezTo>
                <a:lnTo>
                  <a:pt x="26742365" y="8958217"/>
                </a:lnTo>
                <a:cubicBezTo>
                  <a:pt x="25877775" y="8006959"/>
                  <a:pt x="25350823" y="6743305"/>
                  <a:pt x="25350823" y="5356577"/>
                </a:cubicBezTo>
                <a:cubicBezTo>
                  <a:pt x="25350823" y="2398221"/>
                  <a:pt x="27749043" y="0"/>
                  <a:pt x="30707399" y="0"/>
                </a:cubicBezTo>
                <a:close/>
              </a:path>
            </a:pathLst>
          </a:custGeom>
          <a:gradFill>
            <a:gsLst>
              <a:gs pos="17000">
                <a:schemeClr val="accent1">
                  <a:lumMod val="40000"/>
                  <a:lumOff val="60000"/>
                </a:schemeClr>
              </a:gs>
              <a:gs pos="83000">
                <a:srgbClr val="009900"/>
              </a:gs>
              <a:gs pos="0">
                <a:schemeClr val="accent5"/>
              </a:gs>
              <a:gs pos="33000">
                <a:schemeClr val="accent5">
                  <a:lumMod val="20000"/>
                  <a:lumOff val="8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68000">
                <a:srgbClr val="66FF33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54" name="직사각형 653"/>
          <p:cNvSpPr/>
          <p:nvPr/>
        </p:nvSpPr>
        <p:spPr>
          <a:xfrm>
            <a:off x="2684168" y="8881669"/>
            <a:ext cx="44566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600" dirty="0" smtClean="0">
                <a:solidFill>
                  <a:srgbClr val="00990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since 2012</a:t>
            </a:r>
            <a:endParaRPr lang="ko-KR" altLang="en-US" sz="6600" dirty="0">
              <a:solidFill>
                <a:srgbClr val="00990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sp>
        <p:nvSpPr>
          <p:cNvPr id="666" name="직사각형 665"/>
          <p:cNvSpPr/>
          <p:nvPr/>
        </p:nvSpPr>
        <p:spPr>
          <a:xfrm>
            <a:off x="2775608" y="1650159"/>
            <a:ext cx="11854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6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www.ipab.or.kr</a:t>
            </a:r>
          </a:p>
        </p:txBody>
      </p:sp>
      <p:sp>
        <p:nvSpPr>
          <p:cNvPr id="667" name="직사각형 666"/>
          <p:cNvSpPr/>
          <p:nvPr/>
        </p:nvSpPr>
        <p:spPr>
          <a:xfrm>
            <a:off x="2684168" y="3441583"/>
            <a:ext cx="231204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본원</a:t>
            </a:r>
            <a:r>
              <a:rPr lang="en-US" altLang="ko-KR" sz="7600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부산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부산신항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인천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동해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울산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광양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여수</a:t>
            </a:r>
            <a:r>
              <a:rPr lang="en-US" altLang="ko-KR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·</a:t>
            </a:r>
            <a:r>
              <a:rPr lang="ko-KR" altLang="en-US" sz="76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군산</a:t>
            </a:r>
            <a:endParaRPr lang="ko-KR" altLang="en-US" sz="7600" spc="-300" dirty="0">
              <a:solidFill>
                <a:schemeClr val="tx1">
                  <a:lumMod val="50000"/>
                  <a:lumOff val="50000"/>
                </a:schemeClr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2702" r="28618" b="2702"/>
          <a:stretch>
            <a:fillRect/>
          </a:stretch>
        </p:blipFill>
        <p:spPr>
          <a:xfrm>
            <a:off x="-4671069" y="17056342"/>
            <a:ext cx="5400244" cy="5400000"/>
          </a:xfrm>
          <a:custGeom>
            <a:avLst/>
            <a:gdLst>
              <a:gd name="connsiteX0" fmla="*/ 4086690 w 8173380"/>
              <a:gd name="connsiteY0" fmla="*/ 0 h 8173010"/>
              <a:gd name="connsiteX1" fmla="*/ 8173380 w 8173380"/>
              <a:gd name="connsiteY1" fmla="*/ 4086505 h 8173010"/>
              <a:gd name="connsiteX2" fmla="*/ 4086690 w 8173380"/>
              <a:gd name="connsiteY2" fmla="*/ 8173010 h 8173010"/>
              <a:gd name="connsiteX3" fmla="*/ 0 w 8173380"/>
              <a:gd name="connsiteY3" fmla="*/ 4086505 h 8173010"/>
              <a:gd name="connsiteX4" fmla="*/ 4086690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0" y="0"/>
                </a:moveTo>
                <a:cubicBezTo>
                  <a:pt x="6343708" y="0"/>
                  <a:pt x="8173380" y="1829591"/>
                  <a:pt x="8173380" y="4086505"/>
                </a:cubicBezTo>
                <a:cubicBezTo>
                  <a:pt x="8173380" y="6343419"/>
                  <a:pt x="6343708" y="8173010"/>
                  <a:pt x="4086690" y="8173010"/>
                </a:cubicBezTo>
                <a:cubicBezTo>
                  <a:pt x="1829673" y="8173010"/>
                  <a:pt x="0" y="6343419"/>
                  <a:pt x="0" y="4086505"/>
                </a:cubicBezTo>
                <a:cubicBezTo>
                  <a:pt x="0" y="1829591"/>
                  <a:pt x="1829673" y="0"/>
                  <a:pt x="4086690" y="0"/>
                </a:cubicBezTo>
                <a:close/>
              </a:path>
            </a:pathLst>
          </a:cu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2" r="22116" b="5405"/>
          <a:stretch>
            <a:fillRect/>
          </a:stretch>
        </p:blipFill>
        <p:spPr>
          <a:xfrm>
            <a:off x="9321330" y="-4802907"/>
            <a:ext cx="5400244" cy="5400000"/>
          </a:xfrm>
          <a:custGeom>
            <a:avLst/>
            <a:gdLst>
              <a:gd name="connsiteX0" fmla="*/ 4086692 w 8173380"/>
              <a:gd name="connsiteY0" fmla="*/ 0 h 8173010"/>
              <a:gd name="connsiteX1" fmla="*/ 8173380 w 8173380"/>
              <a:gd name="connsiteY1" fmla="*/ 4086506 h 8173010"/>
              <a:gd name="connsiteX2" fmla="*/ 4086692 w 8173380"/>
              <a:gd name="connsiteY2" fmla="*/ 8173010 h 8173010"/>
              <a:gd name="connsiteX3" fmla="*/ 0 w 8173380"/>
              <a:gd name="connsiteY3" fmla="*/ 4086506 h 8173010"/>
              <a:gd name="connsiteX4" fmla="*/ 4086692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2" y="0"/>
                </a:moveTo>
                <a:cubicBezTo>
                  <a:pt x="6343708" y="0"/>
                  <a:pt x="8173380" y="1829590"/>
                  <a:pt x="8173380" y="4086506"/>
                </a:cubicBezTo>
                <a:cubicBezTo>
                  <a:pt x="8173380" y="6343418"/>
                  <a:pt x="6343708" y="8173010"/>
                  <a:pt x="4086692" y="8173010"/>
                </a:cubicBezTo>
                <a:cubicBezTo>
                  <a:pt x="1829674" y="8173010"/>
                  <a:pt x="0" y="6343418"/>
                  <a:pt x="0" y="4086506"/>
                </a:cubicBezTo>
                <a:cubicBezTo>
                  <a:pt x="0" y="1829590"/>
                  <a:pt x="1829674" y="0"/>
                  <a:pt x="4086692" y="0"/>
                </a:cubicBezTo>
                <a:close/>
              </a:path>
            </a:pathLst>
          </a:cu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Marker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2" r="22116" b="5405"/>
          <a:stretch>
            <a:fillRect/>
          </a:stretch>
        </p:blipFill>
        <p:spPr>
          <a:xfrm>
            <a:off x="27374213" y="50298936"/>
            <a:ext cx="5400244" cy="5400000"/>
          </a:xfrm>
          <a:custGeom>
            <a:avLst/>
            <a:gdLst>
              <a:gd name="connsiteX0" fmla="*/ 4086692 w 8173380"/>
              <a:gd name="connsiteY0" fmla="*/ 0 h 8173010"/>
              <a:gd name="connsiteX1" fmla="*/ 8173380 w 8173380"/>
              <a:gd name="connsiteY1" fmla="*/ 4086506 h 8173010"/>
              <a:gd name="connsiteX2" fmla="*/ 4086692 w 8173380"/>
              <a:gd name="connsiteY2" fmla="*/ 8173010 h 8173010"/>
              <a:gd name="connsiteX3" fmla="*/ 0 w 8173380"/>
              <a:gd name="connsiteY3" fmla="*/ 4086506 h 8173010"/>
              <a:gd name="connsiteX4" fmla="*/ 4086692 w 8173380"/>
              <a:gd name="connsiteY4" fmla="*/ 0 h 817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3380" h="8173010">
                <a:moveTo>
                  <a:pt x="4086692" y="0"/>
                </a:moveTo>
                <a:cubicBezTo>
                  <a:pt x="6343708" y="0"/>
                  <a:pt x="8173380" y="1829590"/>
                  <a:pt x="8173380" y="4086506"/>
                </a:cubicBezTo>
                <a:cubicBezTo>
                  <a:pt x="8173380" y="6343418"/>
                  <a:pt x="6343708" y="8173010"/>
                  <a:pt x="4086692" y="8173010"/>
                </a:cubicBezTo>
                <a:cubicBezTo>
                  <a:pt x="1829674" y="8173010"/>
                  <a:pt x="0" y="6343418"/>
                  <a:pt x="0" y="4086506"/>
                </a:cubicBezTo>
                <a:cubicBezTo>
                  <a:pt x="0" y="1829590"/>
                  <a:pt x="1829674" y="0"/>
                  <a:pt x="4086692" y="0"/>
                </a:cubicBezTo>
                <a:close/>
              </a:path>
            </a:pathLst>
          </a:custGeom>
        </p:spPr>
      </p:pic>
      <p:sp>
        <p:nvSpPr>
          <p:cNvPr id="35" name="직사각형 34"/>
          <p:cNvSpPr/>
          <p:nvPr/>
        </p:nvSpPr>
        <p:spPr>
          <a:xfrm>
            <a:off x="251112" y="49668551"/>
            <a:ext cx="35499101" cy="7540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5701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1401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7102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42803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28503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14204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99905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85605" algn="l" defTabSz="4171401" rtl="0" eaLnBrk="1" latinLnBrk="1" hangingPunct="1">
              <a:defRPr sz="82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2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본원 </a:t>
            </a:r>
            <a:r>
              <a:rPr lang="ko-KR" altLang="en-US" sz="4200" dirty="0" err="1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ㅣ</a:t>
            </a:r>
            <a:r>
              <a:rPr lang="en-US" altLang="ko-KR" sz="42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</a:t>
            </a:r>
            <a:r>
              <a:rPr lang="ko-KR" altLang="en-US" sz="42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부산광역시 </a:t>
            </a:r>
            <a:r>
              <a:rPr lang="ko-KR" altLang="en-US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중구 중앙대로 </a:t>
            </a:r>
            <a:r>
              <a:rPr lang="en-US" altLang="ko-KR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63 </a:t>
            </a:r>
            <a:r>
              <a:rPr lang="ko-KR" altLang="en-US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부산우체국보험회관 </a:t>
            </a:r>
            <a:r>
              <a:rPr lang="en-US" altLang="ko-KR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11</a:t>
            </a:r>
            <a:r>
              <a:rPr lang="ko-KR" altLang="en-US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층 </a:t>
            </a:r>
            <a:r>
              <a:rPr lang="ko-KR" altLang="en-US" sz="4200" dirty="0" err="1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국제식물검역인증원</a:t>
            </a:r>
            <a:r>
              <a:rPr lang="ko-KR" altLang="en-US" sz="42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   </a:t>
            </a:r>
            <a:r>
              <a:rPr lang="en-US" altLang="ko-KR" sz="42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TEL 051-600-8008   </a:t>
            </a:r>
            <a:r>
              <a:rPr lang="ko-KR" altLang="en-US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당직전화 </a:t>
            </a:r>
            <a:r>
              <a:rPr lang="en-US" altLang="ko-KR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051-600-8060 </a:t>
            </a:r>
            <a:r>
              <a:rPr lang="en-US" altLang="ko-KR" sz="4200" dirty="0" smtClean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  FAX </a:t>
            </a:r>
            <a:r>
              <a:rPr lang="en-US" altLang="ko-KR" sz="4200" dirty="0">
                <a:solidFill>
                  <a:srgbClr val="002060"/>
                </a:solidFill>
                <a:latin typeface="a고딕15" panose="02020600000000000000" pitchFamily="18" charset="-127"/>
                <a:ea typeface="a고딕15" panose="02020600000000000000" pitchFamily="18" charset="-127"/>
              </a:rPr>
              <a:t>051-600-8080</a:t>
            </a:r>
            <a:endParaRPr lang="ko-KR" altLang="en-US" sz="4200" dirty="0">
              <a:solidFill>
                <a:srgbClr val="002060"/>
              </a:solidFill>
              <a:latin typeface="a고딕15" panose="02020600000000000000" pitchFamily="18" charset="-127"/>
              <a:ea typeface="a고딕15" panose="02020600000000000000" pitchFamily="18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34" y="12813774"/>
            <a:ext cx="9092943" cy="27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61</Words>
  <Application>Microsoft Office PowerPoint</Application>
  <PresentationFormat>사용자 지정</PresentationFormat>
  <Paragraphs>20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8" baseType="lpstr">
      <vt:lpstr>a고딕15</vt:lpstr>
      <vt:lpstr>a고딕16</vt:lpstr>
      <vt:lpstr>맑은 고딕</vt:lpstr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max s</dc:creator>
  <cp:lastModifiedBy>max s</cp:lastModifiedBy>
  <cp:revision>140</cp:revision>
  <dcterms:created xsi:type="dcterms:W3CDTF">2015-11-02T02:35:30Z</dcterms:created>
  <dcterms:modified xsi:type="dcterms:W3CDTF">2015-11-06T09:04:10Z</dcterms:modified>
</cp:coreProperties>
</file>