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2" r:id="rId4"/>
    <p:sldId id="267" r:id="rId5"/>
    <p:sldId id="268" r:id="rId6"/>
    <p:sldId id="265" r:id="rId7"/>
    <p:sldId id="266" r:id="rId8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FFB3"/>
    <a:srgbClr val="FF0066"/>
    <a:srgbClr val="FFCCFF"/>
    <a:srgbClr val="FFE7FF"/>
    <a:srgbClr val="FF99FF"/>
    <a:srgbClr val="FF66FF"/>
    <a:srgbClr val="EFF5FB"/>
    <a:srgbClr val="FF0B6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166" y="-594"/>
      </p:cViewPr>
      <p:guideLst>
        <p:guide orient="horz" pos="671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18-03-25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272" name="그룹 271"/>
          <p:cNvGrpSpPr/>
          <p:nvPr/>
        </p:nvGrpSpPr>
        <p:grpSpPr>
          <a:xfrm>
            <a:off x="-145288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27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7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8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8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96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97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98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299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0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1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2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3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4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5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6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7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8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09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10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11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12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2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6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7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8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29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0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1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2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3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4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5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6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7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8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39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0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1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2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3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4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5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6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7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8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49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0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1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2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3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4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5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6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7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8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59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0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1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2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3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4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5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6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7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8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69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0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1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2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3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4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5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6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7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8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79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0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1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2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3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4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5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6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7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8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89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0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1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2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3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4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5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6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7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8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399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0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1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2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3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4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5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6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7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8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09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0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1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2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3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4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5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6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7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8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19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0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1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2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3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4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5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6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7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8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29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0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1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2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3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4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5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6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7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8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39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0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1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2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3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4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5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6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7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8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49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0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1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봄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이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온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다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20566764">
            <a:off x="-3330505" y="-10180037"/>
            <a:ext cx="21972464" cy="41297138"/>
            <a:chOff x="-3330505" y="-49631"/>
            <a:chExt cx="21972466" cy="23641143"/>
          </a:xfrm>
          <a:solidFill>
            <a:srgbClr val="FFFFCC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8" name="그룹 617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619" name="TextBox 618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623" name="TextBox 622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4" name="TextBox 623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5" name="TextBox 624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6" name="TextBox 625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627" name="그룹 626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628" name="TextBox 627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0" name="TextBox 629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그림 4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9260" y="11574200"/>
            <a:ext cx="20633332" cy="11607332"/>
          </a:xfrm>
          <a:prstGeom prst="rect">
            <a:avLst/>
          </a:prstGeom>
        </p:spPr>
      </p:pic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봄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이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온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다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20566764">
            <a:off x="-3330505" y="-10180037"/>
            <a:ext cx="21972464" cy="41297138"/>
            <a:chOff x="-3330505" y="-49631"/>
            <a:chExt cx="21972466" cy="23641143"/>
          </a:xfrm>
          <a:solidFill>
            <a:srgbClr val="FFFFCC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3" name="그룹 312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314" name="TextBox 313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566" name="그룹 565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567" name="TextBox 566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68" name="TextBox 567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0" name="TextBox 569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1" name="TextBox 570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2" name="TextBox 571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3" name="TextBox 572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4" name="TextBox 573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그림 4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5330926" cy="7667625"/>
          </a:xfrm>
          <a:prstGeom prst="rect">
            <a:avLst/>
          </a:prstGeom>
        </p:spPr>
      </p:pic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벚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꽃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놀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이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663960">
            <a:off x="-6449978" y="-10076397"/>
            <a:ext cx="21972464" cy="41297138"/>
            <a:chOff x="-3330505" y="-49631"/>
            <a:chExt cx="21972466" cy="23641143"/>
          </a:xfrm>
          <a:solidFill>
            <a:srgbClr val="EFF5FB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8" name="그룹 617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619" name="TextBox 618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623" name="TextBox 622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4" name="TextBox 623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5" name="TextBox 624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6" name="TextBox 625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627" name="그룹 626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628" name="TextBox 627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0" name="TextBox 629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그림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182138" y="4182137"/>
            <a:ext cx="23483624" cy="15119351"/>
          </a:xfrm>
          <a:prstGeom prst="rect">
            <a:avLst/>
          </a:prstGeom>
        </p:spPr>
      </p:pic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벚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꽃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놀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이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663960">
            <a:off x="-6449978" y="-10076397"/>
            <a:ext cx="21972464" cy="41297138"/>
            <a:chOff x="-3330505" y="-49631"/>
            <a:chExt cx="21972466" cy="23641143"/>
          </a:xfrm>
          <a:solidFill>
            <a:srgbClr val="EFF5FB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8" name="그룹 617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619" name="TextBox 618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623" name="TextBox 622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4" name="TextBox 623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5" name="TextBox 624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6" name="TextBox 625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627" name="그룹 626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628" name="TextBox 627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0" name="TextBox 629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3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그림 42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4182138" y="4182137"/>
            <a:ext cx="23483624" cy="15119351"/>
          </a:xfrm>
          <a:prstGeom prst="rect">
            <a:avLst/>
          </a:prstGeom>
        </p:spPr>
      </p:pic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벚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꽃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놀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이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663960">
            <a:off x="-6449978" y="-10076397"/>
            <a:ext cx="21972464" cy="41297138"/>
            <a:chOff x="-3330505" y="-49631"/>
            <a:chExt cx="21972466" cy="23641143"/>
          </a:xfrm>
          <a:solidFill>
            <a:srgbClr val="EFF5FB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8" name="그룹 617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619" name="TextBox 618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623" name="TextBox 622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4" name="TextBox 623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625" name="TextBox 624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626" name="TextBox 625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627" name="그룹 626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628" name="TextBox 627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29" name="TextBox 628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0" name="TextBox 629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chemeClr val="accent5">
                    <a:lumMod val="75000"/>
                  </a:schemeClr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그림 42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 rot="5400000">
            <a:off x="-4182138" y="4182137"/>
            <a:ext cx="23483624" cy="15119351"/>
          </a:xfrm>
          <a:prstGeom prst="rect">
            <a:avLst/>
          </a:prstGeom>
        </p:spPr>
      </p:pic>
      <p:grpSp>
        <p:nvGrpSpPr>
          <p:cNvPr id="452" name="그룹 451"/>
          <p:cNvGrpSpPr/>
          <p:nvPr/>
        </p:nvGrpSpPr>
        <p:grpSpPr>
          <a:xfrm>
            <a:off x="-16471900" y="-7265183"/>
            <a:ext cx="43992800" cy="36000292"/>
            <a:chOff x="-3330505" y="-14471626"/>
            <a:chExt cx="21972466" cy="43055329"/>
          </a:xfrm>
          <a:solidFill>
            <a:srgbClr val="FFCCFF"/>
          </a:solidFill>
        </p:grpSpPr>
        <p:sp>
          <p:nvSpPr>
            <p:cNvPr id="453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4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5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6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7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8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59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0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1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2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3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4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5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6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7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8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69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0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4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5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6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7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8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79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0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1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2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3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4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5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6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7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8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89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0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1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2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3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4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5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6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7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8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499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0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1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2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3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4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5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6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7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8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09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0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1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2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3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4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5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6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7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8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19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0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1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2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3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4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5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6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7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8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29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0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1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2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3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4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5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6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7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8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39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0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1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2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3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4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5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6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7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8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49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0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1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2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3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4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5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6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7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8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59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0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1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2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3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4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65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6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7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8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79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0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1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2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3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4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5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6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7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8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89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0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1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2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3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4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5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6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7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8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599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0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1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2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3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4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5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6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7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8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09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0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1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2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3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4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5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6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  <p:sp>
          <p:nvSpPr>
            <p:cNvPr id="617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E7FF"/>
                </a:solidFill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-3330503" y="-7416800"/>
            <a:ext cx="21972464" cy="36000292"/>
            <a:chOff x="-3330505" y="-14471626"/>
            <a:chExt cx="21972466" cy="43055329"/>
          </a:xfrm>
        </p:grpSpPr>
        <p:sp>
          <p:nvSpPr>
            <p:cNvPr id="5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>
              <a:spLocks noChangeAspect="1"/>
            </p:cNvSpPr>
            <p:nvPr/>
          </p:nvSpPr>
          <p:spPr>
            <a:xfrm rot="2586865">
              <a:off x="-3330503" y="23802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>
              <a:spLocks noChangeAspect="1"/>
            </p:cNvSpPr>
            <p:nvPr/>
          </p:nvSpPr>
          <p:spPr>
            <a:xfrm rot="2586865">
              <a:off x="-3330503" y="2435682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>
              <a:spLocks noChangeAspect="1"/>
            </p:cNvSpPr>
            <p:nvPr/>
          </p:nvSpPr>
          <p:spPr>
            <a:xfrm rot="2586865">
              <a:off x="-3330504" y="2407947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>
              <a:spLocks noChangeAspect="1"/>
            </p:cNvSpPr>
            <p:nvPr/>
          </p:nvSpPr>
          <p:spPr>
            <a:xfrm rot="2586865">
              <a:off x="-3330503" y="2463416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>
              <a:spLocks noChangeAspect="1"/>
            </p:cNvSpPr>
            <p:nvPr/>
          </p:nvSpPr>
          <p:spPr>
            <a:xfrm rot="2586865">
              <a:off x="-3330504" y="2518886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>
              <a:spLocks noChangeAspect="1"/>
            </p:cNvSpPr>
            <p:nvPr/>
          </p:nvSpPr>
          <p:spPr>
            <a:xfrm rot="2586865">
              <a:off x="-3330503" y="2491151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>
              <a:spLocks noChangeAspect="1"/>
            </p:cNvSpPr>
            <p:nvPr/>
          </p:nvSpPr>
          <p:spPr>
            <a:xfrm rot="2586865">
              <a:off x="-3330503" y="2546620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>
              <a:spLocks noChangeAspect="1"/>
            </p:cNvSpPr>
            <p:nvPr/>
          </p:nvSpPr>
          <p:spPr>
            <a:xfrm rot="2586865">
              <a:off x="-3330503" y="2602089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>
              <a:spLocks noChangeAspect="1"/>
            </p:cNvSpPr>
            <p:nvPr/>
          </p:nvSpPr>
          <p:spPr>
            <a:xfrm rot="2586865">
              <a:off x="-3330504" y="2574355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>
              <a:spLocks noChangeAspect="1"/>
            </p:cNvSpPr>
            <p:nvPr/>
          </p:nvSpPr>
          <p:spPr>
            <a:xfrm rot="2586865">
              <a:off x="-3330503" y="262982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>
              <a:spLocks noChangeAspect="1"/>
            </p:cNvSpPr>
            <p:nvPr/>
          </p:nvSpPr>
          <p:spPr>
            <a:xfrm rot="2586865">
              <a:off x="-3330504" y="2685293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>
              <a:spLocks noChangeAspect="1"/>
            </p:cNvSpPr>
            <p:nvPr/>
          </p:nvSpPr>
          <p:spPr>
            <a:xfrm rot="2586865">
              <a:off x="-3330503" y="2657559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 rot="2586865">
              <a:off x="-3330504" y="271302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 rot="2586865">
              <a:off x="-3330503" y="2768497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>
              <a:spLocks noChangeAspect="1"/>
            </p:cNvSpPr>
            <p:nvPr/>
          </p:nvSpPr>
          <p:spPr>
            <a:xfrm rot="2586865">
              <a:off x="-3330504" y="274076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>
              <a:spLocks noChangeAspect="1"/>
            </p:cNvSpPr>
            <p:nvPr/>
          </p:nvSpPr>
          <p:spPr>
            <a:xfrm rot="2586865">
              <a:off x="-3330503" y="279623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>
              <a:spLocks noChangeAspect="1"/>
            </p:cNvSpPr>
            <p:nvPr/>
          </p:nvSpPr>
          <p:spPr>
            <a:xfrm rot="2586865">
              <a:off x="-3330504" y="2851697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>
              <a:spLocks noChangeAspect="1"/>
            </p:cNvSpPr>
            <p:nvPr/>
          </p:nvSpPr>
          <p:spPr>
            <a:xfrm rot="2586865">
              <a:off x="-3330504" y="282396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/>
            <p:cNvSpPr>
              <a:spLocks noChangeAspect="1"/>
            </p:cNvSpPr>
            <p:nvPr/>
          </p:nvSpPr>
          <p:spPr>
            <a:xfrm rot="2586865">
              <a:off x="-3330505" y="-282309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>
              <a:spLocks noChangeAspect="1"/>
            </p:cNvSpPr>
            <p:nvPr/>
          </p:nvSpPr>
          <p:spPr>
            <a:xfrm rot="2586865">
              <a:off x="-3330505" y="-2268399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>
              <a:spLocks noChangeAspect="1"/>
            </p:cNvSpPr>
            <p:nvPr/>
          </p:nvSpPr>
          <p:spPr>
            <a:xfrm rot="2586865">
              <a:off x="-3330504" y="-254574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>
              <a:spLocks noChangeAspect="1"/>
            </p:cNvSpPr>
            <p:nvPr/>
          </p:nvSpPr>
          <p:spPr>
            <a:xfrm rot="2586865">
              <a:off x="-3330505" y="-199105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>
              <a:spLocks noChangeAspect="1"/>
            </p:cNvSpPr>
            <p:nvPr/>
          </p:nvSpPr>
          <p:spPr>
            <a:xfrm rot="2586865">
              <a:off x="-3330504" y="-1436361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/>
            <p:cNvSpPr>
              <a:spLocks noChangeAspect="1"/>
            </p:cNvSpPr>
            <p:nvPr/>
          </p:nvSpPr>
          <p:spPr>
            <a:xfrm rot="2586865">
              <a:off x="-3330505" y="-171370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>
              <a:spLocks noChangeAspect="1"/>
            </p:cNvSpPr>
            <p:nvPr/>
          </p:nvSpPr>
          <p:spPr>
            <a:xfrm rot="2586865">
              <a:off x="-3330505" y="-115901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>
              <a:spLocks noChangeAspect="1"/>
            </p:cNvSpPr>
            <p:nvPr/>
          </p:nvSpPr>
          <p:spPr>
            <a:xfrm rot="2586865">
              <a:off x="-3330505" y="-60432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>
              <a:spLocks noChangeAspect="1"/>
            </p:cNvSpPr>
            <p:nvPr/>
          </p:nvSpPr>
          <p:spPr>
            <a:xfrm rot="2586865">
              <a:off x="-3330504" y="-88166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/>
            <p:cNvSpPr>
              <a:spLocks noChangeAspect="1"/>
            </p:cNvSpPr>
            <p:nvPr/>
          </p:nvSpPr>
          <p:spPr>
            <a:xfrm rot="2586865">
              <a:off x="-3330505" y="-32697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/>
            <p:cNvSpPr>
              <a:spLocks noChangeAspect="1"/>
            </p:cNvSpPr>
            <p:nvPr/>
          </p:nvSpPr>
          <p:spPr>
            <a:xfrm rot="2586865">
              <a:off x="-3330504" y="-365513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/>
            <p:cNvSpPr>
              <a:spLocks noChangeAspect="1"/>
            </p:cNvSpPr>
            <p:nvPr/>
          </p:nvSpPr>
          <p:spPr>
            <a:xfrm rot="2586865">
              <a:off x="-3330504" y="-310043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/>
            <p:cNvSpPr>
              <a:spLocks noChangeAspect="1"/>
            </p:cNvSpPr>
            <p:nvPr/>
          </p:nvSpPr>
          <p:spPr>
            <a:xfrm rot="2586865">
              <a:off x="-3330504" y="-337778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/>
            <p:cNvSpPr>
              <a:spLocks noChangeAspect="1"/>
            </p:cNvSpPr>
            <p:nvPr/>
          </p:nvSpPr>
          <p:spPr>
            <a:xfrm rot="2586865">
              <a:off x="-3330504" y="-1031143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>
              <a:spLocks noChangeAspect="1"/>
            </p:cNvSpPr>
            <p:nvPr/>
          </p:nvSpPr>
          <p:spPr>
            <a:xfrm rot="2586865">
              <a:off x="-3330504" y="-9756743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>
              <a:spLocks noChangeAspect="1"/>
            </p:cNvSpPr>
            <p:nvPr/>
          </p:nvSpPr>
          <p:spPr>
            <a:xfrm rot="2586865">
              <a:off x="-3330504" y="-10034089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/>
            <p:cNvSpPr>
              <a:spLocks noChangeAspect="1"/>
            </p:cNvSpPr>
            <p:nvPr/>
          </p:nvSpPr>
          <p:spPr>
            <a:xfrm rot="2586865">
              <a:off x="-3330504" y="-947939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>
              <a:spLocks noChangeAspect="1"/>
            </p:cNvSpPr>
            <p:nvPr/>
          </p:nvSpPr>
          <p:spPr>
            <a:xfrm rot="2586865">
              <a:off x="-3330504" y="-892470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>
              <a:spLocks noChangeAspect="1"/>
            </p:cNvSpPr>
            <p:nvPr/>
          </p:nvSpPr>
          <p:spPr>
            <a:xfrm rot="2586865">
              <a:off x="-3330505" y="-920205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>
              <a:spLocks noChangeAspect="1"/>
            </p:cNvSpPr>
            <p:nvPr/>
          </p:nvSpPr>
          <p:spPr>
            <a:xfrm rot="2586865">
              <a:off x="-3330504" y="-864735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>
              <a:spLocks noChangeAspect="1"/>
            </p:cNvSpPr>
            <p:nvPr/>
          </p:nvSpPr>
          <p:spPr>
            <a:xfrm rot="2586865">
              <a:off x="-3330505" y="-809266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>
              <a:spLocks noChangeAspect="1"/>
            </p:cNvSpPr>
            <p:nvPr/>
          </p:nvSpPr>
          <p:spPr>
            <a:xfrm rot="2586865">
              <a:off x="-3330504" y="-837001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>
              <a:spLocks noChangeAspect="1"/>
            </p:cNvSpPr>
            <p:nvPr/>
          </p:nvSpPr>
          <p:spPr>
            <a:xfrm rot="2586865">
              <a:off x="-3330504" y="-781532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>
              <a:spLocks noChangeAspect="1"/>
            </p:cNvSpPr>
            <p:nvPr/>
          </p:nvSpPr>
          <p:spPr>
            <a:xfrm rot="2586865">
              <a:off x="-3330504" y="-726062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>
              <a:spLocks noChangeAspect="1"/>
            </p:cNvSpPr>
            <p:nvPr/>
          </p:nvSpPr>
          <p:spPr>
            <a:xfrm rot="2586865">
              <a:off x="-3330504" y="-753797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>
              <a:spLocks noChangeAspect="1"/>
            </p:cNvSpPr>
            <p:nvPr/>
          </p:nvSpPr>
          <p:spPr>
            <a:xfrm rot="2586865">
              <a:off x="-3330504" y="-1363958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>
              <a:spLocks noChangeAspect="1"/>
            </p:cNvSpPr>
            <p:nvPr/>
          </p:nvSpPr>
          <p:spPr>
            <a:xfrm rot="2586865">
              <a:off x="-3330504" y="-1308489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>
              <a:spLocks noChangeAspect="1"/>
            </p:cNvSpPr>
            <p:nvPr/>
          </p:nvSpPr>
          <p:spPr>
            <a:xfrm rot="2586865">
              <a:off x="-3330504" y="-1336224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>
              <a:spLocks noChangeAspect="1"/>
            </p:cNvSpPr>
            <p:nvPr/>
          </p:nvSpPr>
          <p:spPr>
            <a:xfrm rot="2586865">
              <a:off x="-3330504" y="-1280754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>
              <a:spLocks noChangeAspect="1"/>
            </p:cNvSpPr>
            <p:nvPr/>
          </p:nvSpPr>
          <p:spPr>
            <a:xfrm rot="2586865">
              <a:off x="-3330504" y="-1225285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>
              <a:spLocks noChangeAspect="1"/>
            </p:cNvSpPr>
            <p:nvPr/>
          </p:nvSpPr>
          <p:spPr>
            <a:xfrm rot="2586865">
              <a:off x="-3330504" y="-12530203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>
              <a:spLocks noChangeAspect="1"/>
            </p:cNvSpPr>
            <p:nvPr/>
          </p:nvSpPr>
          <p:spPr>
            <a:xfrm rot="2586865">
              <a:off x="-3330504" y="-1197551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>
              <a:spLocks noChangeAspect="1"/>
            </p:cNvSpPr>
            <p:nvPr/>
          </p:nvSpPr>
          <p:spPr>
            <a:xfrm rot="2586865">
              <a:off x="-3330504" y="-11420818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586865">
              <a:off x="-3330504" y="-1169816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586865">
              <a:off x="-3330504" y="-11143472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>
              <a:spLocks noChangeAspect="1"/>
            </p:cNvSpPr>
            <p:nvPr/>
          </p:nvSpPr>
          <p:spPr>
            <a:xfrm rot="2586865">
              <a:off x="-3330504" y="-1058878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>
              <a:spLocks noChangeAspect="1"/>
            </p:cNvSpPr>
            <p:nvPr/>
          </p:nvSpPr>
          <p:spPr>
            <a:xfrm rot="2586865">
              <a:off x="-3330504" y="-1086612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>
              <a:spLocks noChangeAspect="1"/>
            </p:cNvSpPr>
            <p:nvPr/>
          </p:nvSpPr>
          <p:spPr>
            <a:xfrm rot="2586865">
              <a:off x="-3330504" y="-698328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>
              <a:spLocks noChangeAspect="1"/>
            </p:cNvSpPr>
            <p:nvPr/>
          </p:nvSpPr>
          <p:spPr>
            <a:xfrm rot="2586865">
              <a:off x="-3330504" y="-6428590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>
              <a:spLocks noChangeAspect="1"/>
            </p:cNvSpPr>
            <p:nvPr/>
          </p:nvSpPr>
          <p:spPr>
            <a:xfrm rot="2586865">
              <a:off x="-3330504" y="-670593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>
              <a:spLocks noChangeAspect="1"/>
            </p:cNvSpPr>
            <p:nvPr/>
          </p:nvSpPr>
          <p:spPr>
            <a:xfrm rot="2586865">
              <a:off x="-3330504" y="-6151244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>
              <a:spLocks noChangeAspect="1"/>
            </p:cNvSpPr>
            <p:nvPr/>
          </p:nvSpPr>
          <p:spPr>
            <a:xfrm rot="2586865">
              <a:off x="-3330504" y="-5596552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>
              <a:spLocks noChangeAspect="1"/>
            </p:cNvSpPr>
            <p:nvPr/>
          </p:nvSpPr>
          <p:spPr>
            <a:xfrm rot="2586865">
              <a:off x="-3330504" y="-5873898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>
              <a:spLocks noChangeAspect="1"/>
            </p:cNvSpPr>
            <p:nvPr/>
          </p:nvSpPr>
          <p:spPr>
            <a:xfrm rot="2586865">
              <a:off x="-3330504" y="-531920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>
              <a:spLocks noChangeAspect="1"/>
            </p:cNvSpPr>
            <p:nvPr/>
          </p:nvSpPr>
          <p:spPr>
            <a:xfrm rot="2586865">
              <a:off x="-3330504" y="-4764514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>
              <a:spLocks noChangeAspect="1"/>
            </p:cNvSpPr>
            <p:nvPr/>
          </p:nvSpPr>
          <p:spPr>
            <a:xfrm rot="2586865">
              <a:off x="-3330504" y="-5041860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>
              <a:spLocks noChangeAspect="1"/>
            </p:cNvSpPr>
            <p:nvPr/>
          </p:nvSpPr>
          <p:spPr>
            <a:xfrm rot="2586865">
              <a:off x="-3330504" y="-4487167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>
              <a:spLocks noChangeAspect="1"/>
            </p:cNvSpPr>
            <p:nvPr/>
          </p:nvSpPr>
          <p:spPr>
            <a:xfrm rot="2586865">
              <a:off x="-3330504" y="-393247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>
              <a:spLocks noChangeAspect="1"/>
            </p:cNvSpPr>
            <p:nvPr/>
          </p:nvSpPr>
          <p:spPr>
            <a:xfrm rot="2586865">
              <a:off x="-3330504" y="-4209821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>
              <a:spLocks noChangeAspect="1"/>
            </p:cNvSpPr>
            <p:nvPr/>
          </p:nvSpPr>
          <p:spPr>
            <a:xfrm rot="2586865">
              <a:off x="-3330503" y="-14471626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>
              <a:spLocks noChangeAspect="1"/>
            </p:cNvSpPr>
            <p:nvPr/>
          </p:nvSpPr>
          <p:spPr>
            <a:xfrm rot="2586865">
              <a:off x="-3330503" y="-13916926"/>
              <a:ext cx="21972463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>
              <a:spLocks noChangeAspect="1"/>
            </p:cNvSpPr>
            <p:nvPr/>
          </p:nvSpPr>
          <p:spPr>
            <a:xfrm rot="2586865">
              <a:off x="-3330503" y="-14194175"/>
              <a:ext cx="21972464" cy="66728"/>
            </a:xfrm>
            <a:prstGeom prst="star5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536255" y="-1752031"/>
            <a:ext cx="6046839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en-US" altLang="ko-KR" sz="24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봄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타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느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1000" dirty="0" err="1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냐</a:t>
            </a:r>
            <a:endParaRPr lang="en-US" altLang="ko-KR" sz="21000" dirty="0" smtClean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24000" dirty="0" smtClean="0">
                <a:solidFill>
                  <a:srgbClr val="FFF3FF"/>
                </a:solidFill>
                <a:latin typeface="경기천년바탕 Regular" panose="02020503020101020101" pitchFamily="18" charset="-127"/>
                <a:ea typeface="경기천년바탕 Regular" panose="02020503020101020101" pitchFamily="18" charset="-127"/>
              </a:rPr>
              <a:t>｜</a:t>
            </a:r>
            <a:endParaRPr lang="ko-KR" altLang="en-US" sz="24000" dirty="0">
              <a:solidFill>
                <a:srgbClr val="FFF3FF"/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grpSp>
        <p:nvGrpSpPr>
          <p:cNvPr id="180" name="그룹 179"/>
          <p:cNvGrpSpPr/>
          <p:nvPr/>
        </p:nvGrpSpPr>
        <p:grpSpPr>
          <a:xfrm rot="20566764">
            <a:off x="-3330505" y="-10180037"/>
            <a:ext cx="21972464" cy="41297138"/>
            <a:chOff x="-3330505" y="-49631"/>
            <a:chExt cx="21972466" cy="23641143"/>
          </a:xfrm>
          <a:solidFill>
            <a:srgbClr val="FFFFCC"/>
          </a:solidFill>
        </p:grpSpPr>
        <p:sp>
          <p:nvSpPr>
            <p:cNvPr id="182" name="직사각형 4"/>
            <p:cNvSpPr>
              <a:spLocks noChangeAspect="1"/>
            </p:cNvSpPr>
            <p:nvPr/>
          </p:nvSpPr>
          <p:spPr>
            <a:xfrm rot="2586865">
              <a:off x="-3330503" y="2213805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5"/>
            <p:cNvSpPr>
              <a:spLocks noChangeAspect="1"/>
            </p:cNvSpPr>
            <p:nvPr/>
          </p:nvSpPr>
          <p:spPr>
            <a:xfrm rot="2586865">
              <a:off x="-3330504" y="2269274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7"/>
            <p:cNvSpPr>
              <a:spLocks noChangeAspect="1"/>
            </p:cNvSpPr>
            <p:nvPr/>
          </p:nvSpPr>
          <p:spPr>
            <a:xfrm rot="2586865">
              <a:off x="-3330504" y="2241540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0"/>
            <p:cNvSpPr>
              <a:spLocks noChangeAspect="1"/>
            </p:cNvSpPr>
            <p:nvPr/>
          </p:nvSpPr>
          <p:spPr>
            <a:xfrm rot="2586865">
              <a:off x="-3330504" y="2297009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1"/>
            <p:cNvSpPr>
              <a:spLocks noChangeAspect="1"/>
            </p:cNvSpPr>
            <p:nvPr/>
          </p:nvSpPr>
          <p:spPr>
            <a:xfrm rot="2586865">
              <a:off x="-3330504" y="2352478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2"/>
            <p:cNvSpPr>
              <a:spLocks noChangeAspect="1"/>
            </p:cNvSpPr>
            <p:nvPr/>
          </p:nvSpPr>
          <p:spPr>
            <a:xfrm rot="2586865">
              <a:off x="-3330503" y="2324743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22"/>
            <p:cNvSpPr>
              <a:spLocks noChangeAspect="1"/>
            </p:cNvSpPr>
            <p:nvPr/>
          </p:nvSpPr>
          <p:spPr>
            <a:xfrm rot="2586865">
              <a:off x="-3330503" y="1880990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23"/>
            <p:cNvSpPr>
              <a:spLocks noChangeAspect="1"/>
            </p:cNvSpPr>
            <p:nvPr/>
          </p:nvSpPr>
          <p:spPr>
            <a:xfrm rot="2586865">
              <a:off x="-3330504" y="1936459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24"/>
            <p:cNvSpPr>
              <a:spLocks noChangeAspect="1"/>
            </p:cNvSpPr>
            <p:nvPr/>
          </p:nvSpPr>
          <p:spPr>
            <a:xfrm rot="2586865">
              <a:off x="-3330503" y="190872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26"/>
            <p:cNvSpPr>
              <a:spLocks noChangeAspect="1"/>
            </p:cNvSpPr>
            <p:nvPr/>
          </p:nvSpPr>
          <p:spPr>
            <a:xfrm rot="2586865">
              <a:off x="-3330503" y="1964193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27"/>
            <p:cNvSpPr>
              <a:spLocks noChangeAspect="1"/>
            </p:cNvSpPr>
            <p:nvPr/>
          </p:nvSpPr>
          <p:spPr>
            <a:xfrm rot="2586865">
              <a:off x="-3330503" y="2019663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28"/>
            <p:cNvSpPr>
              <a:spLocks noChangeAspect="1"/>
            </p:cNvSpPr>
            <p:nvPr/>
          </p:nvSpPr>
          <p:spPr>
            <a:xfrm rot="2586865">
              <a:off x="-3330504" y="1991928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30"/>
            <p:cNvSpPr>
              <a:spLocks noChangeAspect="1"/>
            </p:cNvSpPr>
            <p:nvPr/>
          </p:nvSpPr>
          <p:spPr>
            <a:xfrm rot="2586865">
              <a:off x="-3330503" y="2047397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31"/>
            <p:cNvSpPr>
              <a:spLocks noChangeAspect="1"/>
            </p:cNvSpPr>
            <p:nvPr/>
          </p:nvSpPr>
          <p:spPr>
            <a:xfrm rot="2586865">
              <a:off x="-3330504" y="2102867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32"/>
            <p:cNvSpPr>
              <a:spLocks noChangeAspect="1"/>
            </p:cNvSpPr>
            <p:nvPr/>
          </p:nvSpPr>
          <p:spPr>
            <a:xfrm rot="2586865">
              <a:off x="-3330503" y="2075132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34"/>
            <p:cNvSpPr>
              <a:spLocks noChangeAspect="1"/>
            </p:cNvSpPr>
            <p:nvPr/>
          </p:nvSpPr>
          <p:spPr>
            <a:xfrm rot="2586865">
              <a:off x="-3330503" y="2130601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35"/>
            <p:cNvSpPr>
              <a:spLocks noChangeAspect="1"/>
            </p:cNvSpPr>
            <p:nvPr/>
          </p:nvSpPr>
          <p:spPr>
            <a:xfrm rot="2586865">
              <a:off x="-3330503" y="2186070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36"/>
            <p:cNvSpPr>
              <a:spLocks noChangeAspect="1"/>
            </p:cNvSpPr>
            <p:nvPr/>
          </p:nvSpPr>
          <p:spPr>
            <a:xfrm rot="2586865">
              <a:off x="-3330504" y="215833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54"/>
            <p:cNvSpPr>
              <a:spLocks noChangeAspect="1"/>
            </p:cNvSpPr>
            <p:nvPr/>
          </p:nvSpPr>
          <p:spPr>
            <a:xfrm rot="2586865">
              <a:off x="-3330503" y="1797786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55"/>
            <p:cNvSpPr>
              <a:spLocks noChangeAspect="1"/>
            </p:cNvSpPr>
            <p:nvPr/>
          </p:nvSpPr>
          <p:spPr>
            <a:xfrm rot="2586865">
              <a:off x="-3330504" y="185325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56"/>
            <p:cNvSpPr>
              <a:spLocks noChangeAspect="1"/>
            </p:cNvSpPr>
            <p:nvPr/>
          </p:nvSpPr>
          <p:spPr>
            <a:xfrm rot="2586865">
              <a:off x="-3330504" y="182552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60"/>
            <p:cNvSpPr>
              <a:spLocks noChangeAspect="1"/>
            </p:cNvSpPr>
            <p:nvPr/>
          </p:nvSpPr>
          <p:spPr>
            <a:xfrm rot="2586865">
              <a:off x="-3330504" y="1132155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61"/>
            <p:cNvSpPr>
              <a:spLocks noChangeAspect="1"/>
            </p:cNvSpPr>
            <p:nvPr/>
          </p:nvSpPr>
          <p:spPr>
            <a:xfrm rot="2586865">
              <a:off x="-3330504" y="1187624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62"/>
            <p:cNvSpPr>
              <a:spLocks noChangeAspect="1"/>
            </p:cNvSpPr>
            <p:nvPr/>
          </p:nvSpPr>
          <p:spPr>
            <a:xfrm rot="2586865">
              <a:off x="-3330504" y="115989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63"/>
            <p:cNvSpPr>
              <a:spLocks noChangeAspect="1"/>
            </p:cNvSpPr>
            <p:nvPr/>
          </p:nvSpPr>
          <p:spPr>
            <a:xfrm rot="2586865">
              <a:off x="-3330504" y="1215359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64"/>
            <p:cNvSpPr>
              <a:spLocks noChangeAspect="1"/>
            </p:cNvSpPr>
            <p:nvPr/>
          </p:nvSpPr>
          <p:spPr>
            <a:xfrm rot="2586865">
              <a:off x="-3330504" y="12708287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65"/>
            <p:cNvSpPr>
              <a:spLocks noChangeAspect="1"/>
            </p:cNvSpPr>
            <p:nvPr/>
          </p:nvSpPr>
          <p:spPr>
            <a:xfrm rot="2586865">
              <a:off x="-3330504" y="1243094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66"/>
            <p:cNvSpPr>
              <a:spLocks noChangeAspect="1"/>
            </p:cNvSpPr>
            <p:nvPr/>
          </p:nvSpPr>
          <p:spPr>
            <a:xfrm rot="2586865">
              <a:off x="-3330504" y="1298563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67"/>
            <p:cNvSpPr>
              <a:spLocks noChangeAspect="1"/>
            </p:cNvSpPr>
            <p:nvPr/>
          </p:nvSpPr>
          <p:spPr>
            <a:xfrm rot="2586865">
              <a:off x="-3330504" y="1354032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68"/>
            <p:cNvSpPr>
              <a:spLocks noChangeAspect="1"/>
            </p:cNvSpPr>
            <p:nvPr/>
          </p:nvSpPr>
          <p:spPr>
            <a:xfrm rot="2586865">
              <a:off x="-3330504" y="132629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69"/>
            <p:cNvSpPr>
              <a:spLocks noChangeAspect="1"/>
            </p:cNvSpPr>
            <p:nvPr/>
          </p:nvSpPr>
          <p:spPr>
            <a:xfrm rot="2586865">
              <a:off x="-3330503" y="1381767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70"/>
            <p:cNvSpPr>
              <a:spLocks noChangeAspect="1"/>
            </p:cNvSpPr>
            <p:nvPr/>
          </p:nvSpPr>
          <p:spPr>
            <a:xfrm rot="2586865">
              <a:off x="-3330504" y="14372363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71"/>
            <p:cNvSpPr>
              <a:spLocks noChangeAspect="1"/>
            </p:cNvSpPr>
            <p:nvPr/>
          </p:nvSpPr>
          <p:spPr>
            <a:xfrm rot="2586865">
              <a:off x="-3330504" y="1409501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72"/>
            <p:cNvSpPr>
              <a:spLocks noChangeAspect="1"/>
            </p:cNvSpPr>
            <p:nvPr/>
          </p:nvSpPr>
          <p:spPr>
            <a:xfrm rot="2586865">
              <a:off x="-3330504" y="799340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73"/>
            <p:cNvSpPr>
              <a:spLocks noChangeAspect="1"/>
            </p:cNvSpPr>
            <p:nvPr/>
          </p:nvSpPr>
          <p:spPr>
            <a:xfrm rot="2586865">
              <a:off x="-3330504" y="854809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74"/>
            <p:cNvSpPr>
              <a:spLocks noChangeAspect="1"/>
            </p:cNvSpPr>
            <p:nvPr/>
          </p:nvSpPr>
          <p:spPr>
            <a:xfrm rot="2586865">
              <a:off x="-3330504" y="827075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75"/>
            <p:cNvSpPr>
              <a:spLocks noChangeAspect="1"/>
            </p:cNvSpPr>
            <p:nvPr/>
          </p:nvSpPr>
          <p:spPr>
            <a:xfrm rot="2586865">
              <a:off x="-3330504" y="882544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76"/>
            <p:cNvSpPr>
              <a:spLocks noChangeAspect="1"/>
            </p:cNvSpPr>
            <p:nvPr/>
          </p:nvSpPr>
          <p:spPr>
            <a:xfrm rot="2586865">
              <a:off x="-3330504" y="938013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77"/>
            <p:cNvSpPr>
              <a:spLocks noChangeAspect="1"/>
            </p:cNvSpPr>
            <p:nvPr/>
          </p:nvSpPr>
          <p:spPr>
            <a:xfrm rot="2586865">
              <a:off x="-3330504" y="910278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78"/>
            <p:cNvSpPr>
              <a:spLocks noChangeAspect="1"/>
            </p:cNvSpPr>
            <p:nvPr/>
          </p:nvSpPr>
          <p:spPr>
            <a:xfrm rot="2586865">
              <a:off x="-3330504" y="965747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79"/>
            <p:cNvSpPr>
              <a:spLocks noChangeAspect="1"/>
            </p:cNvSpPr>
            <p:nvPr/>
          </p:nvSpPr>
          <p:spPr>
            <a:xfrm rot="2586865">
              <a:off x="-3330504" y="1021217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80"/>
            <p:cNvSpPr>
              <a:spLocks noChangeAspect="1"/>
            </p:cNvSpPr>
            <p:nvPr/>
          </p:nvSpPr>
          <p:spPr>
            <a:xfrm rot="2586865">
              <a:off x="-3330504" y="993482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81"/>
            <p:cNvSpPr>
              <a:spLocks noChangeAspect="1"/>
            </p:cNvSpPr>
            <p:nvPr/>
          </p:nvSpPr>
          <p:spPr>
            <a:xfrm rot="2586865">
              <a:off x="-3330504" y="1048951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직사각형 82"/>
            <p:cNvSpPr>
              <a:spLocks noChangeAspect="1"/>
            </p:cNvSpPr>
            <p:nvPr/>
          </p:nvSpPr>
          <p:spPr>
            <a:xfrm rot="2586865">
              <a:off x="-3330504" y="1104421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83"/>
            <p:cNvSpPr>
              <a:spLocks noChangeAspect="1"/>
            </p:cNvSpPr>
            <p:nvPr/>
          </p:nvSpPr>
          <p:spPr>
            <a:xfrm rot="2586865">
              <a:off x="-3330504" y="1076686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84"/>
            <p:cNvSpPr>
              <a:spLocks noChangeAspect="1"/>
            </p:cNvSpPr>
            <p:nvPr/>
          </p:nvSpPr>
          <p:spPr>
            <a:xfrm rot="2586865">
              <a:off x="-3330504" y="1464971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85"/>
            <p:cNvSpPr>
              <a:spLocks noChangeAspect="1"/>
            </p:cNvSpPr>
            <p:nvPr/>
          </p:nvSpPr>
          <p:spPr>
            <a:xfrm rot="2586865">
              <a:off x="-3330504" y="1520440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직사각형 86"/>
            <p:cNvSpPr>
              <a:spLocks noChangeAspect="1"/>
            </p:cNvSpPr>
            <p:nvPr/>
          </p:nvSpPr>
          <p:spPr>
            <a:xfrm rot="2586865">
              <a:off x="-3330504" y="1492705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직사각형 87"/>
            <p:cNvSpPr>
              <a:spLocks noChangeAspect="1"/>
            </p:cNvSpPr>
            <p:nvPr/>
          </p:nvSpPr>
          <p:spPr>
            <a:xfrm rot="2586865">
              <a:off x="-3330503" y="1548174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직사각형 88"/>
            <p:cNvSpPr>
              <a:spLocks noChangeAspect="1"/>
            </p:cNvSpPr>
            <p:nvPr/>
          </p:nvSpPr>
          <p:spPr>
            <a:xfrm rot="2586865">
              <a:off x="-3330504" y="1603643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직사각형 89"/>
            <p:cNvSpPr>
              <a:spLocks noChangeAspect="1"/>
            </p:cNvSpPr>
            <p:nvPr/>
          </p:nvSpPr>
          <p:spPr>
            <a:xfrm rot="2586865">
              <a:off x="-3330504" y="1575909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직사각형 90"/>
            <p:cNvSpPr>
              <a:spLocks noChangeAspect="1"/>
            </p:cNvSpPr>
            <p:nvPr/>
          </p:nvSpPr>
          <p:spPr>
            <a:xfrm rot="2586865">
              <a:off x="-3330504" y="1631378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직사각형 91"/>
            <p:cNvSpPr>
              <a:spLocks noChangeAspect="1"/>
            </p:cNvSpPr>
            <p:nvPr/>
          </p:nvSpPr>
          <p:spPr>
            <a:xfrm rot="2586865">
              <a:off x="-3330504" y="1686847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직사각형 92"/>
            <p:cNvSpPr>
              <a:spLocks noChangeAspect="1"/>
            </p:cNvSpPr>
            <p:nvPr/>
          </p:nvSpPr>
          <p:spPr>
            <a:xfrm rot="2586865">
              <a:off x="-3330504" y="1659113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직사각형 93"/>
            <p:cNvSpPr>
              <a:spLocks noChangeAspect="1"/>
            </p:cNvSpPr>
            <p:nvPr/>
          </p:nvSpPr>
          <p:spPr>
            <a:xfrm rot="2586865">
              <a:off x="-3330504" y="1714582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직사각형 94"/>
            <p:cNvSpPr>
              <a:spLocks noChangeAspect="1"/>
            </p:cNvSpPr>
            <p:nvPr/>
          </p:nvSpPr>
          <p:spPr>
            <a:xfrm rot="2586865">
              <a:off x="-3330504" y="177005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95"/>
            <p:cNvSpPr>
              <a:spLocks noChangeAspect="1"/>
            </p:cNvSpPr>
            <p:nvPr/>
          </p:nvSpPr>
          <p:spPr>
            <a:xfrm rot="2586865">
              <a:off x="-3330504" y="1742316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96"/>
            <p:cNvSpPr>
              <a:spLocks noChangeAspect="1"/>
            </p:cNvSpPr>
            <p:nvPr/>
          </p:nvSpPr>
          <p:spPr>
            <a:xfrm rot="2586865">
              <a:off x="-3330505" y="716136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97"/>
            <p:cNvSpPr>
              <a:spLocks noChangeAspect="1"/>
            </p:cNvSpPr>
            <p:nvPr/>
          </p:nvSpPr>
          <p:spPr>
            <a:xfrm rot="2586865">
              <a:off x="-3330504" y="7716059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직사각형 98"/>
            <p:cNvSpPr>
              <a:spLocks noChangeAspect="1"/>
            </p:cNvSpPr>
            <p:nvPr/>
          </p:nvSpPr>
          <p:spPr>
            <a:xfrm rot="2586865">
              <a:off x="-3330505" y="743871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직사각형 101"/>
            <p:cNvSpPr>
              <a:spLocks noChangeAspect="1"/>
            </p:cNvSpPr>
            <p:nvPr/>
          </p:nvSpPr>
          <p:spPr>
            <a:xfrm rot="2586865">
              <a:off x="-3330505" y="50506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직사각형 102"/>
            <p:cNvSpPr>
              <a:spLocks noChangeAspect="1"/>
            </p:cNvSpPr>
            <p:nvPr/>
          </p:nvSpPr>
          <p:spPr>
            <a:xfrm rot="2586865">
              <a:off x="-3330505" y="105975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직사각형 103"/>
            <p:cNvSpPr>
              <a:spLocks noChangeAspect="1"/>
            </p:cNvSpPr>
            <p:nvPr/>
          </p:nvSpPr>
          <p:spPr>
            <a:xfrm rot="2586865">
              <a:off x="-3330505" y="78240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직사각형 104"/>
            <p:cNvSpPr>
              <a:spLocks noChangeAspect="1"/>
            </p:cNvSpPr>
            <p:nvPr/>
          </p:nvSpPr>
          <p:spPr>
            <a:xfrm rot="2586865">
              <a:off x="-3330505" y="133709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직사각형 105"/>
            <p:cNvSpPr>
              <a:spLocks noChangeAspect="1"/>
            </p:cNvSpPr>
            <p:nvPr/>
          </p:nvSpPr>
          <p:spPr>
            <a:xfrm rot="2586865">
              <a:off x="-3330504" y="1891791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직사각형 106"/>
            <p:cNvSpPr>
              <a:spLocks noChangeAspect="1"/>
            </p:cNvSpPr>
            <p:nvPr/>
          </p:nvSpPr>
          <p:spPr>
            <a:xfrm rot="2586865">
              <a:off x="-3330505" y="161444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직사각형 107"/>
            <p:cNvSpPr>
              <a:spLocks noChangeAspect="1"/>
            </p:cNvSpPr>
            <p:nvPr/>
          </p:nvSpPr>
          <p:spPr>
            <a:xfrm rot="2586865">
              <a:off x="-3330505" y="2169137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직사각형 108"/>
            <p:cNvSpPr>
              <a:spLocks noChangeAspect="1"/>
            </p:cNvSpPr>
            <p:nvPr/>
          </p:nvSpPr>
          <p:spPr>
            <a:xfrm rot="2586865">
              <a:off x="-3330505" y="272383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109"/>
            <p:cNvSpPr>
              <a:spLocks noChangeAspect="1"/>
            </p:cNvSpPr>
            <p:nvPr/>
          </p:nvSpPr>
          <p:spPr>
            <a:xfrm rot="2586865">
              <a:off x="-3330505" y="244648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110"/>
            <p:cNvSpPr>
              <a:spLocks noChangeAspect="1"/>
            </p:cNvSpPr>
            <p:nvPr/>
          </p:nvSpPr>
          <p:spPr>
            <a:xfrm rot="2586865">
              <a:off x="-3330505" y="3001175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직사각형 111"/>
            <p:cNvSpPr>
              <a:spLocks noChangeAspect="1"/>
            </p:cNvSpPr>
            <p:nvPr/>
          </p:nvSpPr>
          <p:spPr>
            <a:xfrm rot="2586865">
              <a:off x="-3330505" y="3555868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직사각형 112"/>
            <p:cNvSpPr>
              <a:spLocks noChangeAspect="1"/>
            </p:cNvSpPr>
            <p:nvPr/>
          </p:nvSpPr>
          <p:spPr>
            <a:xfrm rot="2586865">
              <a:off x="-3330505" y="3278522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직사각형 123"/>
            <p:cNvSpPr>
              <a:spLocks noChangeAspect="1"/>
            </p:cNvSpPr>
            <p:nvPr/>
          </p:nvSpPr>
          <p:spPr>
            <a:xfrm rot="2586865">
              <a:off x="-3330504" y="227715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직사각형 124"/>
            <p:cNvSpPr>
              <a:spLocks noChangeAspect="1"/>
            </p:cNvSpPr>
            <p:nvPr/>
          </p:nvSpPr>
          <p:spPr>
            <a:xfrm rot="2586865">
              <a:off x="-3330505" y="-4963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직사각형 125"/>
            <p:cNvSpPr>
              <a:spLocks noChangeAspect="1"/>
            </p:cNvSpPr>
            <p:nvPr/>
          </p:nvSpPr>
          <p:spPr>
            <a:xfrm rot="2586865">
              <a:off x="-3330505" y="3833213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직사각형 126"/>
            <p:cNvSpPr>
              <a:spLocks noChangeAspect="1"/>
            </p:cNvSpPr>
            <p:nvPr/>
          </p:nvSpPr>
          <p:spPr>
            <a:xfrm rot="2586865">
              <a:off x="-3330505" y="4387906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직사각형 127"/>
            <p:cNvSpPr>
              <a:spLocks noChangeAspect="1"/>
            </p:cNvSpPr>
            <p:nvPr/>
          </p:nvSpPr>
          <p:spPr>
            <a:xfrm rot="2586865">
              <a:off x="-3330505" y="4110560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직사각형 128"/>
            <p:cNvSpPr>
              <a:spLocks noChangeAspect="1"/>
            </p:cNvSpPr>
            <p:nvPr/>
          </p:nvSpPr>
          <p:spPr>
            <a:xfrm rot="2586865">
              <a:off x="-3330505" y="4665251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직사각형 129"/>
            <p:cNvSpPr>
              <a:spLocks noChangeAspect="1"/>
            </p:cNvSpPr>
            <p:nvPr/>
          </p:nvSpPr>
          <p:spPr>
            <a:xfrm rot="2586865">
              <a:off x="-3330505" y="5219944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130"/>
            <p:cNvSpPr>
              <a:spLocks noChangeAspect="1"/>
            </p:cNvSpPr>
            <p:nvPr/>
          </p:nvSpPr>
          <p:spPr>
            <a:xfrm rot="2586865">
              <a:off x="-3330504" y="494259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직사각형 131"/>
            <p:cNvSpPr>
              <a:spLocks noChangeAspect="1"/>
            </p:cNvSpPr>
            <p:nvPr/>
          </p:nvSpPr>
          <p:spPr>
            <a:xfrm rot="2586865">
              <a:off x="-3330505" y="5497289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직사각형 132"/>
            <p:cNvSpPr>
              <a:spLocks noChangeAspect="1"/>
            </p:cNvSpPr>
            <p:nvPr/>
          </p:nvSpPr>
          <p:spPr>
            <a:xfrm rot="2586865">
              <a:off x="-3330504" y="6051982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133"/>
            <p:cNvSpPr>
              <a:spLocks noChangeAspect="1"/>
            </p:cNvSpPr>
            <p:nvPr/>
          </p:nvSpPr>
          <p:spPr>
            <a:xfrm rot="2586865">
              <a:off x="-3330505" y="5774636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직사각형 134"/>
            <p:cNvSpPr>
              <a:spLocks noChangeAspect="1"/>
            </p:cNvSpPr>
            <p:nvPr/>
          </p:nvSpPr>
          <p:spPr>
            <a:xfrm rot="2586865">
              <a:off x="-3330505" y="6329328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직사각형 135"/>
            <p:cNvSpPr>
              <a:spLocks noChangeAspect="1"/>
            </p:cNvSpPr>
            <p:nvPr/>
          </p:nvSpPr>
          <p:spPr>
            <a:xfrm rot="2586865">
              <a:off x="-3330505" y="6884020"/>
              <a:ext cx="21972463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136"/>
            <p:cNvSpPr>
              <a:spLocks noChangeAspect="1"/>
            </p:cNvSpPr>
            <p:nvPr/>
          </p:nvSpPr>
          <p:spPr>
            <a:xfrm rot="2586865">
              <a:off x="-3330504" y="6606674"/>
              <a:ext cx="21972464" cy="667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3" name="그룹 312"/>
          <p:cNvGrpSpPr/>
          <p:nvPr/>
        </p:nvGrpSpPr>
        <p:grpSpPr>
          <a:xfrm>
            <a:off x="10115293" y="3488022"/>
            <a:ext cx="1056573" cy="6451651"/>
            <a:chOff x="9879317" y="3889050"/>
            <a:chExt cx="1056573" cy="6244547"/>
          </a:xfrm>
        </p:grpSpPr>
        <p:sp>
          <p:nvSpPr>
            <p:cNvPr id="314" name="TextBox 313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0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8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3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·</a:t>
              </a:r>
            </a:p>
          </p:txBody>
        </p:sp>
      </p:grpSp>
      <p:grpSp>
        <p:nvGrpSpPr>
          <p:cNvPr id="566" name="그룹 565"/>
          <p:cNvGrpSpPr/>
          <p:nvPr/>
        </p:nvGrpSpPr>
        <p:grpSpPr>
          <a:xfrm>
            <a:off x="3975488" y="11307745"/>
            <a:ext cx="1056573" cy="6451651"/>
            <a:chOff x="9879317" y="3889050"/>
            <a:chExt cx="1056573" cy="6244547"/>
          </a:xfrm>
        </p:grpSpPr>
        <p:sp>
          <p:nvSpPr>
            <p:cNvPr id="567" name="TextBox 566"/>
            <p:cNvSpPr txBox="1"/>
            <p:nvPr/>
          </p:nvSpPr>
          <p:spPr>
            <a:xfrm rot="2509183">
              <a:off x="9879317" y="388905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어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68" name="TextBox 567"/>
            <p:cNvSpPr txBox="1"/>
            <p:nvPr/>
          </p:nvSpPr>
          <p:spPr>
            <a:xfrm rot="2509183">
              <a:off x="9879317" y="4707081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 rot="2509183">
              <a:off x="9879317" y="552511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날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0" name="TextBox 569"/>
            <p:cNvSpPr txBox="1"/>
            <p:nvPr/>
          </p:nvSpPr>
          <p:spPr>
            <a:xfrm rot="2509183">
              <a:off x="9879317" y="634314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1" name="TextBox 570"/>
            <p:cNvSpPr txBox="1"/>
            <p:nvPr/>
          </p:nvSpPr>
          <p:spPr>
            <a:xfrm rot="2509183">
              <a:off x="9879317" y="7979202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갑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2" name="TextBox 571"/>
            <p:cNvSpPr txBox="1"/>
            <p:nvPr/>
          </p:nvSpPr>
          <p:spPr>
            <a:xfrm rot="2509183">
              <a:off x="9879317" y="879723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자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3" name="TextBox 572"/>
            <p:cNvSpPr txBox="1"/>
            <p:nvPr/>
          </p:nvSpPr>
          <p:spPr>
            <a:xfrm rot="2509183">
              <a:off x="9879317" y="9615257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기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  <p:sp>
          <p:nvSpPr>
            <p:cNvPr id="574" name="TextBox 573"/>
            <p:cNvSpPr txBox="1"/>
            <p:nvPr/>
          </p:nvSpPr>
          <p:spPr>
            <a:xfrm rot="2509183">
              <a:off x="9879317" y="7161170"/>
              <a:ext cx="1056573" cy="51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3200" dirty="0" smtClean="0">
                  <a:solidFill>
                    <a:srgbClr val="FF0066"/>
                  </a:solidFill>
                  <a:latin typeface="Rix장미의유혹Basic Regular" panose="02000503000000000000" pitchFamily="1" charset="-127"/>
                  <a:ea typeface="Rix장미의유혹Basic Regular" panose="02000503000000000000" pitchFamily="1" charset="-127"/>
                </a:rPr>
                <a:t>리</a:t>
              </a:r>
              <a:endParaRPr lang="en-US" altLang="ko-KR" sz="3200" dirty="0" smtClean="0">
                <a:solidFill>
                  <a:srgbClr val="FF0066"/>
                </a:solidFill>
                <a:latin typeface="Rix장미의유혹Basic Regular" panose="02000503000000000000" pitchFamily="1" charset="-127"/>
                <a:ea typeface="Rix장미의유혹Basic Regular" panose="02000503000000000000" pitchFamily="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4877" y="11378583"/>
            <a:ext cx="19738976" cy="111042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20981"/>
            <a:ext cx="15330926" cy="76676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1538" y="0"/>
            <a:ext cx="8601938" cy="1300804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06403" y="2366253"/>
            <a:ext cx="14122400" cy="938989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4182138" y="4182137"/>
            <a:ext cx="23483624" cy="151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132</Words>
  <Application>Microsoft Office PowerPoint</Application>
  <PresentationFormat>사용자 지정</PresentationFormat>
  <Paragraphs>132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Rix장미의유혹Basic Regular</vt:lpstr>
      <vt:lpstr>경기천년바탕 Regular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73</cp:revision>
  <dcterms:created xsi:type="dcterms:W3CDTF">2015-11-04T08:04:20Z</dcterms:created>
  <dcterms:modified xsi:type="dcterms:W3CDTF">2018-03-25T04:39:49Z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C:\Users\soo-yeol\Desktop\56 420X594 A2.pptx</vt:lpwstr>
  </property>
</Properties>
</file>