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62" r:id="rId2"/>
    <p:sldId id="260" r:id="rId3"/>
    <p:sldId id="263" r:id="rId4"/>
  </p:sldIdLst>
  <p:sldSz cx="21383625" cy="30275213"/>
  <p:notesSz cx="6858000" cy="9144000"/>
  <p:defaultTextStyle>
    <a:defPPr>
      <a:defRPr lang="ko-KR"/>
    </a:defPPr>
    <a:lvl1pPr marL="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67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3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0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870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376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0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77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740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1CA5"/>
    <a:srgbClr val="00EE00"/>
    <a:srgbClr val="FFCE85"/>
    <a:srgbClr val="FFB547"/>
    <a:srgbClr val="FF9900"/>
    <a:srgbClr val="FFA829"/>
    <a:srgbClr val="00CC00"/>
    <a:srgbClr val="00B800"/>
    <a:srgbClr val="FFD597"/>
    <a:srgbClr val="97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2706" y="672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B15D4-2DD3-4CB9-B8C8-E17C0F04A707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2FB25-968E-4A85-8817-93FB1AE326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779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2FB25-968E-4A85-8817-93FB1AE3265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0626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2FB25-968E-4A85-8817-93FB1AE3265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54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2FB25-968E-4A85-8817-93FB1AE3265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799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67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27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5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48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67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50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74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21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4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80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45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17-05-12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62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1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19844"/>
            <a:ext cx="1533384" cy="30275213"/>
          </a:xfrm>
          <a:prstGeom prst="rect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534491" y="-793"/>
            <a:ext cx="1526400" cy="30275213"/>
          </a:xfrm>
          <a:prstGeom prst="rect">
            <a:avLst/>
          </a:prstGeom>
          <a:solidFill>
            <a:srgbClr val="4D7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056400" y="-793"/>
            <a:ext cx="1526400" cy="30275213"/>
          </a:xfrm>
          <a:prstGeom prst="rect">
            <a:avLst/>
          </a:prstGeom>
          <a:solidFill>
            <a:srgbClr val="446E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575974" y="-793"/>
            <a:ext cx="1526400" cy="30275213"/>
          </a:xfrm>
          <a:prstGeom prst="rect">
            <a:avLst/>
          </a:prstGeom>
          <a:solidFill>
            <a:srgbClr val="3B6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6090064" y="-19843"/>
            <a:ext cx="1545536" cy="30275213"/>
          </a:xfrm>
          <a:prstGeom prst="rect">
            <a:avLst/>
          </a:prstGeom>
          <a:solidFill>
            <a:srgbClr val="366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7635600" y="-793"/>
            <a:ext cx="1526400" cy="30275213"/>
          </a:xfrm>
          <a:prstGeom prst="rect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9162790" y="-793"/>
            <a:ext cx="1529210" cy="30275213"/>
          </a:xfrm>
          <a:prstGeom prst="rect">
            <a:avLst/>
          </a:prstGeom>
          <a:solidFill>
            <a:srgbClr val="395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10692000" y="-793"/>
            <a:ext cx="1527945" cy="30275213"/>
          </a:xfrm>
          <a:prstGeom prst="rect">
            <a:avLst/>
          </a:prstGeom>
          <a:solidFill>
            <a:srgbClr val="AB34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12222000" y="-793"/>
            <a:ext cx="1526400" cy="30275213"/>
          </a:xfrm>
          <a:prstGeom prst="rect">
            <a:avLst/>
          </a:prstGeom>
          <a:solidFill>
            <a:srgbClr val="B23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13743508" y="-793"/>
            <a:ext cx="1534892" cy="30275213"/>
          </a:xfrm>
          <a:prstGeom prst="rect">
            <a:avLst/>
          </a:prstGeom>
          <a:solidFill>
            <a:srgbClr val="B439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5278400" y="-793"/>
            <a:ext cx="1526400" cy="30275213"/>
          </a:xfrm>
          <a:prstGeom prst="rect">
            <a:avLst/>
          </a:prstGeom>
          <a:solidFill>
            <a:srgbClr val="BA4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16804800" y="-793"/>
            <a:ext cx="1526400" cy="30275213"/>
          </a:xfrm>
          <a:prstGeom prst="rect">
            <a:avLst/>
          </a:prstGeom>
          <a:solidFill>
            <a:srgbClr val="B647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18311244" y="-793"/>
            <a:ext cx="1526400" cy="30275213"/>
          </a:xfrm>
          <a:prstGeom prst="rect">
            <a:avLst/>
          </a:prstGeom>
          <a:solidFill>
            <a:srgbClr val="B24E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19810664" y="-793"/>
            <a:ext cx="1613839" cy="30275213"/>
          </a:xfrm>
          <a:prstGeom prst="rect">
            <a:avLst/>
          </a:prstGeom>
          <a:solidFill>
            <a:srgbClr val="B45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1653872" y="10057177"/>
            <a:ext cx="18247438" cy="2554545"/>
            <a:chOff x="1610163" y="4175798"/>
            <a:chExt cx="18247438" cy="2554545"/>
          </a:xfrm>
        </p:grpSpPr>
        <p:sp>
          <p:nvSpPr>
            <p:cNvPr id="17" name="TextBox 16"/>
            <p:cNvSpPr txBox="1"/>
            <p:nvPr/>
          </p:nvSpPr>
          <p:spPr>
            <a:xfrm>
              <a:off x="1610163" y="4175798"/>
              <a:ext cx="6734877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제</a:t>
              </a:r>
              <a:r>
                <a:rPr lang="en-US" altLang="ko-KR" sz="160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19</a:t>
              </a:r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101920" y="4175798"/>
              <a:ext cx="788232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대통령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5332641" y="4175798"/>
              <a:ext cx="452496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취임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</p:grpSp>
      <p:sp>
        <p:nvSpPr>
          <p:cNvPr id="5" name="이등변 삼각형 4"/>
          <p:cNvSpPr/>
          <p:nvPr/>
        </p:nvSpPr>
        <p:spPr>
          <a:xfrm rot="5400000">
            <a:off x="10559620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이등변 삼각형 32"/>
          <p:cNvSpPr/>
          <p:nvPr/>
        </p:nvSpPr>
        <p:spPr>
          <a:xfrm rot="16200000">
            <a:off x="5978760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이등변 삼각형 37"/>
          <p:cNvSpPr/>
          <p:nvPr/>
        </p:nvSpPr>
        <p:spPr>
          <a:xfrm rot="16200000">
            <a:off x="12089900" y="29508123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이등변 삼각형 42"/>
          <p:cNvSpPr/>
          <p:nvPr/>
        </p:nvSpPr>
        <p:spPr>
          <a:xfrm rot="16200000">
            <a:off x="15145470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이등변 삼각형 43"/>
          <p:cNvSpPr/>
          <p:nvPr/>
        </p:nvSpPr>
        <p:spPr>
          <a:xfrm rot="5400000">
            <a:off x="18198820" y="28634554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이등변 삼각형 44"/>
          <p:cNvSpPr/>
          <p:nvPr/>
        </p:nvSpPr>
        <p:spPr>
          <a:xfrm rot="5400000">
            <a:off x="13619620" y="27783449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이등변 삼각형 46"/>
          <p:cNvSpPr/>
          <p:nvPr/>
        </p:nvSpPr>
        <p:spPr>
          <a:xfrm rot="16200000">
            <a:off x="18201040" y="29508123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이등변 삼각형 47"/>
          <p:cNvSpPr/>
          <p:nvPr/>
        </p:nvSpPr>
        <p:spPr>
          <a:xfrm rot="16200000">
            <a:off x="5976820" y="26002386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이등변 삼각형 48"/>
          <p:cNvSpPr/>
          <p:nvPr/>
        </p:nvSpPr>
        <p:spPr>
          <a:xfrm rot="5400000">
            <a:off x="5976820" y="25101435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2" name="이등변 삼각형 51"/>
          <p:cNvSpPr/>
          <p:nvPr/>
        </p:nvSpPr>
        <p:spPr>
          <a:xfrm rot="16200000">
            <a:off x="4443807" y="26903710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이등변 삼각형 52"/>
          <p:cNvSpPr/>
          <p:nvPr/>
        </p:nvSpPr>
        <p:spPr>
          <a:xfrm rot="16200000">
            <a:off x="1402111" y="25101435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이등변 삼각형 53"/>
          <p:cNvSpPr/>
          <p:nvPr/>
        </p:nvSpPr>
        <p:spPr>
          <a:xfrm rot="5400000">
            <a:off x="1409049" y="27783449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이등변 삼각형 64"/>
          <p:cNvSpPr/>
          <p:nvPr/>
        </p:nvSpPr>
        <p:spPr>
          <a:xfrm rot="5400000">
            <a:off x="2922429" y="28634554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이등변 삼각형 65"/>
          <p:cNvSpPr/>
          <p:nvPr/>
        </p:nvSpPr>
        <p:spPr>
          <a:xfrm rot="5400000">
            <a:off x="-132380" y="26903710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이등변 삼각형 67"/>
          <p:cNvSpPr/>
          <p:nvPr/>
        </p:nvSpPr>
        <p:spPr>
          <a:xfrm rot="5400000">
            <a:off x="9033220" y="26903710"/>
            <a:ext cx="1791160" cy="1526400"/>
          </a:xfrm>
          <a:prstGeom prst="triangle">
            <a:avLst/>
          </a:prstGeom>
          <a:solidFill>
            <a:srgbClr val="3B6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이등변 삼각형 73"/>
          <p:cNvSpPr/>
          <p:nvPr/>
        </p:nvSpPr>
        <p:spPr>
          <a:xfrm rot="5400000">
            <a:off x="10559620" y="26002387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이등변 삼각형 77"/>
          <p:cNvSpPr/>
          <p:nvPr/>
        </p:nvSpPr>
        <p:spPr>
          <a:xfrm rot="16200000">
            <a:off x="19728820" y="26903710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이등변 삼각형 79"/>
          <p:cNvSpPr/>
          <p:nvPr/>
        </p:nvSpPr>
        <p:spPr>
          <a:xfrm rot="5400000">
            <a:off x="-132380" y="28634554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이등변 삼각형 80"/>
          <p:cNvSpPr/>
          <p:nvPr/>
        </p:nvSpPr>
        <p:spPr>
          <a:xfrm rot="5400000">
            <a:off x="4450975" y="29508123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이등변 삼각형 84"/>
          <p:cNvSpPr/>
          <p:nvPr/>
        </p:nvSpPr>
        <p:spPr>
          <a:xfrm rot="5400000">
            <a:off x="15152434" y="26903710"/>
            <a:ext cx="1791160" cy="1526400"/>
          </a:xfrm>
          <a:prstGeom prst="triangle">
            <a:avLst/>
          </a:prstGeom>
          <a:solidFill>
            <a:srgbClr val="395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6" name="이등변 삼각형 85"/>
          <p:cNvSpPr/>
          <p:nvPr/>
        </p:nvSpPr>
        <p:spPr>
          <a:xfrm rot="5400000">
            <a:off x="13617685" y="29508123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이등변 삼각형 86"/>
          <p:cNvSpPr/>
          <p:nvPr/>
        </p:nvSpPr>
        <p:spPr>
          <a:xfrm rot="16200000">
            <a:off x="16672420" y="28634555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이등변 삼각형 87"/>
          <p:cNvSpPr/>
          <p:nvPr/>
        </p:nvSpPr>
        <p:spPr>
          <a:xfrm rot="16200000">
            <a:off x="18198820" y="26002387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이등변 삼각형 33"/>
          <p:cNvSpPr/>
          <p:nvPr/>
        </p:nvSpPr>
        <p:spPr>
          <a:xfrm rot="5400000">
            <a:off x="7503220" y="20569659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5" name="이등변 삼각형 34"/>
          <p:cNvSpPr/>
          <p:nvPr/>
        </p:nvSpPr>
        <p:spPr>
          <a:xfrm rot="5400000">
            <a:off x="9033220" y="19702266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6" name="이등변 삼각형 35"/>
          <p:cNvSpPr/>
          <p:nvPr/>
        </p:nvSpPr>
        <p:spPr>
          <a:xfrm rot="5400000">
            <a:off x="9033220" y="17911105"/>
            <a:ext cx="1791160" cy="1526400"/>
          </a:xfrm>
          <a:prstGeom prst="triangle">
            <a:avLst/>
          </a:prstGeom>
          <a:solidFill>
            <a:srgbClr val="366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이등변 삼각형 38"/>
          <p:cNvSpPr/>
          <p:nvPr/>
        </p:nvSpPr>
        <p:spPr>
          <a:xfrm rot="16200000">
            <a:off x="5986871" y="22374541"/>
            <a:ext cx="1791160" cy="1526400"/>
          </a:xfrm>
          <a:prstGeom prst="triangle">
            <a:avLst/>
          </a:prstGeom>
          <a:solidFill>
            <a:srgbClr val="B45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이등변 삼각형 39"/>
          <p:cNvSpPr/>
          <p:nvPr/>
        </p:nvSpPr>
        <p:spPr>
          <a:xfrm rot="16200000">
            <a:off x="7496607" y="23242299"/>
            <a:ext cx="1791160" cy="1526400"/>
          </a:xfrm>
          <a:prstGeom prst="triangle">
            <a:avLst/>
          </a:prstGeom>
          <a:solidFill>
            <a:srgbClr val="B45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이등변 삼각형 40"/>
          <p:cNvSpPr/>
          <p:nvPr/>
        </p:nvSpPr>
        <p:spPr>
          <a:xfrm rot="16200000">
            <a:off x="1394020" y="19702266"/>
            <a:ext cx="1791160" cy="1526400"/>
          </a:xfrm>
          <a:prstGeom prst="triangle">
            <a:avLst/>
          </a:prstGeom>
          <a:solidFill>
            <a:srgbClr val="AB34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이등변 삼각형 41"/>
          <p:cNvSpPr/>
          <p:nvPr/>
        </p:nvSpPr>
        <p:spPr>
          <a:xfrm rot="16200000">
            <a:off x="12089620" y="24149390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이등변 삼각형 45"/>
          <p:cNvSpPr/>
          <p:nvPr/>
        </p:nvSpPr>
        <p:spPr>
          <a:xfrm rot="16200000">
            <a:off x="9033220" y="20569659"/>
            <a:ext cx="1791160" cy="1526400"/>
          </a:xfrm>
          <a:prstGeom prst="triangle">
            <a:avLst/>
          </a:prstGeom>
          <a:solidFill>
            <a:srgbClr val="B45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이등변 삼각형 49"/>
          <p:cNvSpPr/>
          <p:nvPr/>
        </p:nvSpPr>
        <p:spPr>
          <a:xfrm rot="16200000">
            <a:off x="4443594" y="21499401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이등변 삼각형 50"/>
          <p:cNvSpPr/>
          <p:nvPr/>
        </p:nvSpPr>
        <p:spPr>
          <a:xfrm rot="16200000">
            <a:off x="2924020" y="22374541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이등변 삼각형 54"/>
          <p:cNvSpPr/>
          <p:nvPr/>
        </p:nvSpPr>
        <p:spPr>
          <a:xfrm rot="16200000">
            <a:off x="15146020" y="24149390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7" name="이등변 삼각형 56"/>
          <p:cNvSpPr/>
          <p:nvPr/>
        </p:nvSpPr>
        <p:spPr>
          <a:xfrm rot="5400000">
            <a:off x="15144220" y="19702266"/>
            <a:ext cx="1791160" cy="1526400"/>
          </a:xfrm>
          <a:prstGeom prst="triangle">
            <a:avLst/>
          </a:prstGeom>
          <a:solidFill>
            <a:srgbClr val="446E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8" name="이등변 삼각형 57"/>
          <p:cNvSpPr/>
          <p:nvPr/>
        </p:nvSpPr>
        <p:spPr>
          <a:xfrm rot="16200000">
            <a:off x="12089620" y="20569659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이등변 삼각형 58"/>
          <p:cNvSpPr/>
          <p:nvPr/>
        </p:nvSpPr>
        <p:spPr>
          <a:xfrm rot="5400000">
            <a:off x="13626446" y="22374541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이등변 삼각형 59"/>
          <p:cNvSpPr/>
          <p:nvPr/>
        </p:nvSpPr>
        <p:spPr>
          <a:xfrm rot="5400000">
            <a:off x="10559620" y="18806685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이등변 삼각형 60"/>
          <p:cNvSpPr/>
          <p:nvPr/>
        </p:nvSpPr>
        <p:spPr>
          <a:xfrm rot="5400000">
            <a:off x="16719156" y="20569659"/>
            <a:ext cx="1791160" cy="1526400"/>
          </a:xfrm>
          <a:prstGeom prst="triangle">
            <a:avLst/>
          </a:prstGeom>
          <a:solidFill>
            <a:srgbClr val="B24E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이등변 삼각형 61"/>
          <p:cNvSpPr/>
          <p:nvPr/>
        </p:nvSpPr>
        <p:spPr>
          <a:xfrm rot="5400000">
            <a:off x="18178864" y="21499401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이등변 삼각형 62"/>
          <p:cNvSpPr/>
          <p:nvPr/>
        </p:nvSpPr>
        <p:spPr>
          <a:xfrm rot="5400000">
            <a:off x="5940725" y="21499401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이등변 삼각형 63"/>
          <p:cNvSpPr/>
          <p:nvPr/>
        </p:nvSpPr>
        <p:spPr>
          <a:xfrm rot="5400000">
            <a:off x="4443177" y="24184424"/>
            <a:ext cx="1791160" cy="1526400"/>
          </a:xfrm>
          <a:prstGeom prst="triangle">
            <a:avLst/>
          </a:prstGeom>
          <a:solidFill>
            <a:srgbClr val="AB34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이등변 삼각형 66"/>
          <p:cNvSpPr/>
          <p:nvPr/>
        </p:nvSpPr>
        <p:spPr>
          <a:xfrm rot="5400000">
            <a:off x="1394020" y="2056965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이등변 삼각형 68"/>
          <p:cNvSpPr/>
          <p:nvPr/>
        </p:nvSpPr>
        <p:spPr>
          <a:xfrm rot="5400000">
            <a:off x="5950533" y="19702266"/>
            <a:ext cx="1791160" cy="1526400"/>
          </a:xfrm>
          <a:prstGeom prst="triangle">
            <a:avLst/>
          </a:prstGeom>
          <a:solidFill>
            <a:srgbClr val="3B6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이등변 삼각형 69"/>
          <p:cNvSpPr/>
          <p:nvPr/>
        </p:nvSpPr>
        <p:spPr>
          <a:xfrm rot="16200000">
            <a:off x="18178864" y="22374541"/>
            <a:ext cx="1791160" cy="1526400"/>
          </a:xfrm>
          <a:prstGeom prst="triangle">
            <a:avLst/>
          </a:prstGeom>
          <a:solidFill>
            <a:srgbClr val="B23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이등변 삼각형 71"/>
          <p:cNvSpPr/>
          <p:nvPr/>
        </p:nvSpPr>
        <p:spPr>
          <a:xfrm rot="16200000">
            <a:off x="19765723" y="21499402"/>
            <a:ext cx="1791160" cy="1526400"/>
          </a:xfrm>
          <a:prstGeom prst="triangle">
            <a:avLst/>
          </a:prstGeom>
          <a:solidFill>
            <a:srgbClr val="B43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이등변 삼각형 72"/>
          <p:cNvSpPr/>
          <p:nvPr/>
        </p:nvSpPr>
        <p:spPr>
          <a:xfrm rot="5400000">
            <a:off x="4443594" y="18806685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이등변 삼각형 74"/>
          <p:cNvSpPr/>
          <p:nvPr/>
        </p:nvSpPr>
        <p:spPr>
          <a:xfrm rot="5400000">
            <a:off x="16719156" y="18806685"/>
            <a:ext cx="1791160" cy="1526400"/>
          </a:xfrm>
          <a:prstGeom prst="triangle">
            <a:avLst/>
          </a:prstGeom>
          <a:solidFill>
            <a:srgbClr val="3B6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이등변 삼각형 75"/>
          <p:cNvSpPr/>
          <p:nvPr/>
        </p:nvSpPr>
        <p:spPr>
          <a:xfrm rot="5400000">
            <a:off x="13611128" y="18806685"/>
            <a:ext cx="1791160" cy="1526400"/>
          </a:xfrm>
          <a:prstGeom prst="triangle">
            <a:avLst/>
          </a:prstGeom>
          <a:solidFill>
            <a:srgbClr val="395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77" name="이등변 삼각형 76"/>
          <p:cNvSpPr/>
          <p:nvPr/>
        </p:nvSpPr>
        <p:spPr>
          <a:xfrm rot="16200000">
            <a:off x="-132380" y="22374541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이등변 삼각형 78"/>
          <p:cNvSpPr/>
          <p:nvPr/>
        </p:nvSpPr>
        <p:spPr>
          <a:xfrm rot="16200000">
            <a:off x="16672420" y="21499402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이등변 삼각형 83"/>
          <p:cNvSpPr/>
          <p:nvPr/>
        </p:nvSpPr>
        <p:spPr>
          <a:xfrm rot="16200000">
            <a:off x="2924020" y="20569659"/>
            <a:ext cx="1791160" cy="1526400"/>
          </a:xfrm>
          <a:prstGeom prst="triangle">
            <a:avLst/>
          </a:prstGeom>
          <a:solidFill>
            <a:srgbClr val="395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3" name="이등변 삼각형 82"/>
          <p:cNvSpPr/>
          <p:nvPr/>
        </p:nvSpPr>
        <p:spPr>
          <a:xfrm rot="5400000">
            <a:off x="10559620" y="22374541"/>
            <a:ext cx="1791160" cy="1526400"/>
          </a:xfrm>
          <a:prstGeom prst="triangle">
            <a:avLst/>
          </a:prstGeom>
          <a:solidFill>
            <a:srgbClr val="3D5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이등변 삼각형 88"/>
          <p:cNvSpPr/>
          <p:nvPr/>
        </p:nvSpPr>
        <p:spPr>
          <a:xfrm rot="16200000">
            <a:off x="16652365" y="23242299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이등변 삼각형 89"/>
          <p:cNvSpPr/>
          <p:nvPr/>
        </p:nvSpPr>
        <p:spPr>
          <a:xfrm rot="5400000">
            <a:off x="10559620" y="27783449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이등변 삼각형 90"/>
          <p:cNvSpPr/>
          <p:nvPr/>
        </p:nvSpPr>
        <p:spPr>
          <a:xfrm rot="5400000">
            <a:off x="12089620" y="28634554"/>
            <a:ext cx="1791160" cy="1526400"/>
          </a:xfrm>
          <a:prstGeom prst="triangle">
            <a:avLst/>
          </a:prstGeom>
          <a:solidFill>
            <a:srgbClr val="B24E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이등변 삼각형 91"/>
          <p:cNvSpPr/>
          <p:nvPr/>
        </p:nvSpPr>
        <p:spPr>
          <a:xfrm rot="16200000">
            <a:off x="13622827" y="25063335"/>
            <a:ext cx="1791160" cy="1526400"/>
          </a:xfrm>
          <a:prstGeom prst="triangle">
            <a:avLst/>
          </a:prstGeom>
          <a:solidFill>
            <a:srgbClr val="B24E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이등변 삼각형 92"/>
          <p:cNvSpPr/>
          <p:nvPr/>
        </p:nvSpPr>
        <p:spPr>
          <a:xfrm rot="5400000">
            <a:off x="18178864" y="19702266"/>
            <a:ext cx="1791160" cy="1526400"/>
          </a:xfrm>
          <a:prstGeom prst="triangle">
            <a:avLst/>
          </a:prstGeom>
          <a:solidFill>
            <a:srgbClr val="B43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이등변 삼각형 93"/>
          <p:cNvSpPr/>
          <p:nvPr/>
        </p:nvSpPr>
        <p:spPr>
          <a:xfrm rot="5400000">
            <a:off x="7506545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이등변 삼각형 94"/>
          <p:cNvSpPr/>
          <p:nvPr/>
        </p:nvSpPr>
        <p:spPr>
          <a:xfrm rot="5400000">
            <a:off x="1395405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이등변 삼각형 95"/>
          <p:cNvSpPr/>
          <p:nvPr/>
        </p:nvSpPr>
        <p:spPr>
          <a:xfrm rot="5400000">
            <a:off x="2924020" y="25101435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이등변 삼각형 96"/>
          <p:cNvSpPr/>
          <p:nvPr/>
        </p:nvSpPr>
        <p:spPr>
          <a:xfrm rot="5400000">
            <a:off x="9005603" y="28634554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이등변 삼각형 97"/>
          <p:cNvSpPr/>
          <p:nvPr/>
        </p:nvSpPr>
        <p:spPr>
          <a:xfrm rot="5400000">
            <a:off x="4443594" y="2778344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이등변 삼각형 98"/>
          <p:cNvSpPr/>
          <p:nvPr/>
        </p:nvSpPr>
        <p:spPr>
          <a:xfrm rot="5400000">
            <a:off x="7502877" y="2778344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이등변 삼각형 99"/>
          <p:cNvSpPr/>
          <p:nvPr/>
        </p:nvSpPr>
        <p:spPr>
          <a:xfrm rot="16200000">
            <a:off x="16672420" y="26903710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이등변 삼각형 100"/>
          <p:cNvSpPr/>
          <p:nvPr/>
        </p:nvSpPr>
        <p:spPr>
          <a:xfrm rot="5400000">
            <a:off x="12059825" y="26903710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이등변 삼각형 101"/>
          <p:cNvSpPr/>
          <p:nvPr/>
        </p:nvSpPr>
        <p:spPr>
          <a:xfrm rot="5400000">
            <a:off x="12072349" y="21499401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이등변 삼각형 102"/>
          <p:cNvSpPr/>
          <p:nvPr/>
        </p:nvSpPr>
        <p:spPr>
          <a:xfrm rot="16200000">
            <a:off x="4443594" y="28634554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이등변 삼각형 103"/>
          <p:cNvSpPr/>
          <p:nvPr/>
        </p:nvSpPr>
        <p:spPr>
          <a:xfrm rot="5400000">
            <a:off x="5976820" y="28634554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이등변 삼각형 104"/>
          <p:cNvSpPr/>
          <p:nvPr/>
        </p:nvSpPr>
        <p:spPr>
          <a:xfrm rot="16200000">
            <a:off x="7516166" y="28634554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이등변 삼각형 105"/>
          <p:cNvSpPr/>
          <p:nvPr/>
        </p:nvSpPr>
        <p:spPr>
          <a:xfrm rot="5400000">
            <a:off x="19728820" y="29508122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이등변 삼각형 106"/>
          <p:cNvSpPr/>
          <p:nvPr/>
        </p:nvSpPr>
        <p:spPr>
          <a:xfrm rot="16200000">
            <a:off x="10559620" y="28634554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이등변 삼각형 107"/>
          <p:cNvSpPr/>
          <p:nvPr/>
        </p:nvSpPr>
        <p:spPr>
          <a:xfrm rot="16200000">
            <a:off x="13618609" y="28634554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이등변 삼각형 108"/>
          <p:cNvSpPr/>
          <p:nvPr/>
        </p:nvSpPr>
        <p:spPr>
          <a:xfrm rot="16200000">
            <a:off x="19728820" y="28634555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이등변 삼각형 109"/>
          <p:cNvSpPr/>
          <p:nvPr/>
        </p:nvSpPr>
        <p:spPr>
          <a:xfrm rot="5400000">
            <a:off x="15158399" y="28634554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이등변 삼각형 110"/>
          <p:cNvSpPr/>
          <p:nvPr/>
        </p:nvSpPr>
        <p:spPr>
          <a:xfrm rot="16200000">
            <a:off x="2923190" y="29508122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이등변 삼각형 111"/>
          <p:cNvSpPr/>
          <p:nvPr/>
        </p:nvSpPr>
        <p:spPr>
          <a:xfrm rot="16200000">
            <a:off x="9033220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이등변 삼각형 112"/>
          <p:cNvSpPr/>
          <p:nvPr/>
        </p:nvSpPr>
        <p:spPr>
          <a:xfrm rot="16200000">
            <a:off x="-132380" y="29508123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이등변 삼각형 113"/>
          <p:cNvSpPr/>
          <p:nvPr/>
        </p:nvSpPr>
        <p:spPr>
          <a:xfrm rot="16200000">
            <a:off x="1390718" y="28634554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이등변 삼각형 114"/>
          <p:cNvSpPr/>
          <p:nvPr/>
        </p:nvSpPr>
        <p:spPr>
          <a:xfrm rot="16200000">
            <a:off x="2928670" y="2778344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이등변 삼각형 115"/>
          <p:cNvSpPr/>
          <p:nvPr/>
        </p:nvSpPr>
        <p:spPr>
          <a:xfrm rot="16200000">
            <a:off x="5976820" y="27783448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이등변 삼각형 116"/>
          <p:cNvSpPr/>
          <p:nvPr/>
        </p:nvSpPr>
        <p:spPr>
          <a:xfrm rot="16200000">
            <a:off x="9033220" y="2778344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이등변 삼각형 118"/>
          <p:cNvSpPr/>
          <p:nvPr/>
        </p:nvSpPr>
        <p:spPr>
          <a:xfrm rot="16200000">
            <a:off x="-113567" y="27783449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이등변 삼각형 119"/>
          <p:cNvSpPr/>
          <p:nvPr/>
        </p:nvSpPr>
        <p:spPr>
          <a:xfrm rot="16200000">
            <a:off x="1367338" y="26903710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이등변 삼각형 120"/>
          <p:cNvSpPr/>
          <p:nvPr/>
        </p:nvSpPr>
        <p:spPr>
          <a:xfrm rot="16200000">
            <a:off x="-132380" y="26002387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이등변 삼각형 121"/>
          <p:cNvSpPr/>
          <p:nvPr/>
        </p:nvSpPr>
        <p:spPr>
          <a:xfrm rot="5400000">
            <a:off x="1402111" y="26002387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이등변 삼각형 122"/>
          <p:cNvSpPr/>
          <p:nvPr/>
        </p:nvSpPr>
        <p:spPr>
          <a:xfrm rot="5400000">
            <a:off x="2909802" y="26903710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이등변 삼각형 123"/>
          <p:cNvSpPr/>
          <p:nvPr/>
        </p:nvSpPr>
        <p:spPr>
          <a:xfrm rot="5400000">
            <a:off x="4443594" y="26002387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이등변 삼각형 126"/>
          <p:cNvSpPr/>
          <p:nvPr/>
        </p:nvSpPr>
        <p:spPr>
          <a:xfrm rot="5400000">
            <a:off x="5976820" y="26903710"/>
            <a:ext cx="1791160" cy="1526400"/>
          </a:xfrm>
          <a:prstGeom prst="triangle">
            <a:avLst/>
          </a:prstGeom>
          <a:solidFill>
            <a:srgbClr val="567C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이등변 삼각형 127"/>
          <p:cNvSpPr/>
          <p:nvPr/>
        </p:nvSpPr>
        <p:spPr>
          <a:xfrm rot="16200000">
            <a:off x="15146020" y="18806685"/>
            <a:ext cx="1791160" cy="1526400"/>
          </a:xfrm>
          <a:prstGeom prst="triangle">
            <a:avLst/>
          </a:prstGeom>
          <a:solidFill>
            <a:srgbClr val="B43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이등변 삼각형 128"/>
          <p:cNvSpPr/>
          <p:nvPr/>
        </p:nvSpPr>
        <p:spPr>
          <a:xfrm rot="5400000">
            <a:off x="16673255" y="29508123"/>
            <a:ext cx="1791160" cy="1526400"/>
          </a:xfrm>
          <a:prstGeom prst="triangle">
            <a:avLst/>
          </a:prstGeom>
          <a:solidFill>
            <a:srgbClr val="BF5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TextBox 117"/>
          <p:cNvSpPr txBox="1"/>
          <p:nvPr/>
        </p:nvSpPr>
        <p:spPr>
          <a:xfrm>
            <a:off x="479968" y="426738"/>
            <a:ext cx="9082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http://blog.naver.com/5345341</a:t>
            </a:r>
            <a:endParaRPr lang="ko-KR" altLang="en-US" sz="3600" spc="300" dirty="0">
              <a:ln w="127000">
                <a:noFill/>
              </a:ln>
              <a:solidFill>
                <a:schemeClr val="bg1"/>
              </a:solidFill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177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19844"/>
            <a:ext cx="1533384" cy="30275213"/>
          </a:xfrm>
          <a:prstGeom prst="rect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534491" y="-793"/>
            <a:ext cx="1526400" cy="30275213"/>
          </a:xfrm>
          <a:prstGeom prst="rect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056400" y="-793"/>
            <a:ext cx="1526400" cy="30275213"/>
          </a:xfrm>
          <a:prstGeom prst="rect">
            <a:avLst/>
          </a:prstGeom>
          <a:solidFill>
            <a:srgbClr val="7CD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575974" y="-793"/>
            <a:ext cx="1526400" cy="30275213"/>
          </a:xfrm>
          <a:prstGeom prst="rect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6090064" y="-19843"/>
            <a:ext cx="1545536" cy="30275213"/>
          </a:xfrm>
          <a:prstGeom prst="rect">
            <a:avLst/>
          </a:prstGeom>
          <a:solidFill>
            <a:srgbClr val="4AC0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7635600" y="-793"/>
            <a:ext cx="1526400" cy="30275213"/>
          </a:xfrm>
          <a:prstGeom prst="rect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9162790" y="-793"/>
            <a:ext cx="1529210" cy="30275213"/>
          </a:xfrm>
          <a:prstGeom prst="rect">
            <a:avLst/>
          </a:prstGeom>
          <a:solidFill>
            <a:srgbClr val="37A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10692000" y="-793"/>
            <a:ext cx="1527945" cy="30275213"/>
          </a:xfrm>
          <a:prstGeom prst="rect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CA1CA5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2222000" y="-793"/>
            <a:ext cx="1526400" cy="30275213"/>
          </a:xfrm>
          <a:prstGeom prst="rect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13743508" y="-793"/>
            <a:ext cx="1534892" cy="30275213"/>
          </a:xfrm>
          <a:prstGeom prst="rect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5278400" y="-793"/>
            <a:ext cx="1526400" cy="30275213"/>
          </a:xfrm>
          <a:prstGeom prst="rect">
            <a:avLst/>
          </a:prstGeom>
          <a:solidFill>
            <a:srgbClr val="DA4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16804800" y="-793"/>
            <a:ext cx="1526400" cy="30275213"/>
          </a:xfrm>
          <a:prstGeom prst="rect">
            <a:avLst/>
          </a:prstGeom>
          <a:solidFill>
            <a:srgbClr val="DD5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18311244" y="-793"/>
            <a:ext cx="1526400" cy="30275213"/>
          </a:xfrm>
          <a:prstGeom prst="rect">
            <a:avLst/>
          </a:prstGeom>
          <a:solidFill>
            <a:srgbClr val="E062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19810664" y="-793"/>
            <a:ext cx="1613839" cy="30275213"/>
          </a:xfrm>
          <a:prstGeom prst="rect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1653872" y="10057177"/>
            <a:ext cx="18247438" cy="2554545"/>
            <a:chOff x="1610163" y="4175798"/>
            <a:chExt cx="18247438" cy="2554545"/>
          </a:xfrm>
        </p:grpSpPr>
        <p:sp>
          <p:nvSpPr>
            <p:cNvPr id="17" name="TextBox 16"/>
            <p:cNvSpPr txBox="1"/>
            <p:nvPr/>
          </p:nvSpPr>
          <p:spPr>
            <a:xfrm>
              <a:off x="1610163" y="4175798"/>
              <a:ext cx="6734877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제</a:t>
              </a:r>
              <a:r>
                <a:rPr lang="en-US" altLang="ko-KR" sz="160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19</a:t>
              </a:r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101920" y="4175798"/>
              <a:ext cx="788232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대통령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5332641" y="4175798"/>
              <a:ext cx="452496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취임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</p:grpSp>
      <p:sp>
        <p:nvSpPr>
          <p:cNvPr id="5" name="이등변 삼각형 4"/>
          <p:cNvSpPr/>
          <p:nvPr/>
        </p:nvSpPr>
        <p:spPr>
          <a:xfrm rot="5400000">
            <a:off x="10559620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이등변 삼각형 32"/>
          <p:cNvSpPr/>
          <p:nvPr/>
        </p:nvSpPr>
        <p:spPr>
          <a:xfrm rot="16200000">
            <a:off x="5978760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이등변 삼각형 37"/>
          <p:cNvSpPr/>
          <p:nvPr/>
        </p:nvSpPr>
        <p:spPr>
          <a:xfrm rot="16200000">
            <a:off x="12089900" y="29508123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이등변 삼각형 42"/>
          <p:cNvSpPr/>
          <p:nvPr/>
        </p:nvSpPr>
        <p:spPr>
          <a:xfrm rot="16200000">
            <a:off x="15145470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이등변 삼각형 43"/>
          <p:cNvSpPr/>
          <p:nvPr/>
        </p:nvSpPr>
        <p:spPr>
          <a:xfrm rot="5400000">
            <a:off x="18178864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이등변 삼각형 44"/>
          <p:cNvSpPr/>
          <p:nvPr/>
        </p:nvSpPr>
        <p:spPr>
          <a:xfrm rot="5400000">
            <a:off x="13619620" y="27783449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이등변 삼각형 46"/>
          <p:cNvSpPr/>
          <p:nvPr/>
        </p:nvSpPr>
        <p:spPr>
          <a:xfrm rot="16200000">
            <a:off x="18178864" y="29508123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이등변 삼각형 47"/>
          <p:cNvSpPr/>
          <p:nvPr/>
        </p:nvSpPr>
        <p:spPr>
          <a:xfrm rot="16200000">
            <a:off x="5976820" y="26002386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이등변 삼각형 48"/>
          <p:cNvSpPr/>
          <p:nvPr/>
        </p:nvSpPr>
        <p:spPr>
          <a:xfrm rot="5400000">
            <a:off x="5976820" y="25101435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2" name="이등변 삼각형 51"/>
          <p:cNvSpPr/>
          <p:nvPr/>
        </p:nvSpPr>
        <p:spPr>
          <a:xfrm rot="16200000">
            <a:off x="4443807" y="26903710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이등변 삼각형 52"/>
          <p:cNvSpPr/>
          <p:nvPr/>
        </p:nvSpPr>
        <p:spPr>
          <a:xfrm rot="16200000">
            <a:off x="1402111" y="25101435"/>
            <a:ext cx="1791160" cy="1526400"/>
          </a:xfrm>
          <a:prstGeom prst="triangle">
            <a:avLst/>
          </a:prstGeom>
          <a:solidFill>
            <a:srgbClr val="37A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이등변 삼각형 53"/>
          <p:cNvSpPr/>
          <p:nvPr/>
        </p:nvSpPr>
        <p:spPr>
          <a:xfrm rot="5400000">
            <a:off x="1409049" y="27783449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이등변 삼각형 64"/>
          <p:cNvSpPr/>
          <p:nvPr/>
        </p:nvSpPr>
        <p:spPr>
          <a:xfrm rot="5400000">
            <a:off x="2922429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이등변 삼각형 65"/>
          <p:cNvSpPr/>
          <p:nvPr/>
        </p:nvSpPr>
        <p:spPr>
          <a:xfrm rot="5400000">
            <a:off x="-132380" y="26903710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이등변 삼각형 67"/>
          <p:cNvSpPr/>
          <p:nvPr/>
        </p:nvSpPr>
        <p:spPr>
          <a:xfrm rot="5400000">
            <a:off x="9033220" y="26903710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이등변 삼각형 73"/>
          <p:cNvSpPr/>
          <p:nvPr/>
        </p:nvSpPr>
        <p:spPr>
          <a:xfrm rot="5400000">
            <a:off x="10559620" y="26002387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이등변 삼각형 77"/>
          <p:cNvSpPr/>
          <p:nvPr/>
        </p:nvSpPr>
        <p:spPr>
          <a:xfrm rot="16200000">
            <a:off x="19728820" y="26903710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이등변 삼각형 79"/>
          <p:cNvSpPr/>
          <p:nvPr/>
        </p:nvSpPr>
        <p:spPr>
          <a:xfrm rot="5400000">
            <a:off x="-132380" y="28634554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이등변 삼각형 80"/>
          <p:cNvSpPr/>
          <p:nvPr/>
        </p:nvSpPr>
        <p:spPr>
          <a:xfrm rot="5400000">
            <a:off x="4450975" y="29508123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이등변 삼각형 84"/>
          <p:cNvSpPr/>
          <p:nvPr/>
        </p:nvSpPr>
        <p:spPr>
          <a:xfrm rot="5400000">
            <a:off x="15152434" y="26903710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6" name="이등변 삼각형 85"/>
          <p:cNvSpPr/>
          <p:nvPr/>
        </p:nvSpPr>
        <p:spPr>
          <a:xfrm rot="5400000">
            <a:off x="13617685" y="29508123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이등변 삼각형 86"/>
          <p:cNvSpPr/>
          <p:nvPr/>
        </p:nvSpPr>
        <p:spPr>
          <a:xfrm rot="16200000">
            <a:off x="16672420" y="28634555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이등변 삼각형 87"/>
          <p:cNvSpPr/>
          <p:nvPr/>
        </p:nvSpPr>
        <p:spPr>
          <a:xfrm rot="16200000">
            <a:off x="18178864" y="26002387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이등변 삼각형 33"/>
          <p:cNvSpPr/>
          <p:nvPr/>
        </p:nvSpPr>
        <p:spPr>
          <a:xfrm rot="5400000">
            <a:off x="7503220" y="20569659"/>
            <a:ext cx="1791160" cy="1526400"/>
          </a:xfrm>
          <a:prstGeom prst="triangle">
            <a:avLst/>
          </a:prstGeom>
          <a:solidFill>
            <a:srgbClr val="309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5" name="이등변 삼각형 34"/>
          <p:cNvSpPr/>
          <p:nvPr/>
        </p:nvSpPr>
        <p:spPr>
          <a:xfrm rot="5400000">
            <a:off x="9033220" y="19702266"/>
            <a:ext cx="1791160" cy="1526400"/>
          </a:xfrm>
          <a:prstGeom prst="triangle">
            <a:avLst/>
          </a:prstGeom>
          <a:solidFill>
            <a:srgbClr val="309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6" name="이등변 삼각형 35"/>
          <p:cNvSpPr/>
          <p:nvPr/>
        </p:nvSpPr>
        <p:spPr>
          <a:xfrm rot="5400000">
            <a:off x="9033220" y="17911105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이등변 삼각형 38"/>
          <p:cNvSpPr/>
          <p:nvPr/>
        </p:nvSpPr>
        <p:spPr>
          <a:xfrm rot="16200000">
            <a:off x="5986871" y="22374541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이등변 삼각형 39"/>
          <p:cNvSpPr/>
          <p:nvPr/>
        </p:nvSpPr>
        <p:spPr>
          <a:xfrm rot="16200000">
            <a:off x="7496607" y="23242299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이등변 삼각형 40"/>
          <p:cNvSpPr/>
          <p:nvPr/>
        </p:nvSpPr>
        <p:spPr>
          <a:xfrm rot="16200000">
            <a:off x="1394020" y="19702266"/>
            <a:ext cx="1791160" cy="1526400"/>
          </a:xfrm>
          <a:prstGeom prst="triangle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이등변 삼각형 41"/>
          <p:cNvSpPr/>
          <p:nvPr/>
        </p:nvSpPr>
        <p:spPr>
          <a:xfrm rot="16200000">
            <a:off x="12089620" y="24149390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이등변 삼각형 45"/>
          <p:cNvSpPr/>
          <p:nvPr/>
        </p:nvSpPr>
        <p:spPr>
          <a:xfrm rot="16200000">
            <a:off x="9033220" y="20569659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이등변 삼각형 49"/>
          <p:cNvSpPr/>
          <p:nvPr/>
        </p:nvSpPr>
        <p:spPr>
          <a:xfrm rot="16200000">
            <a:off x="4443594" y="21499401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이등변 삼각형 50"/>
          <p:cNvSpPr/>
          <p:nvPr/>
        </p:nvSpPr>
        <p:spPr>
          <a:xfrm rot="16200000">
            <a:off x="2924020" y="22374541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이등변 삼각형 54"/>
          <p:cNvSpPr/>
          <p:nvPr/>
        </p:nvSpPr>
        <p:spPr>
          <a:xfrm rot="16200000">
            <a:off x="15146020" y="24149390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7" name="이등변 삼각형 56"/>
          <p:cNvSpPr/>
          <p:nvPr/>
        </p:nvSpPr>
        <p:spPr>
          <a:xfrm rot="5400000">
            <a:off x="15144220" y="19702266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8" name="이등변 삼각형 57"/>
          <p:cNvSpPr/>
          <p:nvPr/>
        </p:nvSpPr>
        <p:spPr>
          <a:xfrm rot="16200000">
            <a:off x="12089620" y="20569659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이등변 삼각형 58"/>
          <p:cNvSpPr/>
          <p:nvPr/>
        </p:nvSpPr>
        <p:spPr>
          <a:xfrm rot="5400000">
            <a:off x="13626446" y="22374541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이등변 삼각형 59"/>
          <p:cNvSpPr/>
          <p:nvPr/>
        </p:nvSpPr>
        <p:spPr>
          <a:xfrm rot="5400000">
            <a:off x="10559620" y="18806685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이등변 삼각형 60"/>
          <p:cNvSpPr/>
          <p:nvPr/>
        </p:nvSpPr>
        <p:spPr>
          <a:xfrm rot="5400000">
            <a:off x="16719156" y="20569659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이등변 삼각형 61"/>
          <p:cNvSpPr/>
          <p:nvPr/>
        </p:nvSpPr>
        <p:spPr>
          <a:xfrm rot="5400000">
            <a:off x="18178864" y="21499401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이등변 삼각형 62"/>
          <p:cNvSpPr/>
          <p:nvPr/>
        </p:nvSpPr>
        <p:spPr>
          <a:xfrm rot="5400000">
            <a:off x="5940725" y="21499401"/>
            <a:ext cx="1791160" cy="1526400"/>
          </a:xfrm>
          <a:prstGeom prst="triangle">
            <a:avLst/>
          </a:prstGeom>
          <a:solidFill>
            <a:srgbClr val="37A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이등변 삼각형 63"/>
          <p:cNvSpPr/>
          <p:nvPr/>
        </p:nvSpPr>
        <p:spPr>
          <a:xfrm rot="5400000">
            <a:off x="4443177" y="24184424"/>
            <a:ext cx="1791160" cy="1526400"/>
          </a:xfrm>
          <a:prstGeom prst="triangle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이등변 삼각형 66"/>
          <p:cNvSpPr/>
          <p:nvPr/>
        </p:nvSpPr>
        <p:spPr>
          <a:xfrm rot="5400000">
            <a:off x="1394020" y="20569659"/>
            <a:ext cx="1791160" cy="1526400"/>
          </a:xfrm>
          <a:prstGeom prst="triangle">
            <a:avLst/>
          </a:prstGeom>
          <a:solidFill>
            <a:srgbClr val="4AC0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이등변 삼각형 68"/>
          <p:cNvSpPr/>
          <p:nvPr/>
        </p:nvSpPr>
        <p:spPr>
          <a:xfrm rot="5400000">
            <a:off x="5950533" y="19702266"/>
            <a:ext cx="1791160" cy="1526400"/>
          </a:xfrm>
          <a:prstGeom prst="triangle">
            <a:avLst/>
          </a:prstGeom>
          <a:solidFill>
            <a:srgbClr val="37A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이등변 삼각형 69"/>
          <p:cNvSpPr/>
          <p:nvPr/>
        </p:nvSpPr>
        <p:spPr>
          <a:xfrm rot="16200000">
            <a:off x="18178864" y="22374541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이등변 삼각형 71"/>
          <p:cNvSpPr/>
          <p:nvPr/>
        </p:nvSpPr>
        <p:spPr>
          <a:xfrm rot="16200000">
            <a:off x="19765723" y="21499402"/>
            <a:ext cx="1791160" cy="1526400"/>
          </a:xfrm>
          <a:prstGeom prst="triangle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이등변 삼각형 72"/>
          <p:cNvSpPr/>
          <p:nvPr/>
        </p:nvSpPr>
        <p:spPr>
          <a:xfrm rot="5400000">
            <a:off x="4443594" y="18806685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이등변 삼각형 74"/>
          <p:cNvSpPr/>
          <p:nvPr/>
        </p:nvSpPr>
        <p:spPr>
          <a:xfrm rot="5400000">
            <a:off x="16719156" y="18806685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이등변 삼각형 75"/>
          <p:cNvSpPr/>
          <p:nvPr/>
        </p:nvSpPr>
        <p:spPr>
          <a:xfrm rot="5400000">
            <a:off x="13611128" y="18806685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77" name="이등변 삼각형 76"/>
          <p:cNvSpPr/>
          <p:nvPr/>
        </p:nvSpPr>
        <p:spPr>
          <a:xfrm rot="16200000">
            <a:off x="-132380" y="22374541"/>
            <a:ext cx="1791160" cy="1526400"/>
          </a:xfrm>
          <a:prstGeom prst="triangle">
            <a:avLst/>
          </a:prstGeom>
          <a:solidFill>
            <a:srgbClr val="DD5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이등변 삼각형 78"/>
          <p:cNvSpPr/>
          <p:nvPr/>
        </p:nvSpPr>
        <p:spPr>
          <a:xfrm rot="16200000">
            <a:off x="16672420" y="21499402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이등변 삼각형 83"/>
          <p:cNvSpPr/>
          <p:nvPr/>
        </p:nvSpPr>
        <p:spPr>
          <a:xfrm rot="16200000">
            <a:off x="2924020" y="20569659"/>
            <a:ext cx="1791160" cy="1526400"/>
          </a:xfrm>
          <a:prstGeom prst="triangle">
            <a:avLst/>
          </a:prstGeom>
          <a:solidFill>
            <a:srgbClr val="3BB5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3" name="이등변 삼각형 82"/>
          <p:cNvSpPr/>
          <p:nvPr/>
        </p:nvSpPr>
        <p:spPr>
          <a:xfrm rot="5400000">
            <a:off x="10559620" y="22374541"/>
            <a:ext cx="1791160" cy="1526400"/>
          </a:xfrm>
          <a:prstGeom prst="triangle">
            <a:avLst/>
          </a:prstGeom>
          <a:solidFill>
            <a:srgbClr val="309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이등변 삼각형 88"/>
          <p:cNvSpPr/>
          <p:nvPr/>
        </p:nvSpPr>
        <p:spPr>
          <a:xfrm rot="16200000">
            <a:off x="16652365" y="23242299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이등변 삼각형 89"/>
          <p:cNvSpPr/>
          <p:nvPr/>
        </p:nvSpPr>
        <p:spPr>
          <a:xfrm rot="5400000">
            <a:off x="10559620" y="27783449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이등변 삼각형 90"/>
          <p:cNvSpPr/>
          <p:nvPr/>
        </p:nvSpPr>
        <p:spPr>
          <a:xfrm rot="5400000">
            <a:off x="12089620" y="28634554"/>
            <a:ext cx="1791160" cy="1526400"/>
          </a:xfrm>
          <a:prstGeom prst="triangle">
            <a:avLst/>
          </a:prstGeom>
          <a:solidFill>
            <a:srgbClr val="D52B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이등변 삼각형 91"/>
          <p:cNvSpPr/>
          <p:nvPr/>
        </p:nvSpPr>
        <p:spPr>
          <a:xfrm rot="16200000">
            <a:off x="13622827" y="25063335"/>
            <a:ext cx="1791160" cy="1526400"/>
          </a:xfrm>
          <a:prstGeom prst="triangle">
            <a:avLst/>
          </a:prstGeom>
          <a:solidFill>
            <a:srgbClr val="C32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이등변 삼각형 92"/>
          <p:cNvSpPr/>
          <p:nvPr/>
        </p:nvSpPr>
        <p:spPr>
          <a:xfrm rot="5400000">
            <a:off x="18178864" y="19702266"/>
            <a:ext cx="1791160" cy="1526400"/>
          </a:xfrm>
          <a:prstGeom prst="triangle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이등변 삼각형 93"/>
          <p:cNvSpPr/>
          <p:nvPr/>
        </p:nvSpPr>
        <p:spPr>
          <a:xfrm rot="5400000">
            <a:off x="7506545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이등변 삼각형 94"/>
          <p:cNvSpPr/>
          <p:nvPr/>
        </p:nvSpPr>
        <p:spPr>
          <a:xfrm rot="5400000">
            <a:off x="1395405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이등변 삼각형 95"/>
          <p:cNvSpPr/>
          <p:nvPr/>
        </p:nvSpPr>
        <p:spPr>
          <a:xfrm rot="5400000">
            <a:off x="2924020" y="25101435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이등변 삼각형 96"/>
          <p:cNvSpPr/>
          <p:nvPr/>
        </p:nvSpPr>
        <p:spPr>
          <a:xfrm rot="5400000">
            <a:off x="9005603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이등변 삼각형 97"/>
          <p:cNvSpPr/>
          <p:nvPr/>
        </p:nvSpPr>
        <p:spPr>
          <a:xfrm rot="5400000">
            <a:off x="4443594" y="27783449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이등변 삼각형 98"/>
          <p:cNvSpPr/>
          <p:nvPr/>
        </p:nvSpPr>
        <p:spPr>
          <a:xfrm rot="5400000">
            <a:off x="7502877" y="27783449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이등변 삼각형 99"/>
          <p:cNvSpPr/>
          <p:nvPr/>
        </p:nvSpPr>
        <p:spPr>
          <a:xfrm rot="16200000">
            <a:off x="16672420" y="26903710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이등변 삼각형 100"/>
          <p:cNvSpPr/>
          <p:nvPr/>
        </p:nvSpPr>
        <p:spPr>
          <a:xfrm rot="5400000">
            <a:off x="12059825" y="26903710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이등변 삼각형 101"/>
          <p:cNvSpPr/>
          <p:nvPr/>
        </p:nvSpPr>
        <p:spPr>
          <a:xfrm rot="5400000">
            <a:off x="12072349" y="21499401"/>
            <a:ext cx="1791160" cy="1526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이등변 삼각형 102"/>
          <p:cNvSpPr/>
          <p:nvPr/>
        </p:nvSpPr>
        <p:spPr>
          <a:xfrm rot="16200000">
            <a:off x="4443594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이등변 삼각형 103"/>
          <p:cNvSpPr/>
          <p:nvPr/>
        </p:nvSpPr>
        <p:spPr>
          <a:xfrm rot="5400000">
            <a:off x="5976820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이등변 삼각형 104"/>
          <p:cNvSpPr/>
          <p:nvPr/>
        </p:nvSpPr>
        <p:spPr>
          <a:xfrm rot="16200000">
            <a:off x="7516166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이등변 삼각형 105"/>
          <p:cNvSpPr/>
          <p:nvPr/>
        </p:nvSpPr>
        <p:spPr>
          <a:xfrm rot="5400000">
            <a:off x="19765723" y="29508122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이등변 삼각형 106"/>
          <p:cNvSpPr/>
          <p:nvPr/>
        </p:nvSpPr>
        <p:spPr>
          <a:xfrm rot="16200000">
            <a:off x="10559620" y="28634554"/>
            <a:ext cx="1791160" cy="1526400"/>
          </a:xfrm>
          <a:prstGeom prst="triangle">
            <a:avLst/>
          </a:prstGeom>
          <a:solidFill>
            <a:srgbClr val="DD5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이등변 삼각형 107"/>
          <p:cNvSpPr/>
          <p:nvPr/>
        </p:nvSpPr>
        <p:spPr>
          <a:xfrm rot="16200000">
            <a:off x="13618609" y="28634554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이등변 삼각형 108"/>
          <p:cNvSpPr/>
          <p:nvPr/>
        </p:nvSpPr>
        <p:spPr>
          <a:xfrm rot="16200000">
            <a:off x="19728820" y="28634555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이등변 삼각형 109"/>
          <p:cNvSpPr/>
          <p:nvPr/>
        </p:nvSpPr>
        <p:spPr>
          <a:xfrm rot="5400000">
            <a:off x="15158399" y="28634554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이등변 삼각형 110"/>
          <p:cNvSpPr/>
          <p:nvPr/>
        </p:nvSpPr>
        <p:spPr>
          <a:xfrm rot="16200000">
            <a:off x="2923190" y="29508122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이등변 삼각형 111"/>
          <p:cNvSpPr/>
          <p:nvPr/>
        </p:nvSpPr>
        <p:spPr>
          <a:xfrm rot="16200000">
            <a:off x="9033220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이등변 삼각형 112"/>
          <p:cNvSpPr/>
          <p:nvPr/>
        </p:nvSpPr>
        <p:spPr>
          <a:xfrm rot="16200000">
            <a:off x="-132380" y="29508123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이등변 삼각형 113"/>
          <p:cNvSpPr/>
          <p:nvPr/>
        </p:nvSpPr>
        <p:spPr>
          <a:xfrm rot="16200000">
            <a:off x="1390718" y="28634554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이등변 삼각형 114"/>
          <p:cNvSpPr/>
          <p:nvPr/>
        </p:nvSpPr>
        <p:spPr>
          <a:xfrm rot="16200000">
            <a:off x="2928670" y="27783449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이등변 삼각형 115"/>
          <p:cNvSpPr/>
          <p:nvPr/>
        </p:nvSpPr>
        <p:spPr>
          <a:xfrm rot="16200000">
            <a:off x="5976820" y="27783448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이등변 삼각형 116"/>
          <p:cNvSpPr/>
          <p:nvPr/>
        </p:nvSpPr>
        <p:spPr>
          <a:xfrm rot="16200000">
            <a:off x="9033220" y="27783449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이등변 삼각형 118"/>
          <p:cNvSpPr/>
          <p:nvPr/>
        </p:nvSpPr>
        <p:spPr>
          <a:xfrm rot="16200000">
            <a:off x="-113567" y="27783449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이등변 삼각형 119"/>
          <p:cNvSpPr/>
          <p:nvPr/>
        </p:nvSpPr>
        <p:spPr>
          <a:xfrm rot="16200000">
            <a:off x="1367338" y="26903710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이등변 삼각형 120"/>
          <p:cNvSpPr/>
          <p:nvPr/>
        </p:nvSpPr>
        <p:spPr>
          <a:xfrm rot="16200000">
            <a:off x="-132380" y="26002387"/>
            <a:ext cx="1791160" cy="1526400"/>
          </a:xfrm>
          <a:prstGeom prst="triangle">
            <a:avLst/>
          </a:prstGeom>
          <a:solidFill>
            <a:srgbClr val="93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이등변 삼각형 121"/>
          <p:cNvSpPr/>
          <p:nvPr/>
        </p:nvSpPr>
        <p:spPr>
          <a:xfrm rot="5400000">
            <a:off x="1402111" y="26002387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이등변 삼각형 122"/>
          <p:cNvSpPr/>
          <p:nvPr/>
        </p:nvSpPr>
        <p:spPr>
          <a:xfrm rot="5400000">
            <a:off x="2909802" y="26903710"/>
            <a:ext cx="1791160" cy="1526400"/>
          </a:xfrm>
          <a:prstGeom prst="triangle">
            <a:avLst/>
          </a:prstGeom>
          <a:solidFill>
            <a:srgbClr val="67CA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이등변 삼각형 123"/>
          <p:cNvSpPr/>
          <p:nvPr/>
        </p:nvSpPr>
        <p:spPr>
          <a:xfrm rot="5400000">
            <a:off x="4443594" y="26002387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이등변 삼각형 126"/>
          <p:cNvSpPr/>
          <p:nvPr/>
        </p:nvSpPr>
        <p:spPr>
          <a:xfrm rot="5400000">
            <a:off x="5976820" y="26903710"/>
            <a:ext cx="1791160" cy="1526400"/>
          </a:xfrm>
          <a:prstGeom prst="triangle">
            <a:avLst/>
          </a:prstGeom>
          <a:solidFill>
            <a:srgbClr val="AAE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이등변 삼각형 127"/>
          <p:cNvSpPr/>
          <p:nvPr/>
        </p:nvSpPr>
        <p:spPr>
          <a:xfrm rot="16200000">
            <a:off x="15146020" y="18806685"/>
            <a:ext cx="1791160" cy="1526400"/>
          </a:xfrm>
          <a:prstGeom prst="triangle">
            <a:avLst/>
          </a:prstGeom>
          <a:solidFill>
            <a:srgbClr val="AE2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이등변 삼각형 128"/>
          <p:cNvSpPr/>
          <p:nvPr/>
        </p:nvSpPr>
        <p:spPr>
          <a:xfrm rot="5400000">
            <a:off x="16673255" y="29508123"/>
            <a:ext cx="1791160" cy="1526400"/>
          </a:xfrm>
          <a:prstGeom prst="triangle">
            <a:avLst/>
          </a:prstGeom>
          <a:solidFill>
            <a:srgbClr val="E88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TextBox 129"/>
          <p:cNvSpPr txBox="1"/>
          <p:nvPr/>
        </p:nvSpPr>
        <p:spPr>
          <a:xfrm>
            <a:off x="479968" y="426738"/>
            <a:ext cx="9082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http://blog.naver.com/5345341</a:t>
            </a:r>
            <a:endParaRPr lang="ko-KR" altLang="en-US" sz="3600" spc="300" dirty="0">
              <a:ln w="127000">
                <a:noFill/>
              </a:ln>
              <a:solidFill>
                <a:schemeClr val="bg1"/>
              </a:solidFill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903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19844"/>
            <a:ext cx="1533384" cy="30275213"/>
          </a:xfrm>
          <a:prstGeom prst="rect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534491" y="-793"/>
            <a:ext cx="1526400" cy="30275213"/>
          </a:xfrm>
          <a:prstGeom prst="rect">
            <a:avLst/>
          </a:prstGeom>
          <a:solidFill>
            <a:srgbClr val="FFCE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056400" y="-793"/>
            <a:ext cx="1526400" cy="30275213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575974" y="-793"/>
            <a:ext cx="1526400" cy="30275213"/>
          </a:xfrm>
          <a:prstGeom prst="rect">
            <a:avLst/>
          </a:prstGeom>
          <a:solidFill>
            <a:srgbClr val="FFBD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6090064" y="-19843"/>
            <a:ext cx="1545536" cy="30275213"/>
          </a:xfrm>
          <a:prstGeom prst="rect">
            <a:avLst/>
          </a:prstGeom>
          <a:solidFill>
            <a:srgbClr val="FFB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7635600" y="-793"/>
            <a:ext cx="1526400" cy="30275213"/>
          </a:xfrm>
          <a:prstGeom prst="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9162790" y="-793"/>
            <a:ext cx="1529210" cy="30275213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10692000" y="-793"/>
            <a:ext cx="1527945" cy="30275213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CA1CA5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2222000" y="-793"/>
            <a:ext cx="1526400" cy="30275213"/>
          </a:xfrm>
          <a:prstGeom prst="rect">
            <a:avLst/>
          </a:prstGeom>
          <a:solidFill>
            <a:srgbClr val="00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13743508" y="-793"/>
            <a:ext cx="1534892" cy="30275213"/>
          </a:xfrm>
          <a:prstGeom prst="rect">
            <a:avLst/>
          </a:prstGeom>
          <a:solidFill>
            <a:srgbClr val="00E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5278400" y="-793"/>
            <a:ext cx="1526400" cy="30275213"/>
          </a:xfrm>
          <a:prstGeom prst="rect">
            <a:avLst/>
          </a:prstGeom>
          <a:solidFill>
            <a:srgbClr val="05FF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16804800" y="-793"/>
            <a:ext cx="1526400" cy="30275213"/>
          </a:xfrm>
          <a:prstGeom prst="re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18311244" y="-793"/>
            <a:ext cx="1526400" cy="30275213"/>
          </a:xfrm>
          <a:prstGeom prst="rect">
            <a:avLst/>
          </a:prstGeom>
          <a:solidFill>
            <a:srgbClr val="71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19810664" y="-793"/>
            <a:ext cx="1613839" cy="30275213"/>
          </a:xfrm>
          <a:prstGeom prst="rect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1653872" y="10057177"/>
            <a:ext cx="18247438" cy="2554545"/>
            <a:chOff x="1610163" y="4175798"/>
            <a:chExt cx="18247438" cy="2554545"/>
          </a:xfrm>
        </p:grpSpPr>
        <p:sp>
          <p:nvSpPr>
            <p:cNvPr id="17" name="TextBox 16"/>
            <p:cNvSpPr txBox="1"/>
            <p:nvPr/>
          </p:nvSpPr>
          <p:spPr>
            <a:xfrm>
              <a:off x="1610163" y="4175798"/>
              <a:ext cx="6734877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제</a:t>
              </a:r>
              <a:r>
                <a:rPr lang="en-US" altLang="ko-KR" sz="160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19</a:t>
              </a:r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101920" y="4175798"/>
              <a:ext cx="788232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대통령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5332641" y="4175798"/>
              <a:ext cx="452496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0" spc="300" dirty="0" smtClean="0">
                  <a:ln w="127000">
                    <a:noFill/>
                  </a:ln>
                  <a:solidFill>
                    <a:schemeClr val="bg1"/>
                  </a:solidFill>
                  <a:latin typeface="코어 고딕 M 6 Bold" panose="020B0703030302020204" pitchFamily="34" charset="-127"/>
                  <a:ea typeface="코어 고딕 M 6 Bold" panose="020B0703030302020204" pitchFamily="34" charset="-127"/>
                </a:rPr>
                <a:t>취임</a:t>
              </a:r>
              <a:endParaRPr lang="ko-KR" altLang="en-US" sz="160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endParaRPr>
            </a:p>
          </p:txBody>
        </p:sp>
      </p:grpSp>
      <p:sp>
        <p:nvSpPr>
          <p:cNvPr id="5" name="이등변 삼각형 4"/>
          <p:cNvSpPr/>
          <p:nvPr/>
        </p:nvSpPr>
        <p:spPr>
          <a:xfrm rot="5400000">
            <a:off x="10559620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이등변 삼각형 32"/>
          <p:cNvSpPr/>
          <p:nvPr/>
        </p:nvSpPr>
        <p:spPr>
          <a:xfrm rot="16200000">
            <a:off x="5978760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이등변 삼각형 37"/>
          <p:cNvSpPr/>
          <p:nvPr/>
        </p:nvSpPr>
        <p:spPr>
          <a:xfrm rot="16200000">
            <a:off x="12089900" y="29508123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이등변 삼각형 42"/>
          <p:cNvSpPr/>
          <p:nvPr/>
        </p:nvSpPr>
        <p:spPr>
          <a:xfrm rot="16200000">
            <a:off x="15145470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이등변 삼각형 43"/>
          <p:cNvSpPr/>
          <p:nvPr/>
        </p:nvSpPr>
        <p:spPr>
          <a:xfrm rot="5400000">
            <a:off x="18178864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이등변 삼각형 44"/>
          <p:cNvSpPr/>
          <p:nvPr/>
        </p:nvSpPr>
        <p:spPr>
          <a:xfrm rot="5400000">
            <a:off x="13619620" y="27783449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이등변 삼각형 46"/>
          <p:cNvSpPr/>
          <p:nvPr/>
        </p:nvSpPr>
        <p:spPr>
          <a:xfrm rot="16200000">
            <a:off x="18178864" y="29508123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이등변 삼각형 47"/>
          <p:cNvSpPr/>
          <p:nvPr/>
        </p:nvSpPr>
        <p:spPr>
          <a:xfrm rot="16200000">
            <a:off x="5976820" y="26002386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이등변 삼각형 48"/>
          <p:cNvSpPr/>
          <p:nvPr/>
        </p:nvSpPr>
        <p:spPr>
          <a:xfrm rot="5400000">
            <a:off x="5976820" y="25101435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2" name="이등변 삼각형 51"/>
          <p:cNvSpPr/>
          <p:nvPr/>
        </p:nvSpPr>
        <p:spPr>
          <a:xfrm rot="16200000">
            <a:off x="4443807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이등변 삼각형 52"/>
          <p:cNvSpPr/>
          <p:nvPr/>
        </p:nvSpPr>
        <p:spPr>
          <a:xfrm rot="16200000">
            <a:off x="1402111" y="25101435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이등변 삼각형 53"/>
          <p:cNvSpPr/>
          <p:nvPr/>
        </p:nvSpPr>
        <p:spPr>
          <a:xfrm rot="5400000">
            <a:off x="1409049" y="27783449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이등변 삼각형 64"/>
          <p:cNvSpPr/>
          <p:nvPr/>
        </p:nvSpPr>
        <p:spPr>
          <a:xfrm rot="5400000">
            <a:off x="2922429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이등변 삼각형 65"/>
          <p:cNvSpPr/>
          <p:nvPr/>
        </p:nvSpPr>
        <p:spPr>
          <a:xfrm rot="5400000">
            <a:off x="-132380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이등변 삼각형 67"/>
          <p:cNvSpPr/>
          <p:nvPr/>
        </p:nvSpPr>
        <p:spPr>
          <a:xfrm rot="5400000">
            <a:off x="9033220" y="26903710"/>
            <a:ext cx="1791160" cy="1526400"/>
          </a:xfrm>
          <a:prstGeom prst="triangle">
            <a:avLst/>
          </a:prstGeom>
          <a:solidFill>
            <a:srgbClr val="FFB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이등변 삼각형 73"/>
          <p:cNvSpPr/>
          <p:nvPr/>
        </p:nvSpPr>
        <p:spPr>
          <a:xfrm rot="5400000">
            <a:off x="10559620" y="26002387"/>
            <a:ext cx="1791160" cy="1526400"/>
          </a:xfrm>
          <a:prstGeom prst="triangle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이등변 삼각형 77"/>
          <p:cNvSpPr/>
          <p:nvPr/>
        </p:nvSpPr>
        <p:spPr>
          <a:xfrm rot="16200000">
            <a:off x="19728820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이등변 삼각형 79"/>
          <p:cNvSpPr/>
          <p:nvPr/>
        </p:nvSpPr>
        <p:spPr>
          <a:xfrm rot="5400000">
            <a:off x="-132380" y="28634554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이등변 삼각형 80"/>
          <p:cNvSpPr/>
          <p:nvPr/>
        </p:nvSpPr>
        <p:spPr>
          <a:xfrm rot="5400000">
            <a:off x="4450975" y="29508123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이등변 삼각형 84"/>
          <p:cNvSpPr/>
          <p:nvPr/>
        </p:nvSpPr>
        <p:spPr>
          <a:xfrm rot="5400000">
            <a:off x="15152434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6" name="이등변 삼각형 85"/>
          <p:cNvSpPr/>
          <p:nvPr/>
        </p:nvSpPr>
        <p:spPr>
          <a:xfrm rot="5400000">
            <a:off x="13617685" y="29508123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이등변 삼각형 86"/>
          <p:cNvSpPr/>
          <p:nvPr/>
        </p:nvSpPr>
        <p:spPr>
          <a:xfrm rot="16200000">
            <a:off x="16672420" y="28634555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이등변 삼각형 87"/>
          <p:cNvSpPr/>
          <p:nvPr/>
        </p:nvSpPr>
        <p:spPr>
          <a:xfrm rot="16200000">
            <a:off x="18178864" y="26002387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이등변 삼각형 33"/>
          <p:cNvSpPr/>
          <p:nvPr/>
        </p:nvSpPr>
        <p:spPr>
          <a:xfrm rot="5400000">
            <a:off x="7503220" y="20569659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5" name="이등변 삼각형 34"/>
          <p:cNvSpPr/>
          <p:nvPr/>
        </p:nvSpPr>
        <p:spPr>
          <a:xfrm rot="5400000">
            <a:off x="9033220" y="19702266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36" name="이등변 삼각형 35"/>
          <p:cNvSpPr/>
          <p:nvPr/>
        </p:nvSpPr>
        <p:spPr>
          <a:xfrm rot="5400000">
            <a:off x="9033220" y="17911105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이등변 삼각형 38"/>
          <p:cNvSpPr/>
          <p:nvPr/>
        </p:nvSpPr>
        <p:spPr>
          <a:xfrm rot="16200000">
            <a:off x="5986871" y="22374541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이등변 삼각형 39"/>
          <p:cNvSpPr/>
          <p:nvPr/>
        </p:nvSpPr>
        <p:spPr>
          <a:xfrm rot="16200000">
            <a:off x="7496607" y="23242299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이등변 삼각형 40"/>
          <p:cNvSpPr/>
          <p:nvPr/>
        </p:nvSpPr>
        <p:spPr>
          <a:xfrm rot="16200000">
            <a:off x="1394020" y="19702266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이등변 삼각형 41"/>
          <p:cNvSpPr/>
          <p:nvPr/>
        </p:nvSpPr>
        <p:spPr>
          <a:xfrm rot="16200000">
            <a:off x="12089620" y="24149390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이등변 삼각형 45"/>
          <p:cNvSpPr/>
          <p:nvPr/>
        </p:nvSpPr>
        <p:spPr>
          <a:xfrm rot="16200000">
            <a:off x="9033220" y="20569659"/>
            <a:ext cx="1791160" cy="1526400"/>
          </a:xfrm>
          <a:prstGeom prst="triangle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이등변 삼각형 49"/>
          <p:cNvSpPr/>
          <p:nvPr/>
        </p:nvSpPr>
        <p:spPr>
          <a:xfrm rot="16200000">
            <a:off x="4443594" y="21499401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이등변 삼각형 50"/>
          <p:cNvSpPr/>
          <p:nvPr/>
        </p:nvSpPr>
        <p:spPr>
          <a:xfrm rot="16200000">
            <a:off x="2924020" y="22374541"/>
            <a:ext cx="1791160" cy="1526400"/>
          </a:xfrm>
          <a:prstGeom prst="triangle">
            <a:avLst/>
          </a:prstGeom>
          <a:solidFill>
            <a:srgbClr val="FFCE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이등변 삼각형 54"/>
          <p:cNvSpPr/>
          <p:nvPr/>
        </p:nvSpPr>
        <p:spPr>
          <a:xfrm rot="16200000">
            <a:off x="15146020" y="24149390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7" name="이등변 삼각형 56"/>
          <p:cNvSpPr/>
          <p:nvPr/>
        </p:nvSpPr>
        <p:spPr>
          <a:xfrm rot="5400000">
            <a:off x="15144220" y="19702266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58" name="이등변 삼각형 57"/>
          <p:cNvSpPr/>
          <p:nvPr/>
        </p:nvSpPr>
        <p:spPr>
          <a:xfrm rot="16200000">
            <a:off x="12089620" y="20569659"/>
            <a:ext cx="1791160" cy="1526400"/>
          </a:xfrm>
          <a:prstGeom prst="triangle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이등변 삼각형 58"/>
          <p:cNvSpPr/>
          <p:nvPr/>
        </p:nvSpPr>
        <p:spPr>
          <a:xfrm rot="5400000">
            <a:off x="13626446" y="22374541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이등변 삼각형 59"/>
          <p:cNvSpPr/>
          <p:nvPr/>
        </p:nvSpPr>
        <p:spPr>
          <a:xfrm rot="5400000">
            <a:off x="10559620" y="18806685"/>
            <a:ext cx="1791160" cy="1526400"/>
          </a:xfrm>
          <a:prstGeom prst="triangle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이등변 삼각형 60"/>
          <p:cNvSpPr/>
          <p:nvPr/>
        </p:nvSpPr>
        <p:spPr>
          <a:xfrm rot="5400000">
            <a:off x="16719156" y="20569659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이등변 삼각형 61"/>
          <p:cNvSpPr/>
          <p:nvPr/>
        </p:nvSpPr>
        <p:spPr>
          <a:xfrm rot="5400000">
            <a:off x="18178864" y="21499401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이등변 삼각형 62"/>
          <p:cNvSpPr/>
          <p:nvPr/>
        </p:nvSpPr>
        <p:spPr>
          <a:xfrm rot="5400000">
            <a:off x="5940725" y="21499401"/>
            <a:ext cx="1791160" cy="1526400"/>
          </a:xfrm>
          <a:prstGeom prst="triangle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이등변 삼각형 63"/>
          <p:cNvSpPr/>
          <p:nvPr/>
        </p:nvSpPr>
        <p:spPr>
          <a:xfrm rot="5400000">
            <a:off x="4443177" y="24184424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이등변 삼각형 66"/>
          <p:cNvSpPr/>
          <p:nvPr/>
        </p:nvSpPr>
        <p:spPr>
          <a:xfrm rot="5400000">
            <a:off x="1394020" y="20569659"/>
            <a:ext cx="1791160" cy="1526400"/>
          </a:xfrm>
          <a:prstGeom prst="triangle">
            <a:avLst/>
          </a:prstGeom>
          <a:solidFill>
            <a:srgbClr val="FFB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이등변 삼각형 68"/>
          <p:cNvSpPr/>
          <p:nvPr/>
        </p:nvSpPr>
        <p:spPr>
          <a:xfrm rot="5400000">
            <a:off x="5950533" y="19702266"/>
            <a:ext cx="1791160" cy="1526400"/>
          </a:xfrm>
          <a:prstGeom prst="triangle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이등변 삼각형 69"/>
          <p:cNvSpPr/>
          <p:nvPr/>
        </p:nvSpPr>
        <p:spPr>
          <a:xfrm rot="16200000">
            <a:off x="18178864" y="22374541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이등변 삼각형 71"/>
          <p:cNvSpPr/>
          <p:nvPr/>
        </p:nvSpPr>
        <p:spPr>
          <a:xfrm rot="16200000">
            <a:off x="19765723" y="21499402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이등변 삼각형 72"/>
          <p:cNvSpPr/>
          <p:nvPr/>
        </p:nvSpPr>
        <p:spPr>
          <a:xfrm rot="5400000">
            <a:off x="4443594" y="18806685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이등변 삼각형 74"/>
          <p:cNvSpPr/>
          <p:nvPr/>
        </p:nvSpPr>
        <p:spPr>
          <a:xfrm rot="5400000">
            <a:off x="16719156" y="18806685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이등변 삼각형 75"/>
          <p:cNvSpPr/>
          <p:nvPr/>
        </p:nvSpPr>
        <p:spPr>
          <a:xfrm rot="5400000">
            <a:off x="13611128" y="18806685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77" name="이등변 삼각형 76"/>
          <p:cNvSpPr/>
          <p:nvPr/>
        </p:nvSpPr>
        <p:spPr>
          <a:xfrm rot="16200000">
            <a:off x="-132380" y="22374541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이등변 삼각형 78"/>
          <p:cNvSpPr/>
          <p:nvPr/>
        </p:nvSpPr>
        <p:spPr>
          <a:xfrm rot="16200000">
            <a:off x="16672420" y="21499402"/>
            <a:ext cx="1791160" cy="1526400"/>
          </a:xfrm>
          <a:prstGeom prst="triangle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이등변 삼각형 83"/>
          <p:cNvSpPr/>
          <p:nvPr/>
        </p:nvSpPr>
        <p:spPr>
          <a:xfrm rot="16200000">
            <a:off x="2924020" y="20569659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567CD2"/>
              </a:solidFill>
            </a:endParaRPr>
          </a:p>
        </p:txBody>
      </p:sp>
      <p:sp>
        <p:nvSpPr>
          <p:cNvPr id="83" name="이등변 삼각형 82"/>
          <p:cNvSpPr/>
          <p:nvPr/>
        </p:nvSpPr>
        <p:spPr>
          <a:xfrm rot="5400000">
            <a:off x="10559620" y="22374541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이등변 삼각형 88"/>
          <p:cNvSpPr/>
          <p:nvPr/>
        </p:nvSpPr>
        <p:spPr>
          <a:xfrm rot="16200000">
            <a:off x="16652365" y="23242299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이등변 삼각형 89"/>
          <p:cNvSpPr/>
          <p:nvPr/>
        </p:nvSpPr>
        <p:spPr>
          <a:xfrm rot="5400000">
            <a:off x="10559620" y="27783449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이등변 삼각형 90"/>
          <p:cNvSpPr/>
          <p:nvPr/>
        </p:nvSpPr>
        <p:spPr>
          <a:xfrm rot="5400000">
            <a:off x="12089620" y="28634554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이등변 삼각형 91"/>
          <p:cNvSpPr/>
          <p:nvPr/>
        </p:nvSpPr>
        <p:spPr>
          <a:xfrm rot="16200000">
            <a:off x="13622827" y="25063335"/>
            <a:ext cx="1791160" cy="1526400"/>
          </a:xfrm>
          <a:prstGeom prst="triangle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이등변 삼각형 92"/>
          <p:cNvSpPr/>
          <p:nvPr/>
        </p:nvSpPr>
        <p:spPr>
          <a:xfrm rot="5400000">
            <a:off x="18178864" y="19702266"/>
            <a:ext cx="1791160" cy="1526400"/>
          </a:xfrm>
          <a:prstGeom prst="triangle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이등변 삼각형 93"/>
          <p:cNvSpPr/>
          <p:nvPr/>
        </p:nvSpPr>
        <p:spPr>
          <a:xfrm rot="5400000">
            <a:off x="7506545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이등변 삼각형 94"/>
          <p:cNvSpPr/>
          <p:nvPr/>
        </p:nvSpPr>
        <p:spPr>
          <a:xfrm rot="5400000">
            <a:off x="1395405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이등변 삼각형 95"/>
          <p:cNvSpPr/>
          <p:nvPr/>
        </p:nvSpPr>
        <p:spPr>
          <a:xfrm rot="5400000">
            <a:off x="2924020" y="25101435"/>
            <a:ext cx="1791160" cy="1526400"/>
          </a:xfrm>
          <a:prstGeom prst="triangle">
            <a:avLst/>
          </a:prstGeom>
          <a:solidFill>
            <a:srgbClr val="FFCE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이등변 삼각형 96"/>
          <p:cNvSpPr/>
          <p:nvPr/>
        </p:nvSpPr>
        <p:spPr>
          <a:xfrm rot="5400000">
            <a:off x="9005603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이등변 삼각형 97"/>
          <p:cNvSpPr/>
          <p:nvPr/>
        </p:nvSpPr>
        <p:spPr>
          <a:xfrm rot="5400000">
            <a:off x="4443594" y="27783449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이등변 삼각형 98"/>
          <p:cNvSpPr/>
          <p:nvPr/>
        </p:nvSpPr>
        <p:spPr>
          <a:xfrm rot="5400000">
            <a:off x="7502877" y="27783449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이등변 삼각형 99"/>
          <p:cNvSpPr/>
          <p:nvPr/>
        </p:nvSpPr>
        <p:spPr>
          <a:xfrm rot="16200000">
            <a:off x="16672420" y="26903710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이등변 삼각형 100"/>
          <p:cNvSpPr/>
          <p:nvPr/>
        </p:nvSpPr>
        <p:spPr>
          <a:xfrm rot="5400000">
            <a:off x="12059825" y="26903710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이등변 삼각형 101"/>
          <p:cNvSpPr/>
          <p:nvPr/>
        </p:nvSpPr>
        <p:spPr>
          <a:xfrm rot="5400000">
            <a:off x="12072349" y="21499401"/>
            <a:ext cx="1791160" cy="1526400"/>
          </a:xfrm>
          <a:prstGeom prst="triangle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이등변 삼각형 102"/>
          <p:cNvSpPr/>
          <p:nvPr/>
        </p:nvSpPr>
        <p:spPr>
          <a:xfrm rot="16200000">
            <a:off x="4443594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이등변 삼각형 103"/>
          <p:cNvSpPr/>
          <p:nvPr/>
        </p:nvSpPr>
        <p:spPr>
          <a:xfrm rot="5400000">
            <a:off x="5976820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이등변 삼각형 104"/>
          <p:cNvSpPr/>
          <p:nvPr/>
        </p:nvSpPr>
        <p:spPr>
          <a:xfrm rot="16200000">
            <a:off x="7516166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이등변 삼각형 105"/>
          <p:cNvSpPr/>
          <p:nvPr/>
        </p:nvSpPr>
        <p:spPr>
          <a:xfrm rot="5400000">
            <a:off x="19765723" y="29508122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이등변 삼각형 106"/>
          <p:cNvSpPr/>
          <p:nvPr/>
        </p:nvSpPr>
        <p:spPr>
          <a:xfrm rot="16200000">
            <a:off x="10559620" y="28634554"/>
            <a:ext cx="1791160" cy="1526400"/>
          </a:xfrm>
          <a:prstGeom prst="triangle">
            <a:avLst/>
          </a:prstGeom>
          <a:solidFill>
            <a:srgbClr val="00E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이등변 삼각형 107"/>
          <p:cNvSpPr/>
          <p:nvPr/>
        </p:nvSpPr>
        <p:spPr>
          <a:xfrm rot="16200000">
            <a:off x="13618609" y="28634554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이등변 삼각형 108"/>
          <p:cNvSpPr/>
          <p:nvPr/>
        </p:nvSpPr>
        <p:spPr>
          <a:xfrm rot="16200000">
            <a:off x="19728820" y="28634555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이등변 삼각형 109"/>
          <p:cNvSpPr/>
          <p:nvPr/>
        </p:nvSpPr>
        <p:spPr>
          <a:xfrm rot="5400000">
            <a:off x="15158399" y="28634554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이등변 삼각형 110"/>
          <p:cNvSpPr/>
          <p:nvPr/>
        </p:nvSpPr>
        <p:spPr>
          <a:xfrm rot="16200000">
            <a:off x="2923190" y="29508122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이등변 삼각형 111"/>
          <p:cNvSpPr/>
          <p:nvPr/>
        </p:nvSpPr>
        <p:spPr>
          <a:xfrm rot="16200000">
            <a:off x="9033220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이등변 삼각형 112"/>
          <p:cNvSpPr/>
          <p:nvPr/>
        </p:nvSpPr>
        <p:spPr>
          <a:xfrm rot="16200000">
            <a:off x="-132380" y="29508123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이등변 삼각형 113"/>
          <p:cNvSpPr/>
          <p:nvPr/>
        </p:nvSpPr>
        <p:spPr>
          <a:xfrm rot="16200000">
            <a:off x="1390718" y="28634554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이등변 삼각형 114"/>
          <p:cNvSpPr/>
          <p:nvPr/>
        </p:nvSpPr>
        <p:spPr>
          <a:xfrm rot="16200000">
            <a:off x="2928670" y="27783449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이등변 삼각형 115"/>
          <p:cNvSpPr/>
          <p:nvPr/>
        </p:nvSpPr>
        <p:spPr>
          <a:xfrm rot="16200000">
            <a:off x="5976820" y="27783448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이등변 삼각형 116"/>
          <p:cNvSpPr/>
          <p:nvPr/>
        </p:nvSpPr>
        <p:spPr>
          <a:xfrm rot="16200000">
            <a:off x="9033220" y="27783449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이등변 삼각형 118"/>
          <p:cNvSpPr/>
          <p:nvPr/>
        </p:nvSpPr>
        <p:spPr>
          <a:xfrm rot="16200000">
            <a:off x="-113567" y="27783449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이등변 삼각형 119"/>
          <p:cNvSpPr/>
          <p:nvPr/>
        </p:nvSpPr>
        <p:spPr>
          <a:xfrm rot="16200000">
            <a:off x="1367338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이등변 삼각형 120"/>
          <p:cNvSpPr/>
          <p:nvPr/>
        </p:nvSpPr>
        <p:spPr>
          <a:xfrm rot="16200000">
            <a:off x="-132380" y="26002387"/>
            <a:ext cx="1791160" cy="1526400"/>
          </a:xfrm>
          <a:prstGeom prst="triangle">
            <a:avLst/>
          </a:prstGeom>
          <a:solidFill>
            <a:srgbClr val="FFCE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이등변 삼각형 121"/>
          <p:cNvSpPr/>
          <p:nvPr/>
        </p:nvSpPr>
        <p:spPr>
          <a:xfrm rot="5400000">
            <a:off x="1402111" y="26002387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이등변 삼각형 122"/>
          <p:cNvSpPr/>
          <p:nvPr/>
        </p:nvSpPr>
        <p:spPr>
          <a:xfrm rot="5400000">
            <a:off x="2909802" y="26903710"/>
            <a:ext cx="1791160" cy="1526400"/>
          </a:xfrm>
          <a:prstGeom prst="triangl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이등변 삼각형 123"/>
          <p:cNvSpPr/>
          <p:nvPr/>
        </p:nvSpPr>
        <p:spPr>
          <a:xfrm rot="5400000">
            <a:off x="4443594" y="26002387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이등변 삼각형 126"/>
          <p:cNvSpPr/>
          <p:nvPr/>
        </p:nvSpPr>
        <p:spPr>
          <a:xfrm rot="5400000">
            <a:off x="5976820" y="26903710"/>
            <a:ext cx="1791160" cy="1526400"/>
          </a:xfrm>
          <a:prstGeom prst="triangle">
            <a:avLst/>
          </a:prstGeom>
          <a:solidFill>
            <a:srgbClr val="FFD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이등변 삼각형 127"/>
          <p:cNvSpPr/>
          <p:nvPr/>
        </p:nvSpPr>
        <p:spPr>
          <a:xfrm rot="16200000">
            <a:off x="15146020" y="18806685"/>
            <a:ext cx="1791160" cy="1526400"/>
          </a:xfrm>
          <a:prstGeom prst="triangle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이등변 삼각형 128"/>
          <p:cNvSpPr/>
          <p:nvPr/>
        </p:nvSpPr>
        <p:spPr>
          <a:xfrm rot="5400000">
            <a:off x="16673255" y="29508123"/>
            <a:ext cx="1791160" cy="1526400"/>
          </a:xfrm>
          <a:prstGeom prst="triangle">
            <a:avLst/>
          </a:prstGeom>
          <a:solidFill>
            <a:srgbClr val="97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TextBox 124"/>
          <p:cNvSpPr txBox="1"/>
          <p:nvPr/>
        </p:nvSpPr>
        <p:spPr>
          <a:xfrm>
            <a:off x="479968" y="426738"/>
            <a:ext cx="9082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spc="300" dirty="0">
                <a:ln w="127000">
                  <a:noFill/>
                </a:ln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http://blog.naver.com/5345341</a:t>
            </a:r>
            <a:endParaRPr lang="ko-KR" altLang="en-US" sz="3600" spc="300" dirty="0">
              <a:ln w="127000">
                <a:noFill/>
              </a:ln>
              <a:solidFill>
                <a:schemeClr val="bg1"/>
              </a:solidFill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739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708</TotalTime>
  <Words>27</Words>
  <Application>Microsoft Office PowerPoint</Application>
  <PresentationFormat>사용자 지정</PresentationFormat>
  <Paragraphs>15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맑은 고딕</vt:lpstr>
      <vt:lpstr>코어 고딕 M 6 Bold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167</cp:revision>
  <dcterms:created xsi:type="dcterms:W3CDTF">2015-11-04T08:04:20Z</dcterms:created>
  <dcterms:modified xsi:type="dcterms:W3CDTF">2017-05-12T05:18:48Z</dcterms:modified>
</cp:coreProperties>
</file>